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54.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57" r:id="rId3"/>
    <p:sldId id="258" r:id="rId4"/>
    <p:sldId id="301" r:id="rId5"/>
    <p:sldId id="302" r:id="rId6"/>
    <p:sldId id="260" r:id="rId7"/>
    <p:sldId id="262" r:id="rId8"/>
    <p:sldId id="263" r:id="rId9"/>
    <p:sldId id="296" r:id="rId10"/>
    <p:sldId id="264" r:id="rId11"/>
    <p:sldId id="297" r:id="rId12"/>
    <p:sldId id="298" r:id="rId13"/>
    <p:sldId id="299" r:id="rId14"/>
    <p:sldId id="300" r:id="rId15"/>
    <p:sldId id="271" r:id="rId16"/>
    <p:sldId id="303"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316" r:id="rId36"/>
    <p:sldId id="318" r:id="rId37"/>
    <p:sldId id="320" r:id="rId38"/>
    <p:sldId id="317" r:id="rId39"/>
    <p:sldId id="291" r:id="rId40"/>
    <p:sldId id="293" r:id="rId41"/>
    <p:sldId id="304" r:id="rId42"/>
    <p:sldId id="305" r:id="rId43"/>
    <p:sldId id="306" r:id="rId44"/>
    <p:sldId id="308" r:id="rId45"/>
    <p:sldId id="309" r:id="rId46"/>
    <p:sldId id="310" r:id="rId47"/>
    <p:sldId id="311" r:id="rId48"/>
    <p:sldId id="312" r:id="rId49"/>
    <p:sldId id="313" r:id="rId50"/>
    <p:sldId id="314" r:id="rId51"/>
    <p:sldId id="315" r:id="rId52"/>
    <p:sldId id="295" r:id="rId5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4"/>
  </p:normalViewPr>
  <p:slideViewPr>
    <p:cSldViewPr>
      <p:cViewPr varScale="1">
        <p:scale>
          <a:sx n="117" d="100"/>
          <a:sy n="117" d="100"/>
        </p:scale>
        <p:origin x="264" y="1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58652A53-7A18-421A-B50E-71C1F96CA9E0}" type="datetimeFigureOut">
              <a:rPr lang="en-US" smtClean="0"/>
              <a:t>1/29/24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E7138C96-913F-46F1-9AEB-F6F418D82D9C}" type="slidenum">
              <a:rPr lang="en-US" smtClean="0"/>
              <a:t>‹#›</a:t>
            </a:fld>
            <a:endParaRPr lang="en-US"/>
          </a:p>
        </p:txBody>
      </p:sp>
    </p:spTree>
    <p:extLst>
      <p:ext uri="{BB962C8B-B14F-4D97-AF65-F5344CB8AC3E}">
        <p14:creationId xmlns:p14="http://schemas.microsoft.com/office/powerpoint/2010/main" val="2790942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138C96-913F-46F1-9AEB-F6F418D82D9C}" type="slidenum">
              <a:rPr lang="en-US" smtClean="0"/>
              <a:t>37</a:t>
            </a:fld>
            <a:endParaRPr lang="en-US"/>
          </a:p>
        </p:txBody>
      </p:sp>
    </p:spTree>
    <p:extLst>
      <p:ext uri="{BB962C8B-B14F-4D97-AF65-F5344CB8AC3E}">
        <p14:creationId xmlns:p14="http://schemas.microsoft.com/office/powerpoint/2010/main" val="358717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4FFF4-8855-48A0-8700-5B746CB1EF14}" type="slidenum">
              <a:rPr lang="en-US" smtClean="0"/>
              <a:t>41</a:t>
            </a:fld>
            <a:endParaRPr lang="en-US"/>
          </a:p>
        </p:txBody>
      </p:sp>
    </p:spTree>
    <p:extLst>
      <p:ext uri="{BB962C8B-B14F-4D97-AF65-F5344CB8AC3E}">
        <p14:creationId xmlns:p14="http://schemas.microsoft.com/office/powerpoint/2010/main" val="1608633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rgbClr val="004F8E"/>
                </a:solidFill>
                <a:latin typeface="Verdana"/>
                <a:cs typeface="Verdan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4F8E"/>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4F8E"/>
                </a:solidFill>
                <a:latin typeface="Verdana"/>
                <a:cs typeface="Verdana"/>
              </a:defRPr>
            </a:lvl1pPr>
          </a:lstStyle>
          <a:p>
            <a:endParaRPr/>
          </a:p>
        </p:txBody>
      </p:sp>
      <p:sp>
        <p:nvSpPr>
          <p:cNvPr id="3" name="Holder 3"/>
          <p:cNvSpPr>
            <a:spLocks noGrp="1"/>
          </p:cNvSpPr>
          <p:nvPr>
            <p:ph sz="half" idx="2"/>
          </p:nvPr>
        </p:nvSpPr>
        <p:spPr>
          <a:xfrm>
            <a:off x="599033" y="2371166"/>
            <a:ext cx="4333875" cy="3592195"/>
          </a:xfrm>
          <a:prstGeom prst="rect">
            <a:avLst/>
          </a:prstGeom>
        </p:spPr>
        <p:txBody>
          <a:bodyPr wrap="square" lIns="0" tIns="0" rIns="0" bIns="0">
            <a:spAutoFit/>
          </a:bodyPr>
          <a:lstStyle>
            <a:lvl1pPr>
              <a:defRPr sz="1700" b="1" i="0">
                <a:solidFill>
                  <a:schemeClr val="tx1"/>
                </a:solidFill>
                <a:latin typeface="Arial"/>
                <a:cs typeface="Arial"/>
              </a:defRPr>
            </a:lvl1pPr>
          </a:lstStyle>
          <a:p>
            <a:endParaRPr/>
          </a:p>
        </p:txBody>
      </p:sp>
      <p:sp>
        <p:nvSpPr>
          <p:cNvPr id="4" name="Holder 4"/>
          <p:cNvSpPr>
            <a:spLocks noGrp="1"/>
          </p:cNvSpPr>
          <p:nvPr>
            <p:ph sz="half" idx="3"/>
          </p:nvPr>
        </p:nvSpPr>
        <p:spPr>
          <a:xfrm>
            <a:off x="6299453" y="2419934"/>
            <a:ext cx="4962525" cy="3537585"/>
          </a:xfrm>
          <a:prstGeom prst="rect">
            <a:avLst/>
          </a:prstGeom>
        </p:spPr>
        <p:txBody>
          <a:bodyPr wrap="square" lIns="0" tIns="0" rIns="0" bIns="0">
            <a:spAutoFit/>
          </a:bodyPr>
          <a:lstStyle>
            <a:lvl1pPr>
              <a:defRPr sz="1700" b="1" i="0">
                <a:solidFill>
                  <a:schemeClr val="tx1"/>
                </a:solidFill>
                <a:latin typeface="Carlito"/>
                <a:cs typeface="Carlito"/>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title"/>
          </p:nvPr>
        </p:nvSpPr>
        <p:spPr/>
        <p:txBody>
          <a:bodyPr lIns="0" tIns="0" rIns="0" bIns="0"/>
          <a:lstStyle>
            <a:lvl1pPr>
              <a:defRPr sz="2800" b="1" i="0">
                <a:solidFill>
                  <a:srgbClr val="004F8E"/>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77012" y="6324600"/>
            <a:ext cx="1356360" cy="300228"/>
          </a:xfrm>
          <a:prstGeom prst="rect">
            <a:avLst/>
          </a:prstGeom>
        </p:spPr>
      </p:pic>
      <p:sp>
        <p:nvSpPr>
          <p:cNvPr id="2" name="Holder 2"/>
          <p:cNvSpPr>
            <a:spLocks noGrp="1"/>
          </p:cNvSpPr>
          <p:nvPr>
            <p:ph type="title"/>
          </p:nvPr>
        </p:nvSpPr>
        <p:spPr>
          <a:xfrm>
            <a:off x="530453" y="427100"/>
            <a:ext cx="3762375" cy="452119"/>
          </a:xfrm>
          <a:prstGeom prst="rect">
            <a:avLst/>
          </a:prstGeom>
        </p:spPr>
        <p:txBody>
          <a:bodyPr wrap="square" lIns="0" tIns="0" rIns="0" bIns="0">
            <a:spAutoFit/>
          </a:bodyPr>
          <a:lstStyle>
            <a:lvl1pPr>
              <a:defRPr sz="2800" b="1" i="0">
                <a:solidFill>
                  <a:srgbClr val="004F8E"/>
                </a:solidFill>
                <a:latin typeface="Verdana"/>
                <a:cs typeface="Verdana"/>
              </a:defRPr>
            </a:lvl1pPr>
          </a:lstStyle>
          <a:p>
            <a:endParaRPr/>
          </a:p>
        </p:txBody>
      </p:sp>
      <p:sp>
        <p:nvSpPr>
          <p:cNvPr id="3" name="Holder 3"/>
          <p:cNvSpPr>
            <a:spLocks noGrp="1"/>
          </p:cNvSpPr>
          <p:nvPr>
            <p:ph type="body" idx="1"/>
          </p:nvPr>
        </p:nvSpPr>
        <p:spPr>
          <a:xfrm>
            <a:off x="498563" y="1977008"/>
            <a:ext cx="11000105" cy="37020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mailto:tra.vu@mercermarshbenefits.com" TargetMode="External"/><Relationship Id="rId5" Type="http://schemas.openxmlformats.org/officeDocument/2006/relationships/hyperlink" Target="mailto:chi.nguyen@mercermarshbenefits.com"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26.png"/><Relationship Id="rId5" Type="http://schemas.openxmlformats.org/officeDocument/2006/relationships/image" Target="../media/image20.jp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image" Target="../media/image48.png"/><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image" Target="../media/image68.png"/><Relationship Id="rId16" Type="http://schemas.openxmlformats.org/officeDocument/2006/relationships/image" Target="../media/image82.pn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2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jpg"/></Relationships>
</file>

<file path=ppt/slides/_rels/slide3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qldt.hust.edu.vn/" TargetMode="External"/><Relationship Id="rId1" Type="http://schemas.openxmlformats.org/officeDocument/2006/relationships/slideLayout" Target="../slideLayouts/slideLayout3.xml"/><Relationship Id="rId5" Type="http://schemas.openxmlformats.org/officeDocument/2006/relationships/image" Target="../media/image118.png"/><Relationship Id="rId4" Type="http://schemas.openxmlformats.org/officeDocument/2006/relationships/image" Target="../media/image117.png"/></Relationships>
</file>

<file path=ppt/slides/_rels/slide3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3.png"/><Relationship Id="rId7" Type="http://schemas.openxmlformats.org/officeDocument/2006/relationships/image" Target="../media/image12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9.jpeg"/><Relationship Id="rId5" Type="http://schemas.openxmlformats.org/officeDocument/2006/relationships/image" Target="../media/image115.png"/><Relationship Id="rId10" Type="http://schemas.openxmlformats.org/officeDocument/2006/relationships/image" Target="../media/image123.jpeg"/><Relationship Id="rId4" Type="http://schemas.openxmlformats.org/officeDocument/2006/relationships/image" Target="../media/image114.png"/><Relationship Id="rId9" Type="http://schemas.openxmlformats.org/officeDocument/2006/relationships/image" Target="../media/image1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g"/><Relationship Id="rId1" Type="http://schemas.openxmlformats.org/officeDocument/2006/relationships/slideLayout" Target="../slideLayouts/slideLayout2.xml"/><Relationship Id="rId5" Type="http://schemas.openxmlformats.org/officeDocument/2006/relationships/image" Target="../media/image128.jpg"/><Relationship Id="rId4" Type="http://schemas.openxmlformats.org/officeDocument/2006/relationships/image" Target="../media/image127.jpg"/></Relationships>
</file>

<file path=ppt/slides/_rels/slide41.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2.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1.png"/><Relationship Id="rId5" Type="http://schemas.openxmlformats.org/officeDocument/2006/relationships/hyperlink" Target="https://qldt.hust.edu.vn/" TargetMode="External"/><Relationship Id="rId4" Type="http://schemas.openxmlformats.org/officeDocument/2006/relationships/image" Target="../media/image130.svg"/></Relationships>
</file>

<file path=ppt/slides/_rels/slide42.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7.jpeg"/><Relationship Id="rId2" Type="http://schemas.openxmlformats.org/officeDocument/2006/relationships/image" Target="../media/image133.png"/><Relationship Id="rId1" Type="http://schemas.openxmlformats.org/officeDocument/2006/relationships/slideLayout" Target="../slideLayouts/slideLayout5.xml"/><Relationship Id="rId6" Type="http://schemas.openxmlformats.org/officeDocument/2006/relationships/image" Target="../media/image136.jpeg"/><Relationship Id="rId5" Type="http://schemas.openxmlformats.org/officeDocument/2006/relationships/image" Target="../media/image131.png"/><Relationship Id="rId4" Type="http://schemas.openxmlformats.org/officeDocument/2006/relationships/image" Target="../media/image135.svg"/></Relationships>
</file>

<file path=ppt/slides/_rels/slide43.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5.svg"/><Relationship Id="rId7" Type="http://schemas.openxmlformats.org/officeDocument/2006/relationships/image" Target="../media/image140.png"/><Relationship Id="rId2" Type="http://schemas.openxmlformats.org/officeDocument/2006/relationships/image" Target="../media/image134.png"/><Relationship Id="rId1" Type="http://schemas.openxmlformats.org/officeDocument/2006/relationships/slideLayout" Target="../slideLayouts/slideLayout5.xml"/><Relationship Id="rId6" Type="http://schemas.openxmlformats.org/officeDocument/2006/relationships/image" Target="../media/image139.png"/><Relationship Id="rId5" Type="http://schemas.openxmlformats.org/officeDocument/2006/relationships/image" Target="../media/image131.png"/><Relationship Id="rId4" Type="http://schemas.openxmlformats.org/officeDocument/2006/relationships/image" Target="../media/image138.png"/></Relationships>
</file>

<file path=ppt/slides/_rels/slide44.xml.rels><?xml version="1.0" encoding="UTF-8" standalone="yes"?>
<Relationships xmlns="http://schemas.openxmlformats.org/package/2006/relationships"><Relationship Id="rId3" Type="http://schemas.openxmlformats.org/officeDocument/2006/relationships/image" Target="../media/image143.svg"/><Relationship Id="rId7" Type="http://schemas.openxmlformats.org/officeDocument/2006/relationships/image" Target="../media/image141.jpeg"/><Relationship Id="rId2" Type="http://schemas.openxmlformats.org/officeDocument/2006/relationships/image" Target="../media/image142.png"/><Relationship Id="rId1" Type="http://schemas.openxmlformats.org/officeDocument/2006/relationships/slideLayout" Target="../slideLayouts/slideLayout5.xml"/><Relationship Id="rId6" Type="http://schemas.openxmlformats.org/officeDocument/2006/relationships/image" Target="../media/image145.png"/><Relationship Id="rId5" Type="http://schemas.openxmlformats.org/officeDocument/2006/relationships/image" Target="../media/image131.png"/><Relationship Id="rId4" Type="http://schemas.openxmlformats.org/officeDocument/2006/relationships/image" Target="../media/image144.png"/></Relationships>
</file>

<file path=ppt/slides/_rels/slide45.xml.rels><?xml version="1.0" encoding="UTF-8" standalone="yes"?>
<Relationships xmlns="http://schemas.openxmlformats.org/package/2006/relationships"><Relationship Id="rId3" Type="http://schemas.openxmlformats.org/officeDocument/2006/relationships/image" Target="../media/image135.svg"/><Relationship Id="rId2" Type="http://schemas.openxmlformats.org/officeDocument/2006/relationships/image" Target="../media/image134.png"/><Relationship Id="rId1" Type="http://schemas.openxmlformats.org/officeDocument/2006/relationships/slideLayout" Target="../slideLayouts/slideLayout5.xml"/><Relationship Id="rId6" Type="http://schemas.openxmlformats.org/officeDocument/2006/relationships/image" Target="../media/image147.jpeg"/><Relationship Id="rId5" Type="http://schemas.openxmlformats.org/officeDocument/2006/relationships/image" Target="../media/image146.png"/><Relationship Id="rId4" Type="http://schemas.openxmlformats.org/officeDocument/2006/relationships/image" Target="../media/image131.png"/></Relationships>
</file>

<file path=ppt/slides/_rels/slide46.xml.rels><?xml version="1.0" encoding="UTF-8" standalone="yes"?>
<Relationships xmlns="http://schemas.openxmlformats.org/package/2006/relationships"><Relationship Id="rId3" Type="http://schemas.openxmlformats.org/officeDocument/2006/relationships/image" Target="../media/image135.svg"/><Relationship Id="rId2" Type="http://schemas.openxmlformats.org/officeDocument/2006/relationships/image" Target="../media/image134.png"/><Relationship Id="rId1" Type="http://schemas.openxmlformats.org/officeDocument/2006/relationships/slideLayout" Target="../slideLayouts/slideLayout5.xml"/><Relationship Id="rId6" Type="http://schemas.openxmlformats.org/officeDocument/2006/relationships/image" Target="../media/image147.jpeg"/><Relationship Id="rId5" Type="http://schemas.openxmlformats.org/officeDocument/2006/relationships/image" Target="../media/image148.jpeg"/><Relationship Id="rId4" Type="http://schemas.openxmlformats.org/officeDocument/2006/relationships/image" Target="../media/image131.png"/></Relationships>
</file>

<file path=ppt/slides/_rels/slide4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slideLayout" Target="../slideLayouts/slideLayout5.xml"/><Relationship Id="rId6" Type="http://schemas.openxmlformats.org/officeDocument/2006/relationships/image" Target="../media/image131.png"/><Relationship Id="rId5" Type="http://schemas.openxmlformats.org/officeDocument/2006/relationships/image" Target="../media/image135.svg"/><Relationship Id="rId4" Type="http://schemas.openxmlformats.org/officeDocument/2006/relationships/image" Target="../media/image134.png"/></Relationships>
</file>

<file path=ppt/slides/_rels/slide49.xml.rels><?xml version="1.0" encoding="UTF-8" standalone="yes"?>
<Relationships xmlns="http://schemas.openxmlformats.org/package/2006/relationships"><Relationship Id="rId3" Type="http://schemas.openxmlformats.org/officeDocument/2006/relationships/image" Target="../media/image135.svg"/><Relationship Id="rId2" Type="http://schemas.openxmlformats.org/officeDocument/2006/relationships/image" Target="../media/image134.png"/><Relationship Id="rId1" Type="http://schemas.openxmlformats.org/officeDocument/2006/relationships/slideLayout" Target="../slideLayouts/slideLayout5.xml"/><Relationship Id="rId6" Type="http://schemas.openxmlformats.org/officeDocument/2006/relationships/image" Target="../media/image155.jpeg"/><Relationship Id="rId5" Type="http://schemas.openxmlformats.org/officeDocument/2006/relationships/image" Target="../media/image154.jpg"/><Relationship Id="rId4" Type="http://schemas.openxmlformats.org/officeDocument/2006/relationships/image" Target="../media/image153.jpeg"/></Relationships>
</file>

<file path=ppt/slides/_rels/slide50.xml.rels><?xml version="1.0" encoding="UTF-8" standalone="yes"?>
<Relationships xmlns="http://schemas.openxmlformats.org/package/2006/relationships"><Relationship Id="rId3" Type="http://schemas.openxmlformats.org/officeDocument/2006/relationships/image" Target="../media/image135.svg"/><Relationship Id="rId2" Type="http://schemas.openxmlformats.org/officeDocument/2006/relationships/image" Target="../media/image134.png"/><Relationship Id="rId1" Type="http://schemas.openxmlformats.org/officeDocument/2006/relationships/slideLayout" Target="../slideLayouts/slideLayout5.xml"/><Relationship Id="rId5" Type="http://schemas.openxmlformats.org/officeDocument/2006/relationships/image" Target="../media/image156.jpeg"/><Relationship Id="rId4" Type="http://schemas.openxmlformats.org/officeDocument/2006/relationships/image" Target="../media/image131.png"/></Relationships>
</file>

<file path=ppt/slides/_rels/slide5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5.xml"/><Relationship Id="rId6" Type="http://schemas.openxmlformats.org/officeDocument/2006/relationships/image" Target="../media/image131.png"/><Relationship Id="rId5" Type="http://schemas.openxmlformats.org/officeDocument/2006/relationships/image" Target="../media/image135.svg"/><Relationship Id="rId4" Type="http://schemas.openxmlformats.org/officeDocument/2006/relationships/image" Target="../media/image134.png"/></Relationships>
</file>

<file path=ppt/slides/_rels/slide5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367284" y="341375"/>
              <a:ext cx="1801367" cy="432815"/>
            </a:xfrm>
            <a:prstGeom prst="rect">
              <a:avLst/>
            </a:prstGeom>
          </p:spPr>
        </p:pic>
      </p:grpSp>
      <p:sp>
        <p:nvSpPr>
          <p:cNvPr id="5" name="object 5"/>
          <p:cNvSpPr txBox="1">
            <a:spLocks noGrp="1"/>
          </p:cNvSpPr>
          <p:nvPr>
            <p:ph type="title"/>
          </p:nvPr>
        </p:nvSpPr>
        <p:spPr>
          <a:xfrm>
            <a:off x="473760" y="1717025"/>
            <a:ext cx="8007350" cy="1430655"/>
          </a:xfrm>
          <a:prstGeom prst="rect">
            <a:avLst/>
          </a:prstGeom>
        </p:spPr>
        <p:txBody>
          <a:bodyPr vert="horz" wrap="square" lIns="0" tIns="53340" rIns="0" bIns="0" rtlCol="0">
            <a:spAutoFit/>
          </a:bodyPr>
          <a:lstStyle/>
          <a:p>
            <a:pPr algn="ctr">
              <a:lnSpc>
                <a:spcPct val="100000"/>
              </a:lnSpc>
              <a:spcBef>
                <a:spcPts val="420"/>
              </a:spcBef>
            </a:pPr>
            <a:r>
              <a:rPr spc="-220" dirty="0">
                <a:solidFill>
                  <a:srgbClr val="FFFFFF"/>
                </a:solidFill>
              </a:rPr>
              <a:t>CHƯƠNG</a:t>
            </a:r>
            <a:r>
              <a:rPr spc="-75" dirty="0">
                <a:solidFill>
                  <a:srgbClr val="FFFFFF"/>
                </a:solidFill>
              </a:rPr>
              <a:t> </a:t>
            </a:r>
            <a:r>
              <a:rPr spc="-20" dirty="0">
                <a:solidFill>
                  <a:srgbClr val="FFFFFF"/>
                </a:solidFill>
              </a:rPr>
              <a:t>TRÌNH</a:t>
            </a:r>
          </a:p>
          <a:p>
            <a:pPr marL="12065" marR="5080" algn="ctr">
              <a:lnSpc>
                <a:spcPts val="3700"/>
              </a:lnSpc>
              <a:spcBef>
                <a:spcPts val="85"/>
              </a:spcBef>
            </a:pPr>
            <a:r>
              <a:rPr spc="-254" dirty="0">
                <a:solidFill>
                  <a:srgbClr val="FFFFFF"/>
                </a:solidFill>
              </a:rPr>
              <a:t>BẢO</a:t>
            </a:r>
            <a:r>
              <a:rPr spc="-125" dirty="0">
                <a:solidFill>
                  <a:srgbClr val="FFFFFF"/>
                </a:solidFill>
              </a:rPr>
              <a:t> </a:t>
            </a:r>
            <a:r>
              <a:rPr spc="-200" dirty="0">
                <a:solidFill>
                  <a:srgbClr val="FFFFFF"/>
                </a:solidFill>
              </a:rPr>
              <a:t>HIỂM</a:t>
            </a:r>
            <a:r>
              <a:rPr spc="-120" dirty="0">
                <a:solidFill>
                  <a:srgbClr val="FFFFFF"/>
                </a:solidFill>
              </a:rPr>
              <a:t> </a:t>
            </a:r>
            <a:r>
              <a:rPr spc="-225" dirty="0">
                <a:solidFill>
                  <a:srgbClr val="FFFFFF"/>
                </a:solidFill>
              </a:rPr>
              <a:t>TAI</a:t>
            </a:r>
            <a:r>
              <a:rPr spc="-120" dirty="0">
                <a:solidFill>
                  <a:srgbClr val="FFFFFF"/>
                </a:solidFill>
              </a:rPr>
              <a:t> </a:t>
            </a:r>
            <a:r>
              <a:rPr spc="-250" dirty="0">
                <a:solidFill>
                  <a:srgbClr val="FFFFFF"/>
                </a:solidFill>
              </a:rPr>
              <a:t>NẠN</a:t>
            </a:r>
            <a:r>
              <a:rPr spc="-110" dirty="0">
                <a:solidFill>
                  <a:srgbClr val="FFFFFF"/>
                </a:solidFill>
              </a:rPr>
              <a:t> </a:t>
            </a:r>
            <a:r>
              <a:rPr spc="-260" dirty="0">
                <a:solidFill>
                  <a:srgbClr val="FFFFFF"/>
                </a:solidFill>
              </a:rPr>
              <a:t>VÀ</a:t>
            </a:r>
            <a:r>
              <a:rPr spc="-125" dirty="0">
                <a:solidFill>
                  <a:srgbClr val="FFFFFF"/>
                </a:solidFill>
              </a:rPr>
              <a:t> </a:t>
            </a:r>
            <a:r>
              <a:rPr spc="-254" dirty="0">
                <a:solidFill>
                  <a:srgbClr val="FFFFFF"/>
                </a:solidFill>
              </a:rPr>
              <a:t>BẢO</a:t>
            </a:r>
            <a:r>
              <a:rPr spc="-110" dirty="0">
                <a:solidFill>
                  <a:srgbClr val="FFFFFF"/>
                </a:solidFill>
              </a:rPr>
              <a:t> </a:t>
            </a:r>
            <a:r>
              <a:rPr spc="-200" dirty="0">
                <a:solidFill>
                  <a:srgbClr val="FFFFFF"/>
                </a:solidFill>
              </a:rPr>
              <a:t>HIỂM</a:t>
            </a:r>
            <a:r>
              <a:rPr spc="-95" dirty="0">
                <a:solidFill>
                  <a:srgbClr val="FFFFFF"/>
                </a:solidFill>
              </a:rPr>
              <a:t> </a:t>
            </a:r>
            <a:r>
              <a:rPr spc="-190" dirty="0">
                <a:solidFill>
                  <a:srgbClr val="FFFFFF"/>
                </a:solidFill>
              </a:rPr>
              <a:t>SỨC</a:t>
            </a:r>
            <a:r>
              <a:rPr spc="-120" dirty="0">
                <a:solidFill>
                  <a:srgbClr val="FFFFFF"/>
                </a:solidFill>
              </a:rPr>
              <a:t> </a:t>
            </a:r>
            <a:r>
              <a:rPr spc="-160" dirty="0">
                <a:solidFill>
                  <a:srgbClr val="FFFFFF"/>
                </a:solidFill>
              </a:rPr>
              <a:t>KHỎE </a:t>
            </a:r>
            <a:r>
              <a:rPr spc="-215" dirty="0">
                <a:solidFill>
                  <a:srgbClr val="FFFFFF"/>
                </a:solidFill>
              </a:rPr>
              <a:t>CHO</a:t>
            </a:r>
            <a:r>
              <a:rPr spc="-110" dirty="0">
                <a:solidFill>
                  <a:srgbClr val="FFFFFF"/>
                </a:solidFill>
              </a:rPr>
              <a:t> </a:t>
            </a:r>
            <a:r>
              <a:rPr spc="-235" dirty="0">
                <a:solidFill>
                  <a:srgbClr val="FFFFFF"/>
                </a:solidFill>
              </a:rPr>
              <a:t>CBNV</a:t>
            </a:r>
            <a:r>
              <a:rPr spc="-95" dirty="0">
                <a:solidFill>
                  <a:srgbClr val="FFFFFF"/>
                </a:solidFill>
              </a:rPr>
              <a:t> </a:t>
            </a:r>
            <a:r>
              <a:rPr spc="-235" dirty="0">
                <a:solidFill>
                  <a:srgbClr val="FFFFFF"/>
                </a:solidFill>
              </a:rPr>
              <a:t>ĐHBK</a:t>
            </a:r>
            <a:r>
              <a:rPr spc="-105" dirty="0">
                <a:solidFill>
                  <a:srgbClr val="FFFFFF"/>
                </a:solidFill>
              </a:rPr>
              <a:t> </a:t>
            </a:r>
            <a:r>
              <a:rPr spc="-254" dirty="0">
                <a:solidFill>
                  <a:srgbClr val="FFFFFF"/>
                </a:solidFill>
              </a:rPr>
              <a:t>HÀ</a:t>
            </a:r>
            <a:r>
              <a:rPr spc="-114" dirty="0">
                <a:solidFill>
                  <a:srgbClr val="FFFFFF"/>
                </a:solidFill>
              </a:rPr>
              <a:t> </a:t>
            </a:r>
            <a:r>
              <a:rPr spc="-220" dirty="0">
                <a:solidFill>
                  <a:srgbClr val="FFFFFF"/>
                </a:solidFill>
              </a:rPr>
              <a:t>NỘI</a:t>
            </a:r>
            <a:r>
              <a:rPr spc="-110" dirty="0">
                <a:solidFill>
                  <a:srgbClr val="FFFFFF"/>
                </a:solidFill>
              </a:rPr>
              <a:t> </a:t>
            </a:r>
            <a:r>
              <a:rPr spc="-225" dirty="0">
                <a:solidFill>
                  <a:srgbClr val="FFFFFF"/>
                </a:solidFill>
              </a:rPr>
              <a:t>NĂM</a:t>
            </a:r>
            <a:r>
              <a:rPr spc="-114" dirty="0">
                <a:solidFill>
                  <a:srgbClr val="FFFFFF"/>
                </a:solidFill>
              </a:rPr>
              <a:t> </a:t>
            </a:r>
            <a:r>
              <a:rPr spc="-20" dirty="0">
                <a:solidFill>
                  <a:srgbClr val="FFFFFF"/>
                </a:solidFill>
              </a:rPr>
              <a:t>2024</a:t>
            </a:r>
          </a:p>
        </p:txBody>
      </p:sp>
      <p:sp>
        <p:nvSpPr>
          <p:cNvPr id="6" name="object 6"/>
          <p:cNvSpPr txBox="1"/>
          <p:nvPr/>
        </p:nvSpPr>
        <p:spPr>
          <a:xfrm>
            <a:off x="1952370" y="3163950"/>
            <a:ext cx="5149215" cy="443070"/>
          </a:xfrm>
          <a:prstGeom prst="rect">
            <a:avLst/>
          </a:prstGeom>
        </p:spPr>
        <p:txBody>
          <a:bodyPr vert="horz" wrap="square" lIns="0" tIns="12065" rIns="0" bIns="0" rtlCol="0">
            <a:spAutoFit/>
          </a:bodyPr>
          <a:lstStyle/>
          <a:p>
            <a:pPr algn="ctr">
              <a:lnSpc>
                <a:spcPct val="100000"/>
              </a:lnSpc>
              <a:spcBef>
                <a:spcPts val="95"/>
              </a:spcBef>
            </a:pPr>
            <a:r>
              <a:rPr sz="2800" b="1" spc="-225" dirty="0">
                <a:solidFill>
                  <a:srgbClr val="FFFFFF"/>
                </a:solidFill>
                <a:latin typeface="Verdana"/>
                <a:cs typeface="Verdana"/>
              </a:rPr>
              <a:t>(GÓI</a:t>
            </a:r>
            <a:r>
              <a:rPr sz="2800" b="1" spc="-100" dirty="0">
                <a:solidFill>
                  <a:srgbClr val="FFFFFF"/>
                </a:solidFill>
                <a:latin typeface="Verdana"/>
                <a:cs typeface="Verdana"/>
              </a:rPr>
              <a:t> </a:t>
            </a:r>
            <a:r>
              <a:rPr sz="2800" b="1" spc="-254" dirty="0">
                <a:solidFill>
                  <a:srgbClr val="FFFFFF"/>
                </a:solidFill>
                <a:latin typeface="Verdana"/>
                <a:cs typeface="Verdana"/>
              </a:rPr>
              <a:t>BẢO</a:t>
            </a:r>
            <a:r>
              <a:rPr sz="2800" b="1" spc="-110" dirty="0">
                <a:solidFill>
                  <a:srgbClr val="FFFFFF"/>
                </a:solidFill>
                <a:latin typeface="Verdana"/>
                <a:cs typeface="Verdana"/>
              </a:rPr>
              <a:t> </a:t>
            </a:r>
            <a:r>
              <a:rPr sz="2800" b="1" spc="-200" dirty="0">
                <a:solidFill>
                  <a:srgbClr val="FFFFFF"/>
                </a:solidFill>
                <a:latin typeface="Verdana"/>
                <a:cs typeface="Verdana"/>
              </a:rPr>
              <a:t>HIỂM</a:t>
            </a:r>
            <a:r>
              <a:rPr sz="2800" b="1" spc="-95" dirty="0">
                <a:solidFill>
                  <a:srgbClr val="FFFFFF"/>
                </a:solidFill>
                <a:latin typeface="Verdana"/>
                <a:cs typeface="Verdana"/>
              </a:rPr>
              <a:t> </a:t>
            </a:r>
            <a:r>
              <a:rPr sz="2800" b="1" spc="-225" dirty="0">
                <a:solidFill>
                  <a:srgbClr val="FFFFFF"/>
                </a:solidFill>
                <a:latin typeface="Verdana"/>
                <a:cs typeface="Verdana"/>
              </a:rPr>
              <a:t>HUST</a:t>
            </a:r>
            <a:r>
              <a:rPr sz="2800" b="1" spc="-105" dirty="0">
                <a:solidFill>
                  <a:srgbClr val="FFFFFF"/>
                </a:solidFill>
                <a:latin typeface="Verdana"/>
                <a:cs typeface="Verdana"/>
              </a:rPr>
              <a:t> </a:t>
            </a:r>
            <a:r>
              <a:rPr sz="2800" b="1" spc="-160">
                <a:solidFill>
                  <a:srgbClr val="FFFFFF"/>
                </a:solidFill>
                <a:latin typeface="Verdana"/>
                <a:cs typeface="Verdana"/>
              </a:rPr>
              <a:t>CARE)</a:t>
            </a:r>
            <a:endParaRPr sz="2800">
              <a:latin typeface="Verdana"/>
              <a:cs typeface="Verdana"/>
            </a:endParaRPr>
          </a:p>
        </p:txBody>
      </p:sp>
      <p:grpSp>
        <p:nvGrpSpPr>
          <p:cNvPr id="7" name="object 7"/>
          <p:cNvGrpSpPr/>
          <p:nvPr/>
        </p:nvGrpSpPr>
        <p:grpSpPr>
          <a:xfrm>
            <a:off x="5315585" y="0"/>
            <a:ext cx="6876415" cy="6551930"/>
            <a:chOff x="5315711" y="91439"/>
            <a:chExt cx="6876415" cy="6551930"/>
          </a:xfrm>
        </p:grpSpPr>
        <p:pic>
          <p:nvPicPr>
            <p:cNvPr id="8" name="object 8"/>
            <p:cNvPicPr/>
            <p:nvPr/>
          </p:nvPicPr>
          <p:blipFill>
            <a:blip r:embed="rId4" cstate="print"/>
            <a:stretch>
              <a:fillRect/>
            </a:stretch>
          </p:blipFill>
          <p:spPr>
            <a:xfrm>
              <a:off x="5315711" y="91439"/>
              <a:ext cx="705612" cy="1066799"/>
            </a:xfrm>
            <a:prstGeom prst="rect">
              <a:avLst/>
            </a:prstGeom>
          </p:spPr>
        </p:pic>
        <p:pic>
          <p:nvPicPr>
            <p:cNvPr id="9" name="object 9"/>
            <p:cNvPicPr/>
            <p:nvPr/>
          </p:nvPicPr>
          <p:blipFill>
            <a:blip r:embed="rId5" cstate="print"/>
            <a:stretch>
              <a:fillRect/>
            </a:stretch>
          </p:blipFill>
          <p:spPr>
            <a:xfrm>
              <a:off x="9858755" y="330707"/>
              <a:ext cx="1982724" cy="534923"/>
            </a:xfrm>
            <a:prstGeom prst="rect">
              <a:avLst/>
            </a:prstGeom>
          </p:spPr>
        </p:pic>
        <p:pic>
          <p:nvPicPr>
            <p:cNvPr id="10" name="object 10"/>
            <p:cNvPicPr/>
            <p:nvPr/>
          </p:nvPicPr>
          <p:blipFill>
            <a:blip r:embed="rId6" cstate="print"/>
            <a:stretch>
              <a:fillRect/>
            </a:stretch>
          </p:blipFill>
          <p:spPr>
            <a:xfrm>
              <a:off x="8238744" y="3735324"/>
              <a:ext cx="3953255" cy="2907791"/>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901700" y="584961"/>
            <a:ext cx="1748155" cy="482600"/>
          </a:xfrm>
          <a:prstGeom prst="rect">
            <a:avLst/>
          </a:prstGeom>
        </p:spPr>
        <p:txBody>
          <a:bodyPr vert="horz" wrap="square" lIns="0" tIns="12700" rIns="0" bIns="0" rtlCol="0">
            <a:spAutoFit/>
          </a:bodyPr>
          <a:lstStyle/>
          <a:p>
            <a:pPr marL="12700">
              <a:lnSpc>
                <a:spcPct val="100000"/>
              </a:lnSpc>
              <a:spcBef>
                <a:spcPts val="100"/>
              </a:spcBef>
            </a:pPr>
            <a:r>
              <a:rPr sz="3000" spc="-195" dirty="0">
                <a:solidFill>
                  <a:srgbClr val="FFFFFF"/>
                </a:solidFill>
              </a:rPr>
              <a:t>Nội</a:t>
            </a:r>
            <a:r>
              <a:rPr sz="3000" spc="-130" dirty="0">
                <a:solidFill>
                  <a:srgbClr val="FFFFFF"/>
                </a:solidFill>
              </a:rPr>
              <a:t> </a:t>
            </a:r>
            <a:r>
              <a:rPr sz="3000" spc="-204" dirty="0">
                <a:solidFill>
                  <a:srgbClr val="FFFFFF"/>
                </a:solidFill>
              </a:rPr>
              <a:t>dung</a:t>
            </a:r>
            <a:endParaRPr sz="3000"/>
          </a:p>
        </p:txBody>
      </p:sp>
      <p:graphicFrame>
        <p:nvGraphicFramePr>
          <p:cNvPr id="4" name="object 4"/>
          <p:cNvGraphicFramePr>
            <a:graphicFrameLocks noGrp="1"/>
          </p:cNvGraphicFramePr>
          <p:nvPr/>
        </p:nvGraphicFramePr>
        <p:xfrm>
          <a:off x="914400" y="1668301"/>
          <a:ext cx="5890895" cy="2987040"/>
        </p:xfrm>
        <a:graphic>
          <a:graphicData uri="http://schemas.openxmlformats.org/drawingml/2006/table">
            <a:tbl>
              <a:tblPr firstRow="1" bandRow="1">
                <a:tableStyleId>{2D5ABB26-0587-4C30-8999-92F81FD0307C}</a:tableStyleId>
              </a:tblPr>
              <a:tblGrid>
                <a:gridCol w="439420">
                  <a:extLst>
                    <a:ext uri="{9D8B030D-6E8A-4147-A177-3AD203B41FA5}">
                      <a16:colId xmlns:a16="http://schemas.microsoft.com/office/drawing/2014/main" val="20000"/>
                    </a:ext>
                  </a:extLst>
                </a:gridCol>
                <a:gridCol w="5451475">
                  <a:extLst>
                    <a:ext uri="{9D8B030D-6E8A-4147-A177-3AD203B41FA5}">
                      <a16:colId xmlns:a16="http://schemas.microsoft.com/office/drawing/2014/main" val="20001"/>
                    </a:ext>
                  </a:extLst>
                </a:gridCol>
              </a:tblGrid>
              <a:tr h="610870">
                <a:tc>
                  <a:txBody>
                    <a:bodyPr/>
                    <a:lstStyle/>
                    <a:p>
                      <a:pPr marR="3810" algn="ctr">
                        <a:lnSpc>
                          <a:spcPct val="100000"/>
                        </a:lnSpc>
                      </a:pPr>
                      <a:r>
                        <a:rPr sz="2800" b="1" spc="-50" dirty="0">
                          <a:solidFill>
                            <a:srgbClr val="FFFFFF"/>
                          </a:solidFill>
                          <a:latin typeface="Verdana"/>
                          <a:cs typeface="Verdana"/>
                        </a:rPr>
                        <a:t>1</a:t>
                      </a:r>
                      <a:endParaRPr sz="2800">
                        <a:latin typeface="Verdana"/>
                        <a:cs typeface="Verdana"/>
                      </a:endParaRPr>
                    </a:p>
                  </a:txBody>
                  <a:tcPr marL="0" marR="0" marT="0" marB="0">
                    <a:lnB w="12700">
                      <a:solidFill>
                        <a:srgbClr val="BEBEBE"/>
                      </a:solidFill>
                      <a:prstDash val="dot"/>
                    </a:lnB>
                  </a:tcPr>
                </a:tc>
                <a:tc>
                  <a:txBody>
                    <a:bodyPr/>
                    <a:lstStyle/>
                    <a:p>
                      <a:pPr marL="112395">
                        <a:lnSpc>
                          <a:spcPct val="100000"/>
                        </a:lnSpc>
                        <a:spcBef>
                          <a:spcPts val="484"/>
                        </a:spcBef>
                      </a:pPr>
                      <a:r>
                        <a:rPr sz="2000" spc="-140" dirty="0">
                          <a:solidFill>
                            <a:srgbClr val="FFFFFF"/>
                          </a:solidFill>
                          <a:latin typeface="Verdana"/>
                          <a:cs typeface="Verdana"/>
                        </a:rPr>
                        <a:t>Thông</a:t>
                      </a:r>
                      <a:r>
                        <a:rPr sz="2000" spc="-80" dirty="0">
                          <a:solidFill>
                            <a:srgbClr val="FFFFFF"/>
                          </a:solidFill>
                          <a:latin typeface="Verdana"/>
                          <a:cs typeface="Verdana"/>
                        </a:rPr>
                        <a:t> </a:t>
                      </a:r>
                      <a:r>
                        <a:rPr sz="2000" spc="-130" dirty="0">
                          <a:solidFill>
                            <a:srgbClr val="FFFFFF"/>
                          </a:solidFill>
                          <a:latin typeface="Verdana"/>
                          <a:cs typeface="Verdana"/>
                        </a:rPr>
                        <a:t>tin</a:t>
                      </a:r>
                      <a:r>
                        <a:rPr sz="2000" spc="-55" dirty="0">
                          <a:solidFill>
                            <a:srgbClr val="FFFFFF"/>
                          </a:solidFill>
                          <a:latin typeface="Verdana"/>
                          <a:cs typeface="Verdana"/>
                        </a:rPr>
                        <a:t> </a:t>
                      </a:r>
                      <a:r>
                        <a:rPr sz="2000" spc="-20" dirty="0">
                          <a:solidFill>
                            <a:srgbClr val="FFFFFF"/>
                          </a:solidFill>
                          <a:latin typeface="Verdana"/>
                          <a:cs typeface="Verdana"/>
                        </a:rPr>
                        <a:t>chung</a:t>
                      </a:r>
                      <a:endParaRPr sz="2000">
                        <a:latin typeface="Verdana"/>
                        <a:cs typeface="Verdana"/>
                      </a:endParaRPr>
                    </a:p>
                  </a:txBody>
                  <a:tcPr marL="0" marR="0" marT="61594" marB="0">
                    <a:lnB w="12700">
                      <a:solidFill>
                        <a:srgbClr val="BEBEBE"/>
                      </a:solidFill>
                      <a:prstDash val="dot"/>
                    </a:lnB>
                  </a:tcPr>
                </a:tc>
                <a:extLst>
                  <a:ext uri="{0D108BD9-81ED-4DB2-BD59-A6C34878D82A}">
                    <a16:rowId xmlns:a16="http://schemas.microsoft.com/office/drawing/2014/main" val="10000"/>
                  </a:ext>
                </a:extLst>
              </a:tr>
              <a:tr h="791845">
                <a:tc>
                  <a:txBody>
                    <a:bodyPr/>
                    <a:lstStyle/>
                    <a:p>
                      <a:pPr marR="3810" algn="ctr">
                        <a:lnSpc>
                          <a:spcPct val="100000"/>
                        </a:lnSpc>
                        <a:spcBef>
                          <a:spcPts val="1430"/>
                        </a:spcBef>
                      </a:pPr>
                      <a:r>
                        <a:rPr sz="2800" b="1" spc="-50" dirty="0">
                          <a:solidFill>
                            <a:srgbClr val="FFFFFF"/>
                          </a:solidFill>
                          <a:latin typeface="Verdana"/>
                          <a:cs typeface="Verdana"/>
                        </a:rPr>
                        <a:t>2</a:t>
                      </a:r>
                      <a:endParaRPr sz="2800">
                        <a:latin typeface="Verdana"/>
                        <a:cs typeface="Verdana"/>
                      </a:endParaRPr>
                    </a:p>
                  </a:txBody>
                  <a:tcPr marL="0" marR="0" marT="181610" marB="0">
                    <a:lnT w="12700">
                      <a:solidFill>
                        <a:srgbClr val="BEBEBE"/>
                      </a:solidFill>
                      <a:prstDash val="dot"/>
                    </a:lnT>
                    <a:lnB w="12700">
                      <a:solidFill>
                        <a:srgbClr val="BEBEBE"/>
                      </a:solidFill>
                      <a:prstDash val="dot"/>
                    </a:lnB>
                  </a:tcPr>
                </a:tc>
                <a:tc>
                  <a:txBody>
                    <a:bodyPr/>
                    <a:lstStyle/>
                    <a:p>
                      <a:pPr marL="112395">
                        <a:lnSpc>
                          <a:spcPct val="100000"/>
                        </a:lnSpc>
                        <a:spcBef>
                          <a:spcPts val="1914"/>
                        </a:spcBef>
                      </a:pPr>
                      <a:r>
                        <a:rPr sz="2000" spc="-150" dirty="0">
                          <a:solidFill>
                            <a:srgbClr val="FFFFFF"/>
                          </a:solidFill>
                          <a:latin typeface="Verdana"/>
                          <a:cs typeface="Verdana"/>
                        </a:rPr>
                        <a:t>Chương</a:t>
                      </a:r>
                      <a:r>
                        <a:rPr sz="2000" spc="-70" dirty="0">
                          <a:solidFill>
                            <a:srgbClr val="FFFFFF"/>
                          </a:solidFill>
                          <a:latin typeface="Verdana"/>
                          <a:cs typeface="Verdana"/>
                        </a:rPr>
                        <a:t> </a:t>
                      </a:r>
                      <a:r>
                        <a:rPr sz="2000" spc="-140" dirty="0">
                          <a:solidFill>
                            <a:srgbClr val="FFFFFF"/>
                          </a:solidFill>
                          <a:latin typeface="Verdana"/>
                          <a:cs typeface="Verdana"/>
                        </a:rPr>
                        <a:t>trình</a:t>
                      </a:r>
                      <a:r>
                        <a:rPr sz="2000" spc="-45" dirty="0">
                          <a:solidFill>
                            <a:srgbClr val="FFFFFF"/>
                          </a:solidFill>
                          <a:latin typeface="Verdana"/>
                          <a:cs typeface="Verdana"/>
                        </a:rPr>
                        <a:t> </a:t>
                      </a:r>
                      <a:r>
                        <a:rPr sz="2000" spc="-155" dirty="0">
                          <a:solidFill>
                            <a:srgbClr val="FFFFFF"/>
                          </a:solidFill>
                          <a:latin typeface="Verdana"/>
                          <a:cs typeface="Verdana"/>
                        </a:rPr>
                        <a:t>bảo</a:t>
                      </a:r>
                      <a:r>
                        <a:rPr sz="2000" spc="-55" dirty="0">
                          <a:solidFill>
                            <a:srgbClr val="FFFFFF"/>
                          </a:solidFill>
                          <a:latin typeface="Verdana"/>
                          <a:cs typeface="Verdana"/>
                        </a:rPr>
                        <a:t> </a:t>
                      </a:r>
                      <a:r>
                        <a:rPr sz="2000" spc="-20" dirty="0">
                          <a:solidFill>
                            <a:srgbClr val="FFFFFF"/>
                          </a:solidFill>
                          <a:latin typeface="Verdana"/>
                          <a:cs typeface="Verdana"/>
                        </a:rPr>
                        <a:t>hiểm</a:t>
                      </a:r>
                      <a:endParaRPr sz="2000">
                        <a:latin typeface="Verdana"/>
                        <a:cs typeface="Verdana"/>
                      </a:endParaRPr>
                    </a:p>
                  </a:txBody>
                  <a:tcPr marL="0" marR="0" marT="243204" marB="0">
                    <a:lnT w="12700">
                      <a:solidFill>
                        <a:srgbClr val="BEBEBE"/>
                      </a:solidFill>
                      <a:prstDash val="dot"/>
                    </a:lnT>
                    <a:lnB w="12700">
                      <a:solidFill>
                        <a:srgbClr val="BEBEBE"/>
                      </a:solidFill>
                      <a:prstDash val="dot"/>
                    </a:lnB>
                  </a:tcPr>
                </a:tc>
                <a:extLst>
                  <a:ext uri="{0D108BD9-81ED-4DB2-BD59-A6C34878D82A}">
                    <a16:rowId xmlns:a16="http://schemas.microsoft.com/office/drawing/2014/main" val="10001"/>
                  </a:ext>
                </a:extLst>
              </a:tr>
              <a:tr h="792480">
                <a:tc>
                  <a:txBody>
                    <a:bodyPr/>
                    <a:lstStyle/>
                    <a:p>
                      <a:pPr marR="3810" algn="ctr">
                        <a:lnSpc>
                          <a:spcPct val="100000"/>
                        </a:lnSpc>
                        <a:spcBef>
                          <a:spcPts val="1430"/>
                        </a:spcBef>
                      </a:pPr>
                      <a:r>
                        <a:rPr sz="2800" b="1" spc="-50" dirty="0">
                          <a:solidFill>
                            <a:srgbClr val="FFFFFF"/>
                          </a:solidFill>
                          <a:latin typeface="Verdana"/>
                          <a:cs typeface="Verdana"/>
                        </a:rPr>
                        <a:t>3</a:t>
                      </a:r>
                      <a:endParaRPr sz="2800">
                        <a:latin typeface="Verdana"/>
                        <a:cs typeface="Verdana"/>
                      </a:endParaRPr>
                    </a:p>
                  </a:txBody>
                  <a:tcPr marL="0" marR="0" marT="181610" marB="0">
                    <a:lnT w="12700">
                      <a:solidFill>
                        <a:srgbClr val="BEBEBE"/>
                      </a:solidFill>
                      <a:prstDash val="dot"/>
                    </a:lnT>
                    <a:lnB w="12700">
                      <a:solidFill>
                        <a:srgbClr val="BEBEBE"/>
                      </a:solidFill>
                      <a:prstDash val="dot"/>
                    </a:lnB>
                  </a:tcPr>
                </a:tc>
                <a:tc>
                  <a:txBody>
                    <a:bodyPr/>
                    <a:lstStyle/>
                    <a:p>
                      <a:pPr marL="112395">
                        <a:lnSpc>
                          <a:spcPct val="100000"/>
                        </a:lnSpc>
                        <a:spcBef>
                          <a:spcPts val="1914"/>
                        </a:spcBef>
                      </a:pPr>
                      <a:r>
                        <a:rPr sz="2000" spc="-180" dirty="0">
                          <a:solidFill>
                            <a:srgbClr val="FFFFFF"/>
                          </a:solidFill>
                          <a:latin typeface="Verdana"/>
                          <a:cs typeface="Verdana"/>
                        </a:rPr>
                        <a:t>Quy</a:t>
                      </a:r>
                      <a:r>
                        <a:rPr sz="2000" spc="-60" dirty="0">
                          <a:solidFill>
                            <a:srgbClr val="FFFFFF"/>
                          </a:solidFill>
                          <a:latin typeface="Verdana"/>
                          <a:cs typeface="Verdana"/>
                        </a:rPr>
                        <a:t> </a:t>
                      </a:r>
                      <a:r>
                        <a:rPr sz="2000" spc="-135" dirty="0">
                          <a:solidFill>
                            <a:srgbClr val="FFFFFF"/>
                          </a:solidFill>
                          <a:latin typeface="Verdana"/>
                          <a:cs typeface="Verdana"/>
                        </a:rPr>
                        <a:t>trình</a:t>
                      </a:r>
                      <a:r>
                        <a:rPr sz="2000" spc="-45" dirty="0">
                          <a:solidFill>
                            <a:srgbClr val="FFFFFF"/>
                          </a:solidFill>
                          <a:latin typeface="Verdana"/>
                          <a:cs typeface="Verdana"/>
                        </a:rPr>
                        <a:t> </a:t>
                      </a:r>
                      <a:r>
                        <a:rPr sz="2000" spc="-130" dirty="0">
                          <a:solidFill>
                            <a:srgbClr val="FFFFFF"/>
                          </a:solidFill>
                          <a:latin typeface="Verdana"/>
                          <a:cs typeface="Verdana"/>
                        </a:rPr>
                        <a:t>bồi</a:t>
                      </a:r>
                      <a:r>
                        <a:rPr sz="2000" spc="-70" dirty="0">
                          <a:solidFill>
                            <a:srgbClr val="FFFFFF"/>
                          </a:solidFill>
                          <a:latin typeface="Verdana"/>
                          <a:cs typeface="Verdana"/>
                        </a:rPr>
                        <a:t> </a:t>
                      </a:r>
                      <a:r>
                        <a:rPr sz="2000" spc="-10" dirty="0">
                          <a:solidFill>
                            <a:srgbClr val="FFFFFF"/>
                          </a:solidFill>
                          <a:latin typeface="Verdana"/>
                          <a:cs typeface="Verdana"/>
                        </a:rPr>
                        <a:t>thường</a:t>
                      </a:r>
                      <a:endParaRPr sz="2000">
                        <a:latin typeface="Verdana"/>
                        <a:cs typeface="Verdana"/>
                      </a:endParaRPr>
                    </a:p>
                  </a:txBody>
                  <a:tcPr marL="0" marR="0" marT="243204" marB="0">
                    <a:lnT w="12700">
                      <a:solidFill>
                        <a:srgbClr val="BEBEBE"/>
                      </a:solidFill>
                      <a:prstDash val="dot"/>
                    </a:lnT>
                    <a:lnB w="12700">
                      <a:solidFill>
                        <a:srgbClr val="BEBEBE"/>
                      </a:solidFill>
                      <a:prstDash val="dot"/>
                    </a:lnB>
                  </a:tcPr>
                </a:tc>
                <a:extLst>
                  <a:ext uri="{0D108BD9-81ED-4DB2-BD59-A6C34878D82A}">
                    <a16:rowId xmlns:a16="http://schemas.microsoft.com/office/drawing/2014/main" val="10002"/>
                  </a:ext>
                </a:extLst>
              </a:tr>
              <a:tr h="791845">
                <a:tc>
                  <a:txBody>
                    <a:bodyPr/>
                    <a:lstStyle/>
                    <a:p>
                      <a:pPr marR="3810" algn="ctr">
                        <a:lnSpc>
                          <a:spcPct val="100000"/>
                        </a:lnSpc>
                        <a:spcBef>
                          <a:spcPts val="1430"/>
                        </a:spcBef>
                      </a:pPr>
                      <a:r>
                        <a:rPr sz="2800" b="1" spc="-50" dirty="0">
                          <a:solidFill>
                            <a:srgbClr val="FFFFFF"/>
                          </a:solidFill>
                          <a:latin typeface="Verdana"/>
                          <a:cs typeface="Verdana"/>
                        </a:rPr>
                        <a:t>4</a:t>
                      </a:r>
                      <a:endParaRPr sz="2800">
                        <a:latin typeface="Verdana"/>
                        <a:cs typeface="Verdana"/>
                      </a:endParaRPr>
                    </a:p>
                  </a:txBody>
                  <a:tcPr marL="0" marR="0" marT="181610" marB="0">
                    <a:lnT w="12700">
                      <a:solidFill>
                        <a:srgbClr val="BEBEBE"/>
                      </a:solidFill>
                      <a:prstDash val="dot"/>
                    </a:lnT>
                    <a:lnB w="12700">
                      <a:solidFill>
                        <a:srgbClr val="BEBEBE"/>
                      </a:solidFill>
                      <a:prstDash val="dot"/>
                    </a:lnB>
                  </a:tcPr>
                </a:tc>
                <a:tc>
                  <a:txBody>
                    <a:bodyPr/>
                    <a:lstStyle/>
                    <a:p>
                      <a:pPr marL="112395">
                        <a:lnSpc>
                          <a:spcPct val="100000"/>
                        </a:lnSpc>
                        <a:spcBef>
                          <a:spcPts val="1920"/>
                        </a:spcBef>
                      </a:pPr>
                      <a:r>
                        <a:rPr sz="2000" spc="-140" dirty="0">
                          <a:solidFill>
                            <a:srgbClr val="FFFFFF"/>
                          </a:solidFill>
                          <a:latin typeface="Verdana"/>
                          <a:cs typeface="Verdana"/>
                        </a:rPr>
                        <a:t>Hỏi</a:t>
                      </a:r>
                      <a:r>
                        <a:rPr sz="2000" spc="-70" dirty="0">
                          <a:solidFill>
                            <a:srgbClr val="FFFFFF"/>
                          </a:solidFill>
                          <a:latin typeface="Verdana"/>
                          <a:cs typeface="Verdana"/>
                        </a:rPr>
                        <a:t> </a:t>
                      </a:r>
                      <a:r>
                        <a:rPr sz="2000" spc="-110" dirty="0">
                          <a:solidFill>
                            <a:srgbClr val="FFFFFF"/>
                          </a:solidFill>
                          <a:latin typeface="Verdana"/>
                          <a:cs typeface="Verdana"/>
                        </a:rPr>
                        <a:t>&amp;</a:t>
                      </a:r>
                      <a:r>
                        <a:rPr sz="2000" spc="-65" dirty="0">
                          <a:solidFill>
                            <a:srgbClr val="FFFFFF"/>
                          </a:solidFill>
                          <a:latin typeface="Verdana"/>
                          <a:cs typeface="Verdana"/>
                        </a:rPr>
                        <a:t> </a:t>
                      </a:r>
                      <a:r>
                        <a:rPr sz="2000" spc="-25" dirty="0">
                          <a:solidFill>
                            <a:srgbClr val="FFFFFF"/>
                          </a:solidFill>
                          <a:latin typeface="Verdana"/>
                          <a:cs typeface="Verdana"/>
                        </a:rPr>
                        <a:t>Đáp</a:t>
                      </a:r>
                      <a:endParaRPr sz="2000">
                        <a:latin typeface="Verdana"/>
                        <a:cs typeface="Verdana"/>
                      </a:endParaRPr>
                    </a:p>
                  </a:txBody>
                  <a:tcPr marL="0" marR="0" marT="243840" marB="0">
                    <a:lnT w="12700">
                      <a:solidFill>
                        <a:srgbClr val="BEBEBE"/>
                      </a:solidFill>
                      <a:prstDash val="dot"/>
                    </a:lnT>
                    <a:lnB w="12700">
                      <a:solidFill>
                        <a:srgbClr val="BEBEBE"/>
                      </a:solidFill>
                      <a:prstDash val="dot"/>
                    </a:lnB>
                  </a:tcPr>
                </a:tc>
                <a:extLst>
                  <a:ext uri="{0D108BD9-81ED-4DB2-BD59-A6C34878D82A}">
                    <a16:rowId xmlns:a16="http://schemas.microsoft.com/office/drawing/2014/main" val="10003"/>
                  </a:ext>
                </a:extLst>
              </a:tr>
            </a:tbl>
          </a:graphicData>
        </a:graphic>
      </p:graphicFrame>
      <p:grpSp>
        <p:nvGrpSpPr>
          <p:cNvPr id="5" name="object 5"/>
          <p:cNvGrpSpPr/>
          <p:nvPr/>
        </p:nvGrpSpPr>
        <p:grpSpPr>
          <a:xfrm>
            <a:off x="914400" y="979932"/>
            <a:ext cx="10608945" cy="5514340"/>
            <a:chOff x="914400" y="979932"/>
            <a:chExt cx="10608945" cy="5514340"/>
          </a:xfrm>
        </p:grpSpPr>
        <p:sp>
          <p:nvSpPr>
            <p:cNvPr id="6" name="object 6"/>
            <p:cNvSpPr/>
            <p:nvPr/>
          </p:nvSpPr>
          <p:spPr>
            <a:xfrm>
              <a:off x="914400" y="5455920"/>
              <a:ext cx="5890895" cy="0"/>
            </a:xfrm>
            <a:custGeom>
              <a:avLst/>
              <a:gdLst/>
              <a:ahLst/>
              <a:cxnLst/>
              <a:rect l="l" t="t" r="r" b="b"/>
              <a:pathLst>
                <a:path w="5890895">
                  <a:moveTo>
                    <a:pt x="0" y="0"/>
                  </a:moveTo>
                  <a:lnTo>
                    <a:pt x="5890386" y="0"/>
                  </a:lnTo>
                </a:path>
              </a:pathLst>
            </a:custGeom>
            <a:ln w="12700">
              <a:solidFill>
                <a:srgbClr val="BEBEBE"/>
              </a:solidFill>
              <a:prstDash val="dot"/>
            </a:ln>
          </p:spPr>
          <p:txBody>
            <a:bodyPr wrap="square" lIns="0" tIns="0" rIns="0" bIns="0" rtlCol="0"/>
            <a:lstStyle/>
            <a:p>
              <a:endParaRPr/>
            </a:p>
          </p:txBody>
        </p:sp>
        <p:pic>
          <p:nvPicPr>
            <p:cNvPr id="7" name="object 7"/>
            <p:cNvPicPr/>
            <p:nvPr/>
          </p:nvPicPr>
          <p:blipFill>
            <a:blip r:embed="rId3" cstate="print"/>
            <a:stretch>
              <a:fillRect/>
            </a:stretch>
          </p:blipFill>
          <p:spPr>
            <a:xfrm>
              <a:off x="8506968" y="979932"/>
              <a:ext cx="3015996" cy="5513832"/>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821673" y="3168014"/>
            <a:ext cx="2440940" cy="3689985"/>
          </a:xfrm>
          <a:custGeom>
            <a:avLst/>
            <a:gdLst/>
            <a:ahLst/>
            <a:cxnLst/>
            <a:rect l="l" t="t" r="r" b="b"/>
            <a:pathLst>
              <a:path w="2440940" h="3689984">
                <a:moveTo>
                  <a:pt x="2440558" y="3058160"/>
                </a:moveTo>
                <a:lnTo>
                  <a:pt x="0" y="3058160"/>
                </a:lnTo>
                <a:lnTo>
                  <a:pt x="0" y="3689983"/>
                </a:lnTo>
                <a:lnTo>
                  <a:pt x="2440558" y="3689983"/>
                </a:lnTo>
                <a:lnTo>
                  <a:pt x="2440558" y="3058160"/>
                </a:lnTo>
                <a:close/>
              </a:path>
              <a:path w="2440940" h="3689984">
                <a:moveTo>
                  <a:pt x="1679194" y="0"/>
                </a:moveTo>
                <a:lnTo>
                  <a:pt x="870584" y="0"/>
                </a:lnTo>
                <a:lnTo>
                  <a:pt x="864383" y="57638"/>
                </a:lnTo>
                <a:lnTo>
                  <a:pt x="853707" y="111382"/>
                </a:lnTo>
                <a:lnTo>
                  <a:pt x="838562" y="161236"/>
                </a:lnTo>
                <a:lnTo>
                  <a:pt x="818955" y="207207"/>
                </a:lnTo>
                <a:lnTo>
                  <a:pt x="794893" y="249300"/>
                </a:lnTo>
                <a:lnTo>
                  <a:pt x="766470" y="287827"/>
                </a:lnTo>
                <a:lnTo>
                  <a:pt x="733780" y="323093"/>
                </a:lnTo>
                <a:lnTo>
                  <a:pt x="696823" y="355097"/>
                </a:lnTo>
                <a:lnTo>
                  <a:pt x="655599" y="383839"/>
                </a:lnTo>
                <a:lnTo>
                  <a:pt x="610107" y="409321"/>
                </a:lnTo>
                <a:lnTo>
                  <a:pt x="574390" y="425078"/>
                </a:lnTo>
                <a:lnTo>
                  <a:pt x="534933" y="439330"/>
                </a:lnTo>
                <a:lnTo>
                  <a:pt x="491743" y="452072"/>
                </a:lnTo>
                <a:lnTo>
                  <a:pt x="444829" y="463300"/>
                </a:lnTo>
                <a:lnTo>
                  <a:pt x="394196" y="473012"/>
                </a:lnTo>
                <a:lnTo>
                  <a:pt x="339851" y="481203"/>
                </a:lnTo>
                <a:lnTo>
                  <a:pt x="291588" y="487119"/>
                </a:lnTo>
                <a:lnTo>
                  <a:pt x="243240" y="492132"/>
                </a:lnTo>
                <a:lnTo>
                  <a:pt x="194800" y="496238"/>
                </a:lnTo>
                <a:lnTo>
                  <a:pt x="146264" y="499436"/>
                </a:lnTo>
                <a:lnTo>
                  <a:pt x="97622" y="501722"/>
                </a:lnTo>
                <a:lnTo>
                  <a:pt x="48870" y="503096"/>
                </a:lnTo>
                <a:lnTo>
                  <a:pt x="0" y="503555"/>
                </a:lnTo>
                <a:lnTo>
                  <a:pt x="0" y="1106170"/>
                </a:lnTo>
                <a:lnTo>
                  <a:pt x="778764" y="1106170"/>
                </a:lnTo>
                <a:lnTo>
                  <a:pt x="778764" y="3058160"/>
                </a:lnTo>
                <a:lnTo>
                  <a:pt x="1679194" y="3058160"/>
                </a:lnTo>
                <a:lnTo>
                  <a:pt x="1679194" y="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844397" y="1475613"/>
            <a:ext cx="5208270" cy="788035"/>
          </a:xfrm>
          <a:prstGeom prst="rect">
            <a:avLst/>
          </a:prstGeom>
        </p:spPr>
        <p:txBody>
          <a:bodyPr vert="horz" wrap="square" lIns="0" tIns="13335" rIns="0" bIns="0" rtlCol="0">
            <a:spAutoFit/>
          </a:bodyPr>
          <a:lstStyle/>
          <a:p>
            <a:pPr marL="12700">
              <a:lnSpc>
                <a:spcPct val="100000"/>
              </a:lnSpc>
              <a:spcBef>
                <a:spcPts val="105"/>
              </a:spcBef>
            </a:pPr>
            <a:r>
              <a:rPr sz="5000" spc="-390" dirty="0">
                <a:solidFill>
                  <a:srgbClr val="FFFFFF"/>
                </a:solidFill>
              </a:rPr>
              <a:t>Thông</a:t>
            </a:r>
            <a:r>
              <a:rPr sz="5000" spc="-240" dirty="0">
                <a:solidFill>
                  <a:srgbClr val="FFFFFF"/>
                </a:solidFill>
              </a:rPr>
              <a:t> </a:t>
            </a:r>
            <a:r>
              <a:rPr sz="5000" spc="-285" dirty="0">
                <a:solidFill>
                  <a:srgbClr val="FFFFFF"/>
                </a:solidFill>
              </a:rPr>
              <a:t>tin</a:t>
            </a:r>
            <a:r>
              <a:rPr sz="5000" spc="-235" dirty="0">
                <a:solidFill>
                  <a:srgbClr val="FFFFFF"/>
                </a:solidFill>
              </a:rPr>
              <a:t> </a:t>
            </a:r>
            <a:r>
              <a:rPr sz="5000" spc="-395" dirty="0">
                <a:solidFill>
                  <a:srgbClr val="FFFFFF"/>
                </a:solidFill>
              </a:rPr>
              <a:t>chung</a:t>
            </a:r>
            <a:endParaRPr sz="5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1614" y="314705"/>
            <a:ext cx="3028950" cy="452120"/>
          </a:xfrm>
          <a:prstGeom prst="rect">
            <a:avLst/>
          </a:prstGeom>
        </p:spPr>
        <p:txBody>
          <a:bodyPr vert="horz" wrap="square" lIns="0" tIns="12065" rIns="0" bIns="0" rtlCol="0">
            <a:spAutoFit/>
          </a:bodyPr>
          <a:lstStyle/>
          <a:p>
            <a:pPr marL="12700">
              <a:lnSpc>
                <a:spcPct val="100000"/>
              </a:lnSpc>
              <a:spcBef>
                <a:spcPts val="95"/>
              </a:spcBef>
            </a:pPr>
            <a:r>
              <a:rPr spc="-225" dirty="0"/>
              <a:t>Thông</a:t>
            </a:r>
            <a:r>
              <a:rPr spc="-110" dirty="0"/>
              <a:t> </a:t>
            </a:r>
            <a:r>
              <a:rPr spc="-165" dirty="0"/>
              <a:t>tin</a:t>
            </a:r>
            <a:r>
              <a:rPr spc="-105" dirty="0"/>
              <a:t> </a:t>
            </a:r>
            <a:r>
              <a:rPr spc="-185" dirty="0"/>
              <a:t>liên</a:t>
            </a:r>
            <a:r>
              <a:rPr spc="-80" dirty="0"/>
              <a:t> </a:t>
            </a:r>
            <a:r>
              <a:rPr spc="-120" dirty="0"/>
              <a:t>hệ</a:t>
            </a:r>
          </a:p>
        </p:txBody>
      </p:sp>
      <p:pic>
        <p:nvPicPr>
          <p:cNvPr id="3" name="object 3"/>
          <p:cNvPicPr/>
          <p:nvPr/>
        </p:nvPicPr>
        <p:blipFill>
          <a:blip r:embed="rId2" cstate="print"/>
          <a:stretch>
            <a:fillRect/>
          </a:stretch>
        </p:blipFill>
        <p:spPr>
          <a:xfrm>
            <a:off x="942784" y="4419600"/>
            <a:ext cx="540638" cy="540638"/>
          </a:xfrm>
          <a:prstGeom prst="rect">
            <a:avLst/>
          </a:prstGeom>
        </p:spPr>
      </p:pic>
      <p:sp>
        <p:nvSpPr>
          <p:cNvPr id="4" name="object 4"/>
          <p:cNvSpPr txBox="1"/>
          <p:nvPr/>
        </p:nvSpPr>
        <p:spPr>
          <a:xfrm>
            <a:off x="1982470" y="3778707"/>
            <a:ext cx="2399665" cy="453390"/>
          </a:xfrm>
          <a:prstGeom prst="rect">
            <a:avLst/>
          </a:prstGeom>
        </p:spPr>
        <p:txBody>
          <a:bodyPr vert="horz" wrap="square" lIns="0" tIns="13335" rIns="0" bIns="0" rtlCol="0">
            <a:spAutoFit/>
          </a:bodyPr>
          <a:lstStyle/>
          <a:p>
            <a:pPr algn="ctr">
              <a:lnSpc>
                <a:spcPct val="100000"/>
              </a:lnSpc>
              <a:spcBef>
                <a:spcPts val="105"/>
              </a:spcBef>
            </a:pPr>
            <a:r>
              <a:rPr sz="1400" b="1" dirty="0">
                <a:solidFill>
                  <a:srgbClr val="003864"/>
                </a:solidFill>
                <a:latin typeface="Times New Roman"/>
                <a:cs typeface="Times New Roman"/>
              </a:rPr>
              <a:t>Tư</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vấn</a:t>
            </a:r>
            <a:r>
              <a:rPr sz="1400" b="1" spc="-30" dirty="0">
                <a:solidFill>
                  <a:srgbClr val="003864"/>
                </a:solidFill>
                <a:latin typeface="Times New Roman"/>
                <a:cs typeface="Times New Roman"/>
              </a:rPr>
              <a:t> </a:t>
            </a:r>
            <a:r>
              <a:rPr sz="1400" b="1" dirty="0">
                <a:solidFill>
                  <a:srgbClr val="003864"/>
                </a:solidFill>
                <a:latin typeface="Times New Roman"/>
                <a:cs typeface="Times New Roman"/>
              </a:rPr>
              <a:t>chương</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trình</a:t>
            </a:r>
            <a:r>
              <a:rPr sz="1400" b="1" spc="-30" dirty="0">
                <a:solidFill>
                  <a:srgbClr val="003864"/>
                </a:solidFill>
                <a:latin typeface="Times New Roman"/>
                <a:cs typeface="Times New Roman"/>
              </a:rPr>
              <a:t> </a:t>
            </a:r>
            <a:r>
              <a:rPr sz="1400" b="1" dirty="0">
                <a:solidFill>
                  <a:srgbClr val="003864"/>
                </a:solidFill>
                <a:latin typeface="Times New Roman"/>
                <a:cs typeface="Times New Roman"/>
              </a:rPr>
              <a:t>bảo</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hiểm,</a:t>
            </a:r>
            <a:endParaRPr sz="1400">
              <a:latin typeface="Times New Roman"/>
              <a:cs typeface="Times New Roman"/>
            </a:endParaRPr>
          </a:p>
          <a:p>
            <a:pPr algn="ctr">
              <a:lnSpc>
                <a:spcPct val="100000"/>
              </a:lnSpc>
            </a:pPr>
            <a:r>
              <a:rPr sz="1400" b="1" dirty="0">
                <a:solidFill>
                  <a:srgbClr val="003864"/>
                </a:solidFill>
                <a:latin typeface="Times New Roman"/>
                <a:cs typeface="Times New Roman"/>
              </a:rPr>
              <a:t>hồ</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sơ</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chứng</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từ</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bồi</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thường</a:t>
            </a:r>
            <a:endParaRPr sz="1400">
              <a:latin typeface="Times New Roman"/>
              <a:cs typeface="Times New Roman"/>
            </a:endParaRPr>
          </a:p>
        </p:txBody>
      </p:sp>
      <p:pic>
        <p:nvPicPr>
          <p:cNvPr id="5" name="object 5"/>
          <p:cNvPicPr/>
          <p:nvPr/>
        </p:nvPicPr>
        <p:blipFill>
          <a:blip r:embed="rId3" cstate="print"/>
          <a:stretch>
            <a:fillRect/>
          </a:stretch>
        </p:blipFill>
        <p:spPr>
          <a:xfrm>
            <a:off x="904494" y="1864614"/>
            <a:ext cx="617219" cy="617219"/>
          </a:xfrm>
          <a:prstGeom prst="rect">
            <a:avLst/>
          </a:prstGeom>
        </p:spPr>
      </p:pic>
      <p:sp>
        <p:nvSpPr>
          <p:cNvPr id="6" name="object 6"/>
          <p:cNvSpPr txBox="1"/>
          <p:nvPr/>
        </p:nvSpPr>
        <p:spPr>
          <a:xfrm>
            <a:off x="2075433" y="1981962"/>
            <a:ext cx="221678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003864"/>
                </a:solidFill>
                <a:latin typeface="Times New Roman"/>
                <a:cs typeface="Times New Roman"/>
              </a:rPr>
              <a:t>Địa</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chỉ</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nộp</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hồ</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sơ</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bồi</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thường</a:t>
            </a:r>
            <a:endParaRPr sz="1400">
              <a:latin typeface="Times New Roman"/>
              <a:cs typeface="Times New Roman"/>
            </a:endParaRPr>
          </a:p>
        </p:txBody>
      </p:sp>
      <p:sp>
        <p:nvSpPr>
          <p:cNvPr id="7" name="object 7"/>
          <p:cNvSpPr txBox="1"/>
          <p:nvPr/>
        </p:nvSpPr>
        <p:spPr>
          <a:xfrm>
            <a:off x="2063242" y="1056843"/>
            <a:ext cx="3470910"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ED3C8A"/>
                </a:solidFill>
                <a:latin typeface="Times New Roman"/>
                <a:cs typeface="Times New Roman"/>
              </a:rPr>
              <a:t>Helpline:</a:t>
            </a:r>
            <a:r>
              <a:rPr sz="2800" b="1" spc="-55" dirty="0">
                <a:solidFill>
                  <a:srgbClr val="ED3C8A"/>
                </a:solidFill>
                <a:latin typeface="Times New Roman"/>
                <a:cs typeface="Times New Roman"/>
              </a:rPr>
              <a:t> </a:t>
            </a:r>
            <a:r>
              <a:rPr sz="2800" b="1" dirty="0">
                <a:solidFill>
                  <a:srgbClr val="ED3C8A"/>
                </a:solidFill>
                <a:latin typeface="Times New Roman"/>
                <a:cs typeface="Times New Roman"/>
              </a:rPr>
              <a:t>0908</a:t>
            </a:r>
            <a:r>
              <a:rPr sz="2800" b="1" spc="-60" dirty="0">
                <a:solidFill>
                  <a:srgbClr val="ED3C8A"/>
                </a:solidFill>
                <a:latin typeface="Times New Roman"/>
                <a:cs typeface="Times New Roman"/>
              </a:rPr>
              <a:t> </a:t>
            </a:r>
            <a:r>
              <a:rPr sz="2800" b="1" dirty="0">
                <a:solidFill>
                  <a:srgbClr val="ED3C8A"/>
                </a:solidFill>
                <a:latin typeface="Times New Roman"/>
                <a:cs typeface="Times New Roman"/>
              </a:rPr>
              <a:t>502</a:t>
            </a:r>
            <a:r>
              <a:rPr sz="2800" b="1" spc="-60" dirty="0">
                <a:solidFill>
                  <a:srgbClr val="ED3C8A"/>
                </a:solidFill>
                <a:latin typeface="Times New Roman"/>
                <a:cs typeface="Times New Roman"/>
              </a:rPr>
              <a:t> </a:t>
            </a:r>
            <a:r>
              <a:rPr sz="2800" b="1" spc="-25" dirty="0">
                <a:solidFill>
                  <a:srgbClr val="ED3C8A"/>
                </a:solidFill>
                <a:latin typeface="Times New Roman"/>
                <a:cs typeface="Times New Roman"/>
              </a:rPr>
              <a:t>999</a:t>
            </a:r>
            <a:endParaRPr sz="2800">
              <a:latin typeface="Times New Roman"/>
              <a:cs typeface="Times New Roman"/>
            </a:endParaRPr>
          </a:p>
        </p:txBody>
      </p:sp>
      <p:pic>
        <p:nvPicPr>
          <p:cNvPr id="8" name="object 8"/>
          <p:cNvPicPr/>
          <p:nvPr/>
        </p:nvPicPr>
        <p:blipFill>
          <a:blip r:embed="rId4" cstate="print"/>
          <a:stretch>
            <a:fillRect/>
          </a:stretch>
        </p:blipFill>
        <p:spPr>
          <a:xfrm>
            <a:off x="1006221" y="941450"/>
            <a:ext cx="514350" cy="720089"/>
          </a:xfrm>
          <a:prstGeom prst="rect">
            <a:avLst/>
          </a:prstGeom>
        </p:spPr>
      </p:pic>
      <p:sp>
        <p:nvSpPr>
          <p:cNvPr id="9" name="object 9"/>
          <p:cNvSpPr txBox="1"/>
          <p:nvPr/>
        </p:nvSpPr>
        <p:spPr>
          <a:xfrm>
            <a:off x="4589526" y="1542491"/>
            <a:ext cx="5145786" cy="1514774"/>
          </a:xfrm>
          <a:prstGeom prst="rect">
            <a:avLst/>
          </a:prstGeom>
        </p:spPr>
        <p:txBody>
          <a:bodyPr vert="horz" wrap="square" lIns="0" tIns="12700" rIns="0" bIns="0" rtlCol="0">
            <a:spAutoFit/>
          </a:bodyPr>
          <a:lstStyle/>
          <a:p>
            <a:pPr marL="12700" marR="5080">
              <a:lnSpc>
                <a:spcPct val="155000"/>
              </a:lnSpc>
              <a:spcBef>
                <a:spcPts val="100"/>
              </a:spcBef>
            </a:pPr>
            <a:r>
              <a:rPr sz="1400" b="1" dirty="0">
                <a:solidFill>
                  <a:srgbClr val="003864"/>
                </a:solidFill>
                <a:latin typeface="Times New Roman"/>
                <a:cs typeface="Times New Roman"/>
              </a:rPr>
              <a:t>Công</a:t>
            </a:r>
            <a:r>
              <a:rPr sz="1400" b="1" spc="-40" dirty="0">
                <a:solidFill>
                  <a:srgbClr val="003864"/>
                </a:solidFill>
                <a:latin typeface="Times New Roman"/>
                <a:cs typeface="Times New Roman"/>
              </a:rPr>
              <a:t> </a:t>
            </a:r>
            <a:r>
              <a:rPr sz="1400" b="1" dirty="0">
                <a:solidFill>
                  <a:srgbClr val="003864"/>
                </a:solidFill>
                <a:latin typeface="Times New Roman"/>
                <a:cs typeface="Times New Roman"/>
              </a:rPr>
              <a:t>ty</a:t>
            </a:r>
            <a:r>
              <a:rPr sz="1400" b="1" spc="-50" dirty="0">
                <a:solidFill>
                  <a:srgbClr val="003864"/>
                </a:solidFill>
                <a:latin typeface="Times New Roman"/>
                <a:cs typeface="Times New Roman"/>
              </a:rPr>
              <a:t> </a:t>
            </a:r>
            <a:r>
              <a:rPr sz="1400" b="1" dirty="0">
                <a:solidFill>
                  <a:srgbClr val="003864"/>
                </a:solidFill>
                <a:latin typeface="Times New Roman"/>
                <a:cs typeface="Times New Roman"/>
              </a:rPr>
              <a:t>TNHH</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Fullerton</a:t>
            </a:r>
            <a:r>
              <a:rPr sz="1400" b="1" spc="-70" dirty="0">
                <a:solidFill>
                  <a:srgbClr val="003864"/>
                </a:solidFill>
                <a:latin typeface="Times New Roman"/>
                <a:cs typeface="Times New Roman"/>
              </a:rPr>
              <a:t> </a:t>
            </a:r>
            <a:r>
              <a:rPr sz="1400" b="1" dirty="0">
                <a:solidFill>
                  <a:srgbClr val="003864"/>
                </a:solidFill>
                <a:latin typeface="Times New Roman"/>
                <a:cs typeface="Times New Roman"/>
              </a:rPr>
              <a:t>Health</a:t>
            </a:r>
            <a:r>
              <a:rPr sz="1400" b="1" spc="-65" dirty="0">
                <a:solidFill>
                  <a:srgbClr val="003864"/>
                </a:solidFill>
                <a:latin typeface="Times New Roman"/>
                <a:cs typeface="Times New Roman"/>
              </a:rPr>
              <a:t> </a:t>
            </a:r>
            <a:r>
              <a:rPr sz="1400" b="1" dirty="0">
                <a:solidFill>
                  <a:srgbClr val="003864"/>
                </a:solidFill>
                <a:latin typeface="Times New Roman"/>
                <a:cs typeface="Times New Roman"/>
              </a:rPr>
              <a:t>Việt</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Nam</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(FHVI) </a:t>
            </a:r>
            <a:r>
              <a:rPr sz="1400" b="1" dirty="0">
                <a:solidFill>
                  <a:srgbClr val="003864"/>
                </a:solidFill>
                <a:latin typeface="Times New Roman"/>
                <a:cs typeface="Times New Roman"/>
              </a:rPr>
              <a:t>Tại</a:t>
            </a:r>
            <a:r>
              <a:rPr sz="1400" b="1" spc="-10" dirty="0">
                <a:solidFill>
                  <a:srgbClr val="003864"/>
                </a:solidFill>
                <a:latin typeface="Times New Roman"/>
                <a:cs typeface="Times New Roman"/>
              </a:rPr>
              <a:t> </a:t>
            </a:r>
            <a:r>
              <a:rPr sz="1400" b="1" dirty="0">
                <a:solidFill>
                  <a:srgbClr val="003864"/>
                </a:solidFill>
                <a:latin typeface="Times New Roman"/>
                <a:cs typeface="Times New Roman"/>
              </a:rPr>
              <a:t>Hà</a:t>
            </a:r>
            <a:r>
              <a:rPr sz="1400" b="1" spc="-10" dirty="0">
                <a:solidFill>
                  <a:srgbClr val="003864"/>
                </a:solidFill>
                <a:latin typeface="Times New Roman"/>
                <a:cs typeface="Times New Roman"/>
              </a:rPr>
              <a:t> </a:t>
            </a:r>
            <a:r>
              <a:rPr sz="1400" b="1" spc="-25" dirty="0">
                <a:solidFill>
                  <a:srgbClr val="003864"/>
                </a:solidFill>
                <a:latin typeface="Times New Roman"/>
                <a:cs typeface="Times New Roman"/>
              </a:rPr>
              <a:t>Nội</a:t>
            </a:r>
            <a:endParaRPr sz="1400">
              <a:latin typeface="Times New Roman"/>
              <a:cs typeface="Times New Roman"/>
            </a:endParaRPr>
          </a:p>
          <a:p>
            <a:pPr marL="12700">
              <a:lnSpc>
                <a:spcPts val="1110"/>
              </a:lnSpc>
            </a:pPr>
            <a:r>
              <a:rPr sz="1400" dirty="0">
                <a:solidFill>
                  <a:srgbClr val="003864"/>
                </a:solidFill>
                <a:latin typeface="Times New Roman"/>
                <a:cs typeface="Times New Roman"/>
              </a:rPr>
              <a:t>Tầng</a:t>
            </a:r>
            <a:r>
              <a:rPr sz="1400" spc="-25" dirty="0">
                <a:solidFill>
                  <a:srgbClr val="003864"/>
                </a:solidFill>
                <a:latin typeface="Times New Roman"/>
                <a:cs typeface="Times New Roman"/>
              </a:rPr>
              <a:t> </a:t>
            </a:r>
            <a:r>
              <a:rPr sz="1400" dirty="0">
                <a:solidFill>
                  <a:srgbClr val="003864"/>
                </a:solidFill>
                <a:latin typeface="Times New Roman"/>
                <a:cs typeface="Times New Roman"/>
              </a:rPr>
              <a:t>12A,</a:t>
            </a:r>
            <a:r>
              <a:rPr sz="1400" spc="-20" dirty="0">
                <a:solidFill>
                  <a:srgbClr val="003864"/>
                </a:solidFill>
                <a:latin typeface="Times New Roman"/>
                <a:cs typeface="Times New Roman"/>
              </a:rPr>
              <a:t> </a:t>
            </a:r>
            <a:r>
              <a:rPr sz="1400" dirty="0">
                <a:solidFill>
                  <a:srgbClr val="003864"/>
                </a:solidFill>
                <a:latin typeface="Times New Roman"/>
                <a:cs typeface="Times New Roman"/>
              </a:rPr>
              <a:t>tòa</a:t>
            </a:r>
            <a:r>
              <a:rPr sz="1400" spc="-15" dirty="0">
                <a:solidFill>
                  <a:srgbClr val="003864"/>
                </a:solidFill>
                <a:latin typeface="Times New Roman"/>
                <a:cs typeface="Times New Roman"/>
              </a:rPr>
              <a:t> </a:t>
            </a:r>
            <a:r>
              <a:rPr sz="1400" dirty="0">
                <a:solidFill>
                  <a:srgbClr val="003864"/>
                </a:solidFill>
                <a:latin typeface="Times New Roman"/>
                <a:cs typeface="Times New Roman"/>
              </a:rPr>
              <a:t>nhà</a:t>
            </a:r>
            <a:r>
              <a:rPr sz="1400" spc="-20" dirty="0">
                <a:solidFill>
                  <a:srgbClr val="003864"/>
                </a:solidFill>
                <a:latin typeface="Times New Roman"/>
                <a:cs typeface="Times New Roman"/>
              </a:rPr>
              <a:t> </a:t>
            </a:r>
            <a:r>
              <a:rPr sz="1400" dirty="0">
                <a:solidFill>
                  <a:srgbClr val="003864"/>
                </a:solidFill>
                <a:latin typeface="Times New Roman"/>
                <a:cs typeface="Times New Roman"/>
              </a:rPr>
              <a:t>Geleximco,</a:t>
            </a:r>
            <a:r>
              <a:rPr sz="1400" spc="-5" dirty="0">
                <a:solidFill>
                  <a:srgbClr val="003864"/>
                </a:solidFill>
                <a:latin typeface="Times New Roman"/>
                <a:cs typeface="Times New Roman"/>
              </a:rPr>
              <a:t> </a:t>
            </a:r>
            <a:r>
              <a:rPr sz="1400" dirty="0">
                <a:solidFill>
                  <a:srgbClr val="003864"/>
                </a:solidFill>
                <a:latin typeface="Times New Roman"/>
                <a:cs typeface="Times New Roman"/>
              </a:rPr>
              <a:t>36</a:t>
            </a:r>
            <a:r>
              <a:rPr sz="1400" spc="-20" dirty="0">
                <a:solidFill>
                  <a:srgbClr val="003864"/>
                </a:solidFill>
                <a:latin typeface="Times New Roman"/>
                <a:cs typeface="Times New Roman"/>
              </a:rPr>
              <a:t> </a:t>
            </a:r>
            <a:r>
              <a:rPr sz="1400" dirty="0">
                <a:solidFill>
                  <a:srgbClr val="003864"/>
                </a:solidFill>
                <a:latin typeface="Times New Roman"/>
                <a:cs typeface="Times New Roman"/>
              </a:rPr>
              <a:t>Hoàng</a:t>
            </a:r>
            <a:r>
              <a:rPr sz="1400" spc="-15" dirty="0">
                <a:solidFill>
                  <a:srgbClr val="003864"/>
                </a:solidFill>
                <a:latin typeface="Times New Roman"/>
                <a:cs typeface="Times New Roman"/>
              </a:rPr>
              <a:t> </a:t>
            </a:r>
            <a:r>
              <a:rPr sz="1400" spc="-20" dirty="0">
                <a:solidFill>
                  <a:srgbClr val="003864"/>
                </a:solidFill>
                <a:latin typeface="Times New Roman"/>
                <a:cs typeface="Times New Roman"/>
              </a:rPr>
              <a:t>Cầu,</a:t>
            </a:r>
            <a:endParaRPr sz="1400">
              <a:latin typeface="Times New Roman"/>
              <a:cs typeface="Times New Roman"/>
            </a:endParaRPr>
          </a:p>
          <a:p>
            <a:pPr marL="12700" marR="1978660">
              <a:lnSpc>
                <a:spcPct val="77100"/>
              </a:lnSpc>
              <a:spcBef>
                <a:spcPts val="195"/>
              </a:spcBef>
            </a:pPr>
            <a:r>
              <a:rPr sz="1400" dirty="0">
                <a:solidFill>
                  <a:srgbClr val="003864"/>
                </a:solidFill>
                <a:latin typeface="Times New Roman"/>
                <a:cs typeface="Times New Roman"/>
              </a:rPr>
              <a:t>Quận</a:t>
            </a:r>
            <a:r>
              <a:rPr sz="1400" spc="-30" dirty="0">
                <a:solidFill>
                  <a:srgbClr val="003864"/>
                </a:solidFill>
                <a:latin typeface="Times New Roman"/>
                <a:cs typeface="Times New Roman"/>
              </a:rPr>
              <a:t> </a:t>
            </a:r>
            <a:r>
              <a:rPr sz="1400" dirty="0">
                <a:solidFill>
                  <a:srgbClr val="003864"/>
                </a:solidFill>
                <a:latin typeface="Times New Roman"/>
                <a:cs typeface="Times New Roman"/>
              </a:rPr>
              <a:t>Đống</a:t>
            </a:r>
            <a:r>
              <a:rPr sz="1400" spc="-20" dirty="0">
                <a:solidFill>
                  <a:srgbClr val="003864"/>
                </a:solidFill>
                <a:latin typeface="Times New Roman"/>
                <a:cs typeface="Times New Roman"/>
              </a:rPr>
              <a:t> </a:t>
            </a:r>
            <a:r>
              <a:rPr sz="1400" dirty="0">
                <a:solidFill>
                  <a:srgbClr val="003864"/>
                </a:solidFill>
                <a:latin typeface="Times New Roman"/>
                <a:cs typeface="Times New Roman"/>
              </a:rPr>
              <a:t>Đa,</a:t>
            </a:r>
            <a:r>
              <a:rPr sz="1400" spc="-10" dirty="0">
                <a:solidFill>
                  <a:srgbClr val="003864"/>
                </a:solidFill>
                <a:latin typeface="Times New Roman"/>
                <a:cs typeface="Times New Roman"/>
              </a:rPr>
              <a:t> </a:t>
            </a:r>
            <a:r>
              <a:rPr sz="1400" dirty="0">
                <a:solidFill>
                  <a:srgbClr val="003864"/>
                </a:solidFill>
                <a:latin typeface="Times New Roman"/>
                <a:cs typeface="Times New Roman"/>
              </a:rPr>
              <a:t>Hà</a:t>
            </a:r>
            <a:r>
              <a:rPr sz="1400" spc="-15" dirty="0">
                <a:solidFill>
                  <a:srgbClr val="003864"/>
                </a:solidFill>
                <a:latin typeface="Times New Roman"/>
                <a:cs typeface="Times New Roman"/>
              </a:rPr>
              <a:t> </a:t>
            </a:r>
            <a:r>
              <a:rPr sz="1400" spc="-25" dirty="0">
                <a:solidFill>
                  <a:srgbClr val="003864"/>
                </a:solidFill>
                <a:latin typeface="Times New Roman"/>
                <a:cs typeface="Times New Roman"/>
              </a:rPr>
              <a:t>Nội </a:t>
            </a:r>
            <a:r>
              <a:rPr sz="1400" dirty="0">
                <a:solidFill>
                  <a:srgbClr val="003864"/>
                </a:solidFill>
                <a:latin typeface="Times New Roman"/>
                <a:cs typeface="Times New Roman"/>
              </a:rPr>
              <a:t>Điện</a:t>
            </a:r>
            <a:r>
              <a:rPr sz="1400" spc="-10" dirty="0">
                <a:solidFill>
                  <a:srgbClr val="003864"/>
                </a:solidFill>
                <a:latin typeface="Times New Roman"/>
                <a:cs typeface="Times New Roman"/>
              </a:rPr>
              <a:t> </a:t>
            </a:r>
            <a:r>
              <a:rPr sz="1400" dirty="0">
                <a:solidFill>
                  <a:srgbClr val="003864"/>
                </a:solidFill>
                <a:latin typeface="Times New Roman"/>
                <a:cs typeface="Times New Roman"/>
              </a:rPr>
              <a:t>thoại:</a:t>
            </a:r>
            <a:r>
              <a:rPr sz="1400" spc="-35" dirty="0">
                <a:solidFill>
                  <a:srgbClr val="003864"/>
                </a:solidFill>
                <a:latin typeface="Times New Roman"/>
                <a:cs typeface="Times New Roman"/>
              </a:rPr>
              <a:t> </a:t>
            </a:r>
            <a:r>
              <a:rPr sz="1400" dirty="0">
                <a:solidFill>
                  <a:srgbClr val="003864"/>
                </a:solidFill>
                <a:latin typeface="Times New Roman"/>
                <a:cs typeface="Times New Roman"/>
              </a:rPr>
              <a:t>024</a:t>
            </a:r>
            <a:r>
              <a:rPr sz="1400" spc="-25" dirty="0">
                <a:solidFill>
                  <a:srgbClr val="003864"/>
                </a:solidFill>
                <a:latin typeface="Times New Roman"/>
                <a:cs typeface="Times New Roman"/>
              </a:rPr>
              <a:t> </a:t>
            </a:r>
            <a:r>
              <a:rPr sz="1400" spc="-10" dirty="0">
                <a:solidFill>
                  <a:srgbClr val="003864"/>
                </a:solidFill>
                <a:latin typeface="Times New Roman"/>
                <a:cs typeface="Times New Roman"/>
              </a:rPr>
              <a:t>39386130</a:t>
            </a:r>
            <a:endParaRPr sz="1400">
              <a:latin typeface="Times New Roman"/>
              <a:cs typeface="Times New Roman"/>
            </a:endParaRPr>
          </a:p>
          <a:p>
            <a:pPr marL="12700">
              <a:lnSpc>
                <a:spcPts val="1490"/>
              </a:lnSpc>
              <a:spcBef>
                <a:spcPts val="925"/>
              </a:spcBef>
            </a:pPr>
            <a:r>
              <a:rPr sz="1400" b="1" dirty="0">
                <a:solidFill>
                  <a:srgbClr val="003864"/>
                </a:solidFill>
                <a:latin typeface="Times New Roman"/>
                <a:cs typeface="Times New Roman"/>
              </a:rPr>
              <a:t>Tại</a:t>
            </a:r>
            <a:r>
              <a:rPr sz="1400" b="1" spc="-50" dirty="0">
                <a:solidFill>
                  <a:srgbClr val="003864"/>
                </a:solidFill>
                <a:latin typeface="Times New Roman"/>
                <a:cs typeface="Times New Roman"/>
              </a:rPr>
              <a:t> </a:t>
            </a:r>
            <a:r>
              <a:rPr sz="1400" b="1" spc="-25" dirty="0">
                <a:solidFill>
                  <a:srgbClr val="003864"/>
                </a:solidFill>
                <a:latin typeface="Times New Roman"/>
                <a:cs typeface="Times New Roman"/>
              </a:rPr>
              <a:t>TP.Hồ </a:t>
            </a:r>
            <a:r>
              <a:rPr sz="1400" b="1" dirty="0">
                <a:solidFill>
                  <a:srgbClr val="003864"/>
                </a:solidFill>
                <a:latin typeface="Times New Roman"/>
                <a:cs typeface="Times New Roman"/>
              </a:rPr>
              <a:t>Chí</a:t>
            </a:r>
            <a:r>
              <a:rPr sz="1400" b="1" spc="-10" dirty="0">
                <a:solidFill>
                  <a:srgbClr val="003864"/>
                </a:solidFill>
                <a:latin typeface="Times New Roman"/>
                <a:cs typeface="Times New Roman"/>
              </a:rPr>
              <a:t> </a:t>
            </a:r>
            <a:r>
              <a:rPr sz="1400" b="1" spc="-20" dirty="0">
                <a:solidFill>
                  <a:srgbClr val="003864"/>
                </a:solidFill>
                <a:latin typeface="Times New Roman"/>
                <a:cs typeface="Times New Roman"/>
              </a:rPr>
              <a:t>Minh</a:t>
            </a:r>
            <a:endParaRPr sz="1400">
              <a:latin typeface="Times New Roman"/>
              <a:cs typeface="Times New Roman"/>
            </a:endParaRPr>
          </a:p>
          <a:p>
            <a:pPr marL="12700" marR="680085">
              <a:lnSpc>
                <a:spcPct val="77600"/>
              </a:lnSpc>
              <a:spcBef>
                <a:spcPts val="185"/>
              </a:spcBef>
            </a:pPr>
            <a:r>
              <a:rPr sz="1400" dirty="0">
                <a:solidFill>
                  <a:srgbClr val="003864"/>
                </a:solidFill>
                <a:latin typeface="Times New Roman"/>
                <a:cs typeface="Times New Roman"/>
              </a:rPr>
              <a:t>Tầng</a:t>
            </a:r>
            <a:r>
              <a:rPr sz="1400" spc="-15" dirty="0">
                <a:solidFill>
                  <a:srgbClr val="003864"/>
                </a:solidFill>
                <a:latin typeface="Times New Roman"/>
                <a:cs typeface="Times New Roman"/>
              </a:rPr>
              <a:t> </a:t>
            </a:r>
            <a:r>
              <a:rPr sz="1400" dirty="0">
                <a:solidFill>
                  <a:srgbClr val="003864"/>
                </a:solidFill>
                <a:latin typeface="Times New Roman"/>
                <a:cs typeface="Times New Roman"/>
              </a:rPr>
              <a:t>1,</a:t>
            </a:r>
            <a:r>
              <a:rPr sz="1400" spc="-25" dirty="0">
                <a:solidFill>
                  <a:srgbClr val="003864"/>
                </a:solidFill>
                <a:latin typeface="Times New Roman"/>
                <a:cs typeface="Times New Roman"/>
              </a:rPr>
              <a:t> </a:t>
            </a:r>
            <a:r>
              <a:rPr sz="1400" dirty="0">
                <a:solidFill>
                  <a:srgbClr val="003864"/>
                </a:solidFill>
                <a:latin typeface="Times New Roman"/>
                <a:cs typeface="Times New Roman"/>
              </a:rPr>
              <a:t>số</a:t>
            </a:r>
            <a:r>
              <a:rPr sz="1400" spc="-5" dirty="0">
                <a:solidFill>
                  <a:srgbClr val="003864"/>
                </a:solidFill>
                <a:latin typeface="Times New Roman"/>
                <a:cs typeface="Times New Roman"/>
              </a:rPr>
              <a:t> </a:t>
            </a:r>
            <a:r>
              <a:rPr sz="1400" dirty="0">
                <a:solidFill>
                  <a:srgbClr val="003864"/>
                </a:solidFill>
                <a:latin typeface="Times New Roman"/>
                <a:cs typeface="Times New Roman"/>
              </a:rPr>
              <a:t>127</a:t>
            </a:r>
            <a:r>
              <a:rPr sz="1400" spc="-25" dirty="0">
                <a:solidFill>
                  <a:srgbClr val="003864"/>
                </a:solidFill>
                <a:latin typeface="Times New Roman"/>
                <a:cs typeface="Times New Roman"/>
              </a:rPr>
              <a:t> </a:t>
            </a:r>
            <a:r>
              <a:rPr sz="1400" dirty="0">
                <a:solidFill>
                  <a:srgbClr val="003864"/>
                </a:solidFill>
                <a:latin typeface="Times New Roman"/>
                <a:cs typeface="Times New Roman"/>
              </a:rPr>
              <a:t>đường</a:t>
            </a:r>
            <a:r>
              <a:rPr sz="1400" spc="-25" dirty="0">
                <a:solidFill>
                  <a:srgbClr val="003864"/>
                </a:solidFill>
                <a:latin typeface="Times New Roman"/>
                <a:cs typeface="Times New Roman"/>
              </a:rPr>
              <a:t> </a:t>
            </a:r>
            <a:r>
              <a:rPr sz="1400" dirty="0">
                <a:solidFill>
                  <a:srgbClr val="003864"/>
                </a:solidFill>
                <a:latin typeface="Times New Roman"/>
                <a:cs typeface="Times New Roman"/>
              </a:rPr>
              <a:t>Hồng</a:t>
            </a:r>
            <a:r>
              <a:rPr sz="1400" spc="-20" dirty="0">
                <a:solidFill>
                  <a:srgbClr val="003864"/>
                </a:solidFill>
                <a:latin typeface="Times New Roman"/>
                <a:cs typeface="Times New Roman"/>
              </a:rPr>
              <a:t> </a:t>
            </a:r>
            <a:r>
              <a:rPr sz="1400" dirty="0">
                <a:solidFill>
                  <a:srgbClr val="003864"/>
                </a:solidFill>
                <a:latin typeface="Times New Roman"/>
                <a:cs typeface="Times New Roman"/>
              </a:rPr>
              <a:t>Hà,</a:t>
            </a:r>
            <a:r>
              <a:rPr sz="1400" spc="-10" dirty="0">
                <a:solidFill>
                  <a:srgbClr val="003864"/>
                </a:solidFill>
                <a:latin typeface="Times New Roman"/>
                <a:cs typeface="Times New Roman"/>
              </a:rPr>
              <a:t> </a:t>
            </a:r>
            <a:r>
              <a:rPr sz="1400" dirty="0">
                <a:solidFill>
                  <a:srgbClr val="003864"/>
                </a:solidFill>
                <a:latin typeface="Times New Roman"/>
                <a:cs typeface="Times New Roman"/>
              </a:rPr>
              <a:t>Phường</a:t>
            </a:r>
            <a:r>
              <a:rPr sz="1400" spc="-25" dirty="0">
                <a:solidFill>
                  <a:srgbClr val="003864"/>
                </a:solidFill>
                <a:latin typeface="Times New Roman"/>
                <a:cs typeface="Times New Roman"/>
              </a:rPr>
              <a:t> 09, </a:t>
            </a:r>
            <a:r>
              <a:rPr sz="1400" dirty="0">
                <a:solidFill>
                  <a:srgbClr val="003864"/>
                </a:solidFill>
                <a:latin typeface="Times New Roman"/>
                <a:cs typeface="Times New Roman"/>
              </a:rPr>
              <a:t>Quận</a:t>
            </a:r>
            <a:r>
              <a:rPr sz="1400" spc="-25" dirty="0">
                <a:solidFill>
                  <a:srgbClr val="003864"/>
                </a:solidFill>
                <a:latin typeface="Times New Roman"/>
                <a:cs typeface="Times New Roman"/>
              </a:rPr>
              <a:t> </a:t>
            </a:r>
            <a:r>
              <a:rPr sz="1400" dirty="0">
                <a:solidFill>
                  <a:srgbClr val="003864"/>
                </a:solidFill>
                <a:latin typeface="Times New Roman"/>
                <a:cs typeface="Times New Roman"/>
              </a:rPr>
              <a:t>Phú</a:t>
            </a:r>
            <a:r>
              <a:rPr sz="1400" spc="-10" dirty="0">
                <a:solidFill>
                  <a:srgbClr val="003864"/>
                </a:solidFill>
                <a:latin typeface="Times New Roman"/>
                <a:cs typeface="Times New Roman"/>
              </a:rPr>
              <a:t> </a:t>
            </a:r>
            <a:r>
              <a:rPr sz="1400" dirty="0">
                <a:solidFill>
                  <a:srgbClr val="003864"/>
                </a:solidFill>
                <a:latin typeface="Times New Roman"/>
                <a:cs typeface="Times New Roman"/>
              </a:rPr>
              <a:t>Nhuận,</a:t>
            </a:r>
            <a:r>
              <a:rPr sz="1400" spc="-30" dirty="0">
                <a:solidFill>
                  <a:srgbClr val="003864"/>
                </a:solidFill>
                <a:latin typeface="Times New Roman"/>
                <a:cs typeface="Times New Roman"/>
              </a:rPr>
              <a:t> </a:t>
            </a:r>
            <a:r>
              <a:rPr sz="1400" dirty="0">
                <a:solidFill>
                  <a:srgbClr val="003864"/>
                </a:solidFill>
                <a:latin typeface="Times New Roman"/>
                <a:cs typeface="Times New Roman"/>
              </a:rPr>
              <a:t>thành</a:t>
            </a:r>
            <a:r>
              <a:rPr sz="1400" spc="-20" dirty="0">
                <a:solidFill>
                  <a:srgbClr val="003864"/>
                </a:solidFill>
                <a:latin typeface="Times New Roman"/>
                <a:cs typeface="Times New Roman"/>
              </a:rPr>
              <a:t> </a:t>
            </a:r>
            <a:r>
              <a:rPr sz="1400" dirty="0">
                <a:solidFill>
                  <a:srgbClr val="003864"/>
                </a:solidFill>
                <a:latin typeface="Times New Roman"/>
                <a:cs typeface="Times New Roman"/>
              </a:rPr>
              <a:t>phố</a:t>
            </a:r>
            <a:r>
              <a:rPr sz="1400" spc="-20" dirty="0">
                <a:solidFill>
                  <a:srgbClr val="003864"/>
                </a:solidFill>
                <a:latin typeface="Times New Roman"/>
                <a:cs typeface="Times New Roman"/>
              </a:rPr>
              <a:t> </a:t>
            </a:r>
            <a:r>
              <a:rPr sz="1400" dirty="0">
                <a:solidFill>
                  <a:srgbClr val="003864"/>
                </a:solidFill>
                <a:latin typeface="Times New Roman"/>
                <a:cs typeface="Times New Roman"/>
              </a:rPr>
              <a:t>Hồ Chí</a:t>
            </a:r>
            <a:r>
              <a:rPr sz="1400" spc="-10" dirty="0">
                <a:solidFill>
                  <a:srgbClr val="003864"/>
                </a:solidFill>
                <a:latin typeface="Times New Roman"/>
                <a:cs typeface="Times New Roman"/>
              </a:rPr>
              <a:t> </a:t>
            </a:r>
            <a:r>
              <a:rPr sz="1400" spc="-20" dirty="0">
                <a:solidFill>
                  <a:srgbClr val="003864"/>
                </a:solidFill>
                <a:latin typeface="Times New Roman"/>
                <a:cs typeface="Times New Roman"/>
              </a:rPr>
              <a:t>Minh </a:t>
            </a:r>
            <a:r>
              <a:rPr sz="1400" dirty="0">
                <a:solidFill>
                  <a:srgbClr val="003864"/>
                </a:solidFill>
                <a:latin typeface="Times New Roman"/>
                <a:cs typeface="Times New Roman"/>
              </a:rPr>
              <a:t>Điện</a:t>
            </a:r>
            <a:r>
              <a:rPr sz="1400" spc="-10" dirty="0">
                <a:solidFill>
                  <a:srgbClr val="003864"/>
                </a:solidFill>
                <a:latin typeface="Times New Roman"/>
                <a:cs typeface="Times New Roman"/>
              </a:rPr>
              <a:t> </a:t>
            </a:r>
            <a:r>
              <a:rPr sz="1400" dirty="0">
                <a:solidFill>
                  <a:srgbClr val="003864"/>
                </a:solidFill>
                <a:latin typeface="Times New Roman"/>
                <a:cs typeface="Times New Roman"/>
              </a:rPr>
              <a:t>thoại:</a:t>
            </a:r>
            <a:r>
              <a:rPr sz="1400" spc="-35" dirty="0">
                <a:solidFill>
                  <a:srgbClr val="003864"/>
                </a:solidFill>
                <a:latin typeface="Times New Roman"/>
                <a:cs typeface="Times New Roman"/>
              </a:rPr>
              <a:t> </a:t>
            </a:r>
            <a:r>
              <a:rPr sz="1400" dirty="0">
                <a:solidFill>
                  <a:srgbClr val="003864"/>
                </a:solidFill>
                <a:latin typeface="Times New Roman"/>
                <a:cs typeface="Times New Roman"/>
              </a:rPr>
              <a:t>028</a:t>
            </a:r>
            <a:r>
              <a:rPr sz="1400" spc="-25" dirty="0">
                <a:solidFill>
                  <a:srgbClr val="003864"/>
                </a:solidFill>
                <a:latin typeface="Times New Roman"/>
                <a:cs typeface="Times New Roman"/>
              </a:rPr>
              <a:t> </a:t>
            </a:r>
            <a:r>
              <a:rPr sz="1400" spc="-10" dirty="0">
                <a:solidFill>
                  <a:srgbClr val="003864"/>
                </a:solidFill>
                <a:latin typeface="Times New Roman"/>
                <a:cs typeface="Times New Roman"/>
              </a:rPr>
              <a:t>39260820</a:t>
            </a:r>
            <a:endParaRPr sz="1400">
              <a:latin typeface="Times New Roman"/>
              <a:cs typeface="Times New Roman"/>
            </a:endParaRPr>
          </a:p>
        </p:txBody>
      </p:sp>
      <p:graphicFrame>
        <p:nvGraphicFramePr>
          <p:cNvPr id="10" name="object 10"/>
          <p:cNvGraphicFramePr>
            <a:graphicFrameLocks noGrp="1"/>
          </p:cNvGraphicFramePr>
          <p:nvPr/>
        </p:nvGraphicFramePr>
        <p:xfrm>
          <a:off x="4588764" y="3453876"/>
          <a:ext cx="4688205" cy="1352550"/>
        </p:xfrm>
        <a:graphic>
          <a:graphicData uri="http://schemas.openxmlformats.org/drawingml/2006/table">
            <a:tbl>
              <a:tblPr firstRow="1" bandRow="1">
                <a:tableStyleId>{2D5ABB26-0587-4C30-8999-92F81FD0307C}</a:tableStyleId>
              </a:tblPr>
              <a:tblGrid>
                <a:gridCol w="4688205">
                  <a:extLst>
                    <a:ext uri="{9D8B030D-6E8A-4147-A177-3AD203B41FA5}">
                      <a16:colId xmlns:a16="http://schemas.microsoft.com/office/drawing/2014/main" val="20000"/>
                    </a:ext>
                  </a:extLst>
                </a:gridCol>
              </a:tblGrid>
              <a:tr h="758190">
                <a:tc>
                  <a:txBody>
                    <a:bodyPr/>
                    <a:lstStyle/>
                    <a:p>
                      <a:pPr marL="31750">
                        <a:lnSpc>
                          <a:spcPts val="1340"/>
                        </a:lnSpc>
                      </a:pPr>
                      <a:r>
                        <a:rPr sz="1400" b="1" dirty="0">
                          <a:solidFill>
                            <a:srgbClr val="003864"/>
                          </a:solidFill>
                          <a:latin typeface="Times New Roman"/>
                          <a:cs typeface="Times New Roman"/>
                        </a:rPr>
                        <a:t>Các</a:t>
                      </a:r>
                      <a:r>
                        <a:rPr sz="1400" b="1" spc="-10" dirty="0">
                          <a:solidFill>
                            <a:srgbClr val="003864"/>
                          </a:solidFill>
                          <a:latin typeface="Times New Roman"/>
                          <a:cs typeface="Times New Roman"/>
                        </a:rPr>
                        <a:t> </a:t>
                      </a:r>
                      <a:r>
                        <a:rPr sz="1400" b="1" dirty="0">
                          <a:solidFill>
                            <a:srgbClr val="003864"/>
                          </a:solidFill>
                          <a:latin typeface="Times New Roman"/>
                          <a:cs typeface="Times New Roman"/>
                        </a:rPr>
                        <a:t>tư</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vấn</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viên</a:t>
                      </a:r>
                      <a:r>
                        <a:rPr sz="1400" b="1" spc="-35" dirty="0">
                          <a:solidFill>
                            <a:srgbClr val="003864"/>
                          </a:solidFill>
                          <a:latin typeface="Times New Roman"/>
                          <a:cs typeface="Times New Roman"/>
                        </a:rPr>
                        <a:t> </a:t>
                      </a:r>
                      <a:r>
                        <a:rPr sz="1400" b="1" dirty="0">
                          <a:solidFill>
                            <a:srgbClr val="003864"/>
                          </a:solidFill>
                          <a:latin typeface="Times New Roman"/>
                          <a:cs typeface="Times New Roman"/>
                        </a:rPr>
                        <a:t>từ</a:t>
                      </a:r>
                      <a:r>
                        <a:rPr sz="1400" b="1" spc="-15" dirty="0">
                          <a:solidFill>
                            <a:srgbClr val="003864"/>
                          </a:solidFill>
                          <a:latin typeface="Times New Roman"/>
                          <a:cs typeface="Times New Roman"/>
                        </a:rPr>
                        <a:t> </a:t>
                      </a:r>
                      <a:r>
                        <a:rPr sz="1400" b="1" spc="-10" dirty="0">
                          <a:solidFill>
                            <a:srgbClr val="003864"/>
                          </a:solidFill>
                          <a:latin typeface="Times New Roman"/>
                          <a:cs typeface="Times New Roman"/>
                        </a:rPr>
                        <a:t>Marsh:</a:t>
                      </a:r>
                      <a:endParaRPr sz="1400">
                        <a:latin typeface="Times New Roman"/>
                        <a:cs typeface="Times New Roman"/>
                      </a:endParaRPr>
                    </a:p>
                    <a:p>
                      <a:pPr marL="31750">
                        <a:lnSpc>
                          <a:spcPts val="1295"/>
                        </a:lnSpc>
                      </a:pPr>
                      <a:r>
                        <a:rPr sz="1400" dirty="0">
                          <a:solidFill>
                            <a:srgbClr val="003864"/>
                          </a:solidFill>
                          <a:latin typeface="Times New Roman"/>
                          <a:cs typeface="Times New Roman"/>
                        </a:rPr>
                        <a:t>Ms.</a:t>
                      </a:r>
                      <a:r>
                        <a:rPr sz="1400" spc="-5" dirty="0">
                          <a:solidFill>
                            <a:srgbClr val="003864"/>
                          </a:solidFill>
                          <a:latin typeface="Times New Roman"/>
                          <a:cs typeface="Times New Roman"/>
                        </a:rPr>
                        <a:t> </a:t>
                      </a:r>
                      <a:r>
                        <a:rPr sz="1400" spc="-10" dirty="0">
                          <a:solidFill>
                            <a:srgbClr val="003864"/>
                          </a:solidFill>
                          <a:latin typeface="Times New Roman"/>
                          <a:cs typeface="Times New Roman"/>
                        </a:rPr>
                        <a:t>Nguyễn</a:t>
                      </a:r>
                      <a:r>
                        <a:rPr sz="1400" spc="-70" dirty="0">
                          <a:solidFill>
                            <a:srgbClr val="003864"/>
                          </a:solidFill>
                          <a:latin typeface="Times New Roman"/>
                          <a:cs typeface="Times New Roman"/>
                        </a:rPr>
                        <a:t> </a:t>
                      </a:r>
                      <a:r>
                        <a:rPr sz="1400" dirty="0">
                          <a:solidFill>
                            <a:srgbClr val="003864"/>
                          </a:solidFill>
                          <a:latin typeface="Times New Roman"/>
                          <a:cs typeface="Times New Roman"/>
                        </a:rPr>
                        <a:t>Anh</a:t>
                      </a:r>
                      <a:r>
                        <a:rPr sz="1400" spc="-15" dirty="0">
                          <a:solidFill>
                            <a:srgbClr val="003864"/>
                          </a:solidFill>
                          <a:latin typeface="Times New Roman"/>
                          <a:cs typeface="Times New Roman"/>
                        </a:rPr>
                        <a:t> </a:t>
                      </a:r>
                      <a:r>
                        <a:rPr sz="1400" spc="-25" dirty="0">
                          <a:solidFill>
                            <a:srgbClr val="003864"/>
                          </a:solidFill>
                          <a:latin typeface="Times New Roman"/>
                          <a:cs typeface="Times New Roman"/>
                        </a:rPr>
                        <a:t>Chi</a:t>
                      </a:r>
                      <a:endParaRPr sz="1400">
                        <a:latin typeface="Times New Roman"/>
                        <a:cs typeface="Times New Roman"/>
                      </a:endParaRPr>
                    </a:p>
                    <a:p>
                      <a:pPr marL="31750" marR="24130">
                        <a:lnSpc>
                          <a:spcPct val="77900"/>
                        </a:lnSpc>
                        <a:spcBef>
                          <a:spcPts val="180"/>
                        </a:spcBef>
                        <a:tabLst>
                          <a:tab pos="945515" algn="l"/>
                          <a:tab pos="1860550" algn="l"/>
                        </a:tabLst>
                      </a:pPr>
                      <a:r>
                        <a:rPr sz="1400" spc="-10" dirty="0">
                          <a:solidFill>
                            <a:srgbClr val="003864"/>
                          </a:solidFill>
                          <a:latin typeface="Times New Roman"/>
                          <a:cs typeface="Times New Roman"/>
                        </a:rPr>
                        <a:t>Email</a:t>
                      </a:r>
                      <a:r>
                        <a:rPr sz="1400" dirty="0">
                          <a:solidFill>
                            <a:srgbClr val="003864"/>
                          </a:solidFill>
                          <a:latin typeface="Times New Roman"/>
                          <a:cs typeface="Times New Roman"/>
                        </a:rPr>
                        <a:t>	</a:t>
                      </a:r>
                      <a:r>
                        <a:rPr sz="1400" spc="-50" dirty="0">
                          <a:solidFill>
                            <a:srgbClr val="003864"/>
                          </a:solidFill>
                          <a:latin typeface="Times New Roman"/>
                          <a:cs typeface="Times New Roman"/>
                        </a:rPr>
                        <a:t>:</a:t>
                      </a:r>
                      <a:r>
                        <a:rPr sz="1400" dirty="0">
                          <a:solidFill>
                            <a:srgbClr val="003864"/>
                          </a:solidFill>
                          <a:latin typeface="Times New Roman"/>
                          <a:cs typeface="Times New Roman"/>
                        </a:rPr>
                        <a:t>	</a:t>
                      </a:r>
                      <a:r>
                        <a:rPr sz="1400" u="sng" spc="-10" dirty="0">
                          <a:solidFill>
                            <a:srgbClr val="003864"/>
                          </a:solidFill>
                          <a:uFill>
                            <a:solidFill>
                              <a:srgbClr val="003864"/>
                            </a:solidFill>
                          </a:uFill>
                          <a:latin typeface="Times New Roman"/>
                          <a:cs typeface="Times New Roman"/>
                          <a:hlinkClick r:id="rId5"/>
                        </a:rPr>
                        <a:t>chi.nguyen@mercermarshbenefits.com</a:t>
                      </a:r>
                      <a:r>
                        <a:rPr sz="1400" u="none" spc="-10" dirty="0">
                          <a:solidFill>
                            <a:srgbClr val="003864"/>
                          </a:solidFill>
                          <a:latin typeface="Times New Roman"/>
                          <a:cs typeface="Times New Roman"/>
                        </a:rPr>
                        <a:t> </a:t>
                      </a:r>
                      <a:r>
                        <a:rPr sz="1400" u="none" dirty="0">
                          <a:solidFill>
                            <a:srgbClr val="003864"/>
                          </a:solidFill>
                          <a:latin typeface="Times New Roman"/>
                          <a:cs typeface="Times New Roman"/>
                        </a:rPr>
                        <a:t>Điện</a:t>
                      </a:r>
                      <a:r>
                        <a:rPr sz="1400" u="none" spc="-20" dirty="0">
                          <a:solidFill>
                            <a:srgbClr val="003864"/>
                          </a:solidFill>
                          <a:latin typeface="Times New Roman"/>
                          <a:cs typeface="Times New Roman"/>
                        </a:rPr>
                        <a:t> </a:t>
                      </a:r>
                      <a:r>
                        <a:rPr sz="1400" u="none" spc="-10" dirty="0">
                          <a:solidFill>
                            <a:srgbClr val="003864"/>
                          </a:solidFill>
                          <a:latin typeface="Times New Roman"/>
                          <a:cs typeface="Times New Roman"/>
                        </a:rPr>
                        <a:t>thoại</a:t>
                      </a:r>
                      <a:r>
                        <a:rPr sz="1400" u="none" dirty="0">
                          <a:solidFill>
                            <a:srgbClr val="003864"/>
                          </a:solidFill>
                          <a:latin typeface="Times New Roman"/>
                          <a:cs typeface="Times New Roman"/>
                        </a:rPr>
                        <a:t>	</a:t>
                      </a:r>
                      <a:r>
                        <a:rPr sz="1400" u="none" spc="-50" dirty="0">
                          <a:solidFill>
                            <a:srgbClr val="003864"/>
                          </a:solidFill>
                          <a:latin typeface="Times New Roman"/>
                          <a:cs typeface="Times New Roman"/>
                        </a:rPr>
                        <a:t>:</a:t>
                      </a:r>
                      <a:r>
                        <a:rPr sz="1400" u="none" dirty="0">
                          <a:solidFill>
                            <a:srgbClr val="003864"/>
                          </a:solidFill>
                          <a:latin typeface="Times New Roman"/>
                          <a:cs typeface="Times New Roman"/>
                        </a:rPr>
                        <a:t>	(024)</a:t>
                      </a:r>
                      <a:r>
                        <a:rPr sz="1400" u="none" spc="-40" dirty="0">
                          <a:solidFill>
                            <a:srgbClr val="003864"/>
                          </a:solidFill>
                          <a:latin typeface="Times New Roman"/>
                          <a:cs typeface="Times New Roman"/>
                        </a:rPr>
                        <a:t> </a:t>
                      </a:r>
                      <a:r>
                        <a:rPr sz="1400" u="none" dirty="0">
                          <a:solidFill>
                            <a:srgbClr val="003864"/>
                          </a:solidFill>
                          <a:latin typeface="Times New Roman"/>
                          <a:cs typeface="Times New Roman"/>
                        </a:rPr>
                        <a:t>6276</a:t>
                      </a:r>
                      <a:r>
                        <a:rPr sz="1400" u="none" spc="-20" dirty="0">
                          <a:solidFill>
                            <a:srgbClr val="003864"/>
                          </a:solidFill>
                          <a:latin typeface="Times New Roman"/>
                          <a:cs typeface="Times New Roman"/>
                        </a:rPr>
                        <a:t> 3926</a:t>
                      </a:r>
                      <a:endParaRPr sz="1400">
                        <a:latin typeface="Times New Roman"/>
                        <a:cs typeface="Times New Roman"/>
                      </a:endParaRPr>
                    </a:p>
                  </a:txBody>
                  <a:tcPr marL="0" marR="0" marT="0" marB="0"/>
                </a:tc>
                <a:extLst>
                  <a:ext uri="{0D108BD9-81ED-4DB2-BD59-A6C34878D82A}">
                    <a16:rowId xmlns:a16="http://schemas.microsoft.com/office/drawing/2014/main" val="10000"/>
                  </a:ext>
                </a:extLst>
              </a:tr>
              <a:tr h="594360">
                <a:tc>
                  <a:txBody>
                    <a:bodyPr/>
                    <a:lstStyle/>
                    <a:p>
                      <a:pPr marL="31750">
                        <a:lnSpc>
                          <a:spcPts val="1495"/>
                        </a:lnSpc>
                        <a:spcBef>
                          <a:spcPts val="370"/>
                        </a:spcBef>
                      </a:pPr>
                      <a:r>
                        <a:rPr sz="1400" dirty="0">
                          <a:solidFill>
                            <a:srgbClr val="003864"/>
                          </a:solidFill>
                          <a:latin typeface="Times New Roman"/>
                          <a:cs typeface="Times New Roman"/>
                        </a:rPr>
                        <a:t>Ms.</a:t>
                      </a:r>
                      <a:r>
                        <a:rPr sz="1400" spc="-45" dirty="0">
                          <a:solidFill>
                            <a:srgbClr val="003864"/>
                          </a:solidFill>
                          <a:latin typeface="Times New Roman"/>
                          <a:cs typeface="Times New Roman"/>
                        </a:rPr>
                        <a:t> </a:t>
                      </a:r>
                      <a:r>
                        <a:rPr sz="1400" dirty="0">
                          <a:solidFill>
                            <a:srgbClr val="003864"/>
                          </a:solidFill>
                          <a:latin typeface="Times New Roman"/>
                          <a:cs typeface="Times New Roman"/>
                        </a:rPr>
                        <a:t>Vũ</a:t>
                      </a:r>
                      <a:r>
                        <a:rPr sz="1400" spc="-35" dirty="0">
                          <a:solidFill>
                            <a:srgbClr val="003864"/>
                          </a:solidFill>
                          <a:latin typeface="Times New Roman"/>
                          <a:cs typeface="Times New Roman"/>
                        </a:rPr>
                        <a:t> </a:t>
                      </a:r>
                      <a:r>
                        <a:rPr sz="1400" dirty="0">
                          <a:solidFill>
                            <a:srgbClr val="003864"/>
                          </a:solidFill>
                          <a:latin typeface="Times New Roman"/>
                          <a:cs typeface="Times New Roman"/>
                        </a:rPr>
                        <a:t>Thúy</a:t>
                      </a:r>
                      <a:r>
                        <a:rPr sz="1400" spc="-60" dirty="0">
                          <a:solidFill>
                            <a:srgbClr val="003864"/>
                          </a:solidFill>
                          <a:latin typeface="Times New Roman"/>
                          <a:cs typeface="Times New Roman"/>
                        </a:rPr>
                        <a:t> </a:t>
                      </a:r>
                      <a:r>
                        <a:rPr sz="1400" spc="-25" dirty="0">
                          <a:solidFill>
                            <a:srgbClr val="003864"/>
                          </a:solidFill>
                          <a:latin typeface="Times New Roman"/>
                          <a:cs typeface="Times New Roman"/>
                        </a:rPr>
                        <a:t>Trà</a:t>
                      </a:r>
                      <a:endParaRPr sz="1400">
                        <a:latin typeface="Times New Roman"/>
                        <a:cs typeface="Times New Roman"/>
                      </a:endParaRPr>
                    </a:p>
                    <a:p>
                      <a:pPr marL="31750">
                        <a:lnSpc>
                          <a:spcPts val="1305"/>
                        </a:lnSpc>
                        <a:tabLst>
                          <a:tab pos="945515" algn="l"/>
                          <a:tab pos="1860550" algn="l"/>
                        </a:tabLst>
                      </a:pPr>
                      <a:r>
                        <a:rPr sz="1400" spc="-10" dirty="0">
                          <a:solidFill>
                            <a:srgbClr val="003864"/>
                          </a:solidFill>
                          <a:latin typeface="Times New Roman"/>
                          <a:cs typeface="Times New Roman"/>
                        </a:rPr>
                        <a:t>Email</a:t>
                      </a:r>
                      <a:r>
                        <a:rPr sz="1400" dirty="0">
                          <a:solidFill>
                            <a:srgbClr val="003864"/>
                          </a:solidFill>
                          <a:latin typeface="Times New Roman"/>
                          <a:cs typeface="Times New Roman"/>
                        </a:rPr>
                        <a:t>	</a:t>
                      </a:r>
                      <a:r>
                        <a:rPr sz="1400" spc="-50" dirty="0">
                          <a:solidFill>
                            <a:srgbClr val="003864"/>
                          </a:solidFill>
                          <a:latin typeface="Times New Roman"/>
                          <a:cs typeface="Times New Roman"/>
                        </a:rPr>
                        <a:t>:</a:t>
                      </a:r>
                      <a:r>
                        <a:rPr sz="1400" dirty="0">
                          <a:solidFill>
                            <a:srgbClr val="003864"/>
                          </a:solidFill>
                          <a:latin typeface="Times New Roman"/>
                          <a:cs typeface="Times New Roman"/>
                        </a:rPr>
                        <a:t>	</a:t>
                      </a:r>
                      <a:r>
                        <a:rPr sz="1400" u="sng" spc="-10" dirty="0">
                          <a:solidFill>
                            <a:srgbClr val="003864"/>
                          </a:solidFill>
                          <a:uFill>
                            <a:solidFill>
                              <a:srgbClr val="003864"/>
                            </a:solidFill>
                          </a:uFill>
                          <a:latin typeface="Times New Roman"/>
                          <a:cs typeface="Times New Roman"/>
                          <a:hlinkClick r:id="rId6"/>
                        </a:rPr>
                        <a:t>tra.vu@mercermarshbenefits.com</a:t>
                      </a:r>
                      <a:endParaRPr sz="1400">
                        <a:latin typeface="Times New Roman"/>
                        <a:cs typeface="Times New Roman"/>
                      </a:endParaRPr>
                    </a:p>
                    <a:p>
                      <a:pPr marL="31750">
                        <a:lnSpc>
                          <a:spcPts val="1410"/>
                        </a:lnSpc>
                        <a:tabLst>
                          <a:tab pos="945515" algn="l"/>
                          <a:tab pos="1860550" algn="l"/>
                        </a:tabLst>
                      </a:pPr>
                      <a:r>
                        <a:rPr sz="1400" dirty="0">
                          <a:solidFill>
                            <a:srgbClr val="003864"/>
                          </a:solidFill>
                          <a:latin typeface="Times New Roman"/>
                          <a:cs typeface="Times New Roman"/>
                        </a:rPr>
                        <a:t>Điện</a:t>
                      </a:r>
                      <a:r>
                        <a:rPr sz="1400" spc="-20" dirty="0">
                          <a:solidFill>
                            <a:srgbClr val="003864"/>
                          </a:solidFill>
                          <a:latin typeface="Times New Roman"/>
                          <a:cs typeface="Times New Roman"/>
                        </a:rPr>
                        <a:t> </a:t>
                      </a:r>
                      <a:r>
                        <a:rPr sz="1400" spc="-10" dirty="0">
                          <a:solidFill>
                            <a:srgbClr val="003864"/>
                          </a:solidFill>
                          <a:latin typeface="Times New Roman"/>
                          <a:cs typeface="Times New Roman"/>
                        </a:rPr>
                        <a:t>thoại</a:t>
                      </a:r>
                      <a:r>
                        <a:rPr sz="1400" dirty="0">
                          <a:solidFill>
                            <a:srgbClr val="003864"/>
                          </a:solidFill>
                          <a:latin typeface="Times New Roman"/>
                          <a:cs typeface="Times New Roman"/>
                        </a:rPr>
                        <a:t>	</a:t>
                      </a:r>
                      <a:r>
                        <a:rPr sz="1400" spc="-50" dirty="0">
                          <a:solidFill>
                            <a:srgbClr val="003864"/>
                          </a:solidFill>
                          <a:latin typeface="Times New Roman"/>
                          <a:cs typeface="Times New Roman"/>
                        </a:rPr>
                        <a:t>:</a:t>
                      </a:r>
                      <a:r>
                        <a:rPr sz="1400" dirty="0">
                          <a:solidFill>
                            <a:srgbClr val="003864"/>
                          </a:solidFill>
                          <a:latin typeface="Times New Roman"/>
                          <a:cs typeface="Times New Roman"/>
                        </a:rPr>
                        <a:t>	(024)</a:t>
                      </a:r>
                      <a:r>
                        <a:rPr sz="1400" spc="-40" dirty="0">
                          <a:solidFill>
                            <a:srgbClr val="003864"/>
                          </a:solidFill>
                          <a:latin typeface="Times New Roman"/>
                          <a:cs typeface="Times New Roman"/>
                        </a:rPr>
                        <a:t> </a:t>
                      </a:r>
                      <a:r>
                        <a:rPr sz="1400" dirty="0">
                          <a:solidFill>
                            <a:srgbClr val="003864"/>
                          </a:solidFill>
                          <a:latin typeface="Times New Roman"/>
                          <a:cs typeface="Times New Roman"/>
                        </a:rPr>
                        <a:t>6276</a:t>
                      </a:r>
                      <a:r>
                        <a:rPr sz="1400" spc="-10" dirty="0">
                          <a:solidFill>
                            <a:srgbClr val="003864"/>
                          </a:solidFill>
                          <a:latin typeface="Times New Roman"/>
                          <a:cs typeface="Times New Roman"/>
                        </a:rPr>
                        <a:t> </a:t>
                      </a:r>
                      <a:r>
                        <a:rPr sz="1400" spc="-20" dirty="0">
                          <a:solidFill>
                            <a:srgbClr val="003864"/>
                          </a:solidFill>
                          <a:latin typeface="Times New Roman"/>
                          <a:cs typeface="Times New Roman"/>
                        </a:rPr>
                        <a:t>3937</a:t>
                      </a:r>
                      <a:endParaRPr sz="1400">
                        <a:latin typeface="Times New Roman"/>
                        <a:cs typeface="Times New Roman"/>
                      </a:endParaRPr>
                    </a:p>
                  </a:txBody>
                  <a:tcPr marL="0" marR="0" marT="46990" marB="0"/>
                </a:tc>
                <a:extLst>
                  <a:ext uri="{0D108BD9-81ED-4DB2-BD59-A6C34878D82A}">
                    <a16:rowId xmlns:a16="http://schemas.microsoft.com/office/drawing/2014/main" val="10001"/>
                  </a:ext>
                </a:extLst>
              </a:tr>
            </a:tbl>
          </a:graphicData>
        </a:graphic>
      </p:graphicFrame>
      <p:sp>
        <p:nvSpPr>
          <p:cNvPr id="11" name="object 11"/>
          <p:cNvSpPr txBox="1"/>
          <p:nvPr/>
        </p:nvSpPr>
        <p:spPr>
          <a:xfrm>
            <a:off x="2034920" y="5041468"/>
            <a:ext cx="2205355" cy="880110"/>
          </a:xfrm>
          <a:prstGeom prst="rect">
            <a:avLst/>
          </a:prstGeom>
        </p:spPr>
        <p:txBody>
          <a:bodyPr vert="horz" wrap="square" lIns="0" tIns="13335" rIns="0" bIns="0" rtlCol="0">
            <a:spAutoFit/>
          </a:bodyPr>
          <a:lstStyle/>
          <a:p>
            <a:pPr marL="12700" marR="5080" indent="-1270" algn="ctr">
              <a:lnSpc>
                <a:spcPct val="100000"/>
              </a:lnSpc>
              <a:spcBef>
                <a:spcPts val="105"/>
              </a:spcBef>
            </a:pPr>
            <a:r>
              <a:rPr sz="1400" b="1" dirty="0">
                <a:solidFill>
                  <a:srgbClr val="003864"/>
                </a:solidFill>
                <a:latin typeface="Times New Roman"/>
                <a:cs typeface="Times New Roman"/>
              </a:rPr>
              <a:t>Hỗ</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trợ</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thêm</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trong</a:t>
            </a:r>
            <a:r>
              <a:rPr sz="1400" b="1" spc="-30" dirty="0">
                <a:solidFill>
                  <a:srgbClr val="003864"/>
                </a:solidFill>
                <a:latin typeface="Times New Roman"/>
                <a:cs typeface="Times New Roman"/>
              </a:rPr>
              <a:t> </a:t>
            </a:r>
            <a:r>
              <a:rPr sz="1400" b="1" dirty="0">
                <a:solidFill>
                  <a:srgbClr val="003864"/>
                </a:solidFill>
                <a:latin typeface="Times New Roman"/>
                <a:cs typeface="Times New Roman"/>
              </a:rPr>
              <a:t>quá</a:t>
            </a:r>
            <a:r>
              <a:rPr sz="1400" b="1" spc="-30" dirty="0">
                <a:solidFill>
                  <a:srgbClr val="003864"/>
                </a:solidFill>
                <a:latin typeface="Times New Roman"/>
                <a:cs typeface="Times New Roman"/>
              </a:rPr>
              <a:t> </a:t>
            </a:r>
            <a:r>
              <a:rPr sz="1400" b="1" spc="-10" dirty="0">
                <a:solidFill>
                  <a:srgbClr val="003864"/>
                </a:solidFill>
                <a:latin typeface="Times New Roman"/>
                <a:cs typeface="Times New Roman"/>
              </a:rPr>
              <a:t>trình </a:t>
            </a:r>
            <a:r>
              <a:rPr sz="1400" b="1" dirty="0">
                <a:solidFill>
                  <a:srgbClr val="003864"/>
                </a:solidFill>
                <a:latin typeface="Times New Roman"/>
                <a:cs typeface="Times New Roman"/>
              </a:rPr>
              <a:t>khám</a:t>
            </a:r>
            <a:r>
              <a:rPr sz="1400" b="1" spc="-10" dirty="0">
                <a:solidFill>
                  <a:srgbClr val="003864"/>
                </a:solidFill>
                <a:latin typeface="Times New Roman"/>
                <a:cs typeface="Times New Roman"/>
              </a:rPr>
              <a:t> </a:t>
            </a:r>
            <a:r>
              <a:rPr sz="1400" b="1" dirty="0">
                <a:solidFill>
                  <a:srgbClr val="003864"/>
                </a:solidFill>
                <a:latin typeface="Times New Roman"/>
                <a:cs typeface="Times New Roman"/>
              </a:rPr>
              <a:t>chữa</a:t>
            </a:r>
            <a:r>
              <a:rPr sz="1400" b="1" spc="-30" dirty="0">
                <a:solidFill>
                  <a:srgbClr val="003864"/>
                </a:solidFill>
                <a:latin typeface="Times New Roman"/>
                <a:cs typeface="Times New Roman"/>
              </a:rPr>
              <a:t> </a:t>
            </a:r>
            <a:r>
              <a:rPr sz="1400" b="1" dirty="0">
                <a:solidFill>
                  <a:srgbClr val="003864"/>
                </a:solidFill>
                <a:latin typeface="Times New Roman"/>
                <a:cs typeface="Times New Roman"/>
              </a:rPr>
              <a:t>bệnh</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tại</a:t>
            </a:r>
            <a:r>
              <a:rPr sz="1400" b="1" spc="-45" dirty="0">
                <a:solidFill>
                  <a:srgbClr val="003864"/>
                </a:solidFill>
                <a:latin typeface="Times New Roman"/>
                <a:cs typeface="Times New Roman"/>
              </a:rPr>
              <a:t> </a:t>
            </a:r>
            <a:r>
              <a:rPr sz="1400" b="1" dirty="0">
                <a:solidFill>
                  <a:srgbClr val="003864"/>
                </a:solidFill>
                <a:latin typeface="Times New Roman"/>
                <a:cs typeface="Times New Roman"/>
              </a:rPr>
              <a:t>TT</a:t>
            </a:r>
            <a:r>
              <a:rPr sz="1400" b="1" spc="-35" dirty="0">
                <a:solidFill>
                  <a:srgbClr val="003864"/>
                </a:solidFill>
                <a:latin typeface="Times New Roman"/>
                <a:cs typeface="Times New Roman"/>
              </a:rPr>
              <a:t> </a:t>
            </a:r>
            <a:r>
              <a:rPr sz="1400" b="1" dirty="0">
                <a:solidFill>
                  <a:srgbClr val="003864"/>
                </a:solidFill>
                <a:latin typeface="Times New Roman"/>
                <a:cs typeface="Times New Roman"/>
              </a:rPr>
              <a:t>y</a:t>
            </a:r>
            <a:r>
              <a:rPr sz="1400" b="1" spc="-10" dirty="0">
                <a:solidFill>
                  <a:srgbClr val="003864"/>
                </a:solidFill>
                <a:latin typeface="Times New Roman"/>
                <a:cs typeface="Times New Roman"/>
              </a:rPr>
              <a:t> </a:t>
            </a:r>
            <a:r>
              <a:rPr sz="1400" b="1" spc="-25" dirty="0">
                <a:solidFill>
                  <a:srgbClr val="003864"/>
                </a:solidFill>
                <a:latin typeface="Times New Roman"/>
                <a:cs typeface="Times New Roman"/>
              </a:rPr>
              <a:t>tế </a:t>
            </a:r>
            <a:r>
              <a:rPr sz="1400" b="1" dirty="0">
                <a:solidFill>
                  <a:srgbClr val="003864"/>
                </a:solidFill>
                <a:latin typeface="Times New Roman"/>
                <a:cs typeface="Times New Roman"/>
              </a:rPr>
              <a:t>ĐHBK</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Hà</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Nội</a:t>
            </a:r>
            <a:r>
              <a:rPr sz="1400" b="1" spc="-10" dirty="0">
                <a:solidFill>
                  <a:srgbClr val="003864"/>
                </a:solidFill>
                <a:latin typeface="Times New Roman"/>
                <a:cs typeface="Times New Roman"/>
              </a:rPr>
              <a:t> </a:t>
            </a:r>
            <a:r>
              <a:rPr sz="1400" b="1" dirty="0">
                <a:solidFill>
                  <a:srgbClr val="003864"/>
                </a:solidFill>
                <a:latin typeface="Times New Roman"/>
                <a:cs typeface="Times New Roman"/>
              </a:rPr>
              <a:t>và</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hoàn</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thiện </a:t>
            </a:r>
            <a:r>
              <a:rPr sz="1400" b="1" dirty="0">
                <a:solidFill>
                  <a:srgbClr val="003864"/>
                </a:solidFill>
                <a:latin typeface="Times New Roman"/>
                <a:cs typeface="Times New Roman"/>
              </a:rPr>
              <a:t>hồ</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sơ bồi</a:t>
            </a:r>
            <a:r>
              <a:rPr sz="1400" b="1" spc="-25" dirty="0">
                <a:solidFill>
                  <a:srgbClr val="003864"/>
                </a:solidFill>
                <a:latin typeface="Times New Roman"/>
                <a:cs typeface="Times New Roman"/>
              </a:rPr>
              <a:t> </a:t>
            </a:r>
            <a:r>
              <a:rPr sz="1400" b="1" spc="-10" dirty="0">
                <a:solidFill>
                  <a:srgbClr val="003864"/>
                </a:solidFill>
                <a:latin typeface="Times New Roman"/>
                <a:cs typeface="Times New Roman"/>
              </a:rPr>
              <a:t>thường</a:t>
            </a:r>
            <a:endParaRPr sz="1400">
              <a:latin typeface="Times New Roman"/>
              <a:cs typeface="Times New Roman"/>
            </a:endParaRPr>
          </a:p>
        </p:txBody>
      </p:sp>
      <p:sp>
        <p:nvSpPr>
          <p:cNvPr id="12" name="object 12"/>
          <p:cNvSpPr txBox="1"/>
          <p:nvPr/>
        </p:nvSpPr>
        <p:spPr>
          <a:xfrm>
            <a:off x="4607814" y="5033898"/>
            <a:ext cx="3496945" cy="880110"/>
          </a:xfrm>
          <a:prstGeom prst="rect">
            <a:avLst/>
          </a:prstGeom>
        </p:spPr>
        <p:txBody>
          <a:bodyPr vert="horz" wrap="square" lIns="0" tIns="12700" rIns="0" bIns="0" rtlCol="0">
            <a:spAutoFit/>
          </a:bodyPr>
          <a:lstStyle/>
          <a:p>
            <a:pPr marL="12700" marR="5080">
              <a:lnSpc>
                <a:spcPct val="100000"/>
              </a:lnSpc>
              <a:spcBef>
                <a:spcPts val="100"/>
              </a:spcBef>
            </a:pPr>
            <a:r>
              <a:rPr sz="1400" b="1" dirty="0">
                <a:solidFill>
                  <a:srgbClr val="003864"/>
                </a:solidFill>
                <a:latin typeface="Times New Roman"/>
                <a:cs typeface="Times New Roman"/>
              </a:rPr>
              <a:t>Các</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cán</a:t>
            </a:r>
            <a:r>
              <a:rPr sz="1400" b="1" spc="-20" dirty="0">
                <a:solidFill>
                  <a:srgbClr val="003864"/>
                </a:solidFill>
                <a:latin typeface="Times New Roman"/>
                <a:cs typeface="Times New Roman"/>
              </a:rPr>
              <a:t> </a:t>
            </a:r>
            <a:r>
              <a:rPr sz="1400" b="1" dirty="0">
                <a:solidFill>
                  <a:srgbClr val="003864"/>
                </a:solidFill>
                <a:latin typeface="Times New Roman"/>
                <a:cs typeface="Times New Roman"/>
              </a:rPr>
              <a:t>bộ</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của</a:t>
            </a:r>
            <a:r>
              <a:rPr sz="1400" b="1" spc="-35" dirty="0">
                <a:solidFill>
                  <a:srgbClr val="003864"/>
                </a:solidFill>
                <a:latin typeface="Times New Roman"/>
                <a:cs typeface="Times New Roman"/>
              </a:rPr>
              <a:t> </a:t>
            </a:r>
            <a:r>
              <a:rPr sz="1400" b="1" spc="-20" dirty="0">
                <a:solidFill>
                  <a:srgbClr val="003864"/>
                </a:solidFill>
                <a:latin typeface="Times New Roman"/>
                <a:cs typeface="Times New Roman"/>
              </a:rPr>
              <a:t>Trung</a:t>
            </a:r>
            <a:r>
              <a:rPr sz="1400" b="1" spc="-15" dirty="0">
                <a:solidFill>
                  <a:srgbClr val="003864"/>
                </a:solidFill>
                <a:latin typeface="Times New Roman"/>
                <a:cs typeface="Times New Roman"/>
              </a:rPr>
              <a:t> </a:t>
            </a:r>
            <a:r>
              <a:rPr sz="1400" b="1" dirty="0">
                <a:solidFill>
                  <a:srgbClr val="003864"/>
                </a:solidFill>
                <a:latin typeface="Times New Roman"/>
                <a:cs typeface="Times New Roman"/>
              </a:rPr>
              <a:t>tâm</a:t>
            </a:r>
            <a:r>
              <a:rPr sz="1400" b="1" spc="-25" dirty="0">
                <a:solidFill>
                  <a:srgbClr val="003864"/>
                </a:solidFill>
                <a:latin typeface="Times New Roman"/>
                <a:cs typeface="Times New Roman"/>
              </a:rPr>
              <a:t> </a:t>
            </a:r>
            <a:r>
              <a:rPr sz="1400" b="1" dirty="0">
                <a:solidFill>
                  <a:srgbClr val="003864"/>
                </a:solidFill>
                <a:latin typeface="Times New Roman"/>
                <a:cs typeface="Times New Roman"/>
              </a:rPr>
              <a:t>y</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tế</a:t>
            </a:r>
            <a:r>
              <a:rPr sz="1400" b="1" spc="-10" dirty="0">
                <a:solidFill>
                  <a:srgbClr val="003864"/>
                </a:solidFill>
                <a:latin typeface="Times New Roman"/>
                <a:cs typeface="Times New Roman"/>
              </a:rPr>
              <a:t> </a:t>
            </a:r>
            <a:r>
              <a:rPr sz="1400" b="1" dirty="0">
                <a:solidFill>
                  <a:srgbClr val="003864"/>
                </a:solidFill>
                <a:latin typeface="Times New Roman"/>
                <a:cs typeface="Times New Roman"/>
              </a:rPr>
              <a:t>ĐHBK</a:t>
            </a:r>
            <a:r>
              <a:rPr sz="1400" b="1" spc="-5" dirty="0">
                <a:solidFill>
                  <a:srgbClr val="003864"/>
                </a:solidFill>
                <a:latin typeface="Times New Roman"/>
                <a:cs typeface="Times New Roman"/>
              </a:rPr>
              <a:t> </a:t>
            </a:r>
            <a:r>
              <a:rPr sz="1400" b="1" dirty="0">
                <a:solidFill>
                  <a:srgbClr val="003864"/>
                </a:solidFill>
                <a:latin typeface="Times New Roman"/>
                <a:cs typeface="Times New Roman"/>
              </a:rPr>
              <a:t>Hà</a:t>
            </a:r>
            <a:r>
              <a:rPr sz="1400" b="1" spc="-15" dirty="0">
                <a:solidFill>
                  <a:srgbClr val="003864"/>
                </a:solidFill>
                <a:latin typeface="Times New Roman"/>
                <a:cs typeface="Times New Roman"/>
              </a:rPr>
              <a:t> </a:t>
            </a:r>
            <a:r>
              <a:rPr sz="1400" b="1" spc="-25" dirty="0">
                <a:solidFill>
                  <a:srgbClr val="003864"/>
                </a:solidFill>
                <a:latin typeface="Times New Roman"/>
                <a:cs typeface="Times New Roman"/>
              </a:rPr>
              <a:t>Nội </a:t>
            </a:r>
            <a:r>
              <a:rPr sz="1400" dirty="0">
                <a:solidFill>
                  <a:srgbClr val="003864"/>
                </a:solidFill>
                <a:latin typeface="Times New Roman"/>
                <a:cs typeface="Times New Roman"/>
              </a:rPr>
              <a:t>Dương</a:t>
            </a:r>
            <a:r>
              <a:rPr sz="1400" spc="-60" dirty="0">
                <a:solidFill>
                  <a:srgbClr val="003864"/>
                </a:solidFill>
                <a:latin typeface="Times New Roman"/>
                <a:cs typeface="Times New Roman"/>
              </a:rPr>
              <a:t> </a:t>
            </a:r>
            <a:r>
              <a:rPr sz="1400" dirty="0">
                <a:solidFill>
                  <a:srgbClr val="003864"/>
                </a:solidFill>
                <a:latin typeface="Times New Roman"/>
                <a:cs typeface="Times New Roman"/>
              </a:rPr>
              <a:t>Thị</a:t>
            </a:r>
            <a:r>
              <a:rPr sz="1400" spc="-35" dirty="0">
                <a:solidFill>
                  <a:srgbClr val="003864"/>
                </a:solidFill>
                <a:latin typeface="Times New Roman"/>
                <a:cs typeface="Times New Roman"/>
              </a:rPr>
              <a:t> </a:t>
            </a:r>
            <a:r>
              <a:rPr sz="1400" dirty="0">
                <a:solidFill>
                  <a:srgbClr val="003864"/>
                </a:solidFill>
                <a:latin typeface="Times New Roman"/>
                <a:cs typeface="Times New Roman"/>
              </a:rPr>
              <a:t>Quỳnh</a:t>
            </a:r>
            <a:r>
              <a:rPr sz="1400" spc="-60" dirty="0">
                <a:solidFill>
                  <a:srgbClr val="003864"/>
                </a:solidFill>
                <a:latin typeface="Times New Roman"/>
                <a:cs typeface="Times New Roman"/>
              </a:rPr>
              <a:t> </a:t>
            </a:r>
            <a:r>
              <a:rPr sz="1400" dirty="0">
                <a:solidFill>
                  <a:srgbClr val="003864"/>
                </a:solidFill>
                <a:latin typeface="Times New Roman"/>
                <a:cs typeface="Times New Roman"/>
              </a:rPr>
              <a:t>Trang</a:t>
            </a:r>
            <a:r>
              <a:rPr sz="1400" spc="-20" dirty="0">
                <a:solidFill>
                  <a:srgbClr val="003864"/>
                </a:solidFill>
                <a:latin typeface="Times New Roman"/>
                <a:cs typeface="Times New Roman"/>
              </a:rPr>
              <a:t> </a:t>
            </a:r>
            <a:r>
              <a:rPr sz="1400" dirty="0">
                <a:solidFill>
                  <a:srgbClr val="003864"/>
                </a:solidFill>
                <a:latin typeface="Times New Roman"/>
                <a:cs typeface="Times New Roman"/>
              </a:rPr>
              <a:t>–</a:t>
            </a:r>
            <a:r>
              <a:rPr sz="1400" spc="-35" dirty="0">
                <a:solidFill>
                  <a:srgbClr val="003864"/>
                </a:solidFill>
                <a:latin typeface="Times New Roman"/>
                <a:cs typeface="Times New Roman"/>
              </a:rPr>
              <a:t> </a:t>
            </a:r>
            <a:r>
              <a:rPr sz="1400" spc="-10" dirty="0">
                <a:solidFill>
                  <a:srgbClr val="003864"/>
                </a:solidFill>
                <a:latin typeface="Times New Roman"/>
                <a:cs typeface="Times New Roman"/>
              </a:rPr>
              <a:t>ĐT:</a:t>
            </a:r>
            <a:r>
              <a:rPr sz="1400" spc="-25" dirty="0">
                <a:solidFill>
                  <a:srgbClr val="003864"/>
                </a:solidFill>
                <a:latin typeface="Times New Roman"/>
                <a:cs typeface="Times New Roman"/>
              </a:rPr>
              <a:t> </a:t>
            </a:r>
            <a:r>
              <a:rPr sz="1400" dirty="0">
                <a:solidFill>
                  <a:srgbClr val="003864"/>
                </a:solidFill>
                <a:latin typeface="Times New Roman"/>
                <a:cs typeface="Times New Roman"/>
              </a:rPr>
              <a:t>091</a:t>
            </a:r>
            <a:r>
              <a:rPr sz="1400" spc="-50" dirty="0">
                <a:solidFill>
                  <a:srgbClr val="003864"/>
                </a:solidFill>
                <a:latin typeface="Times New Roman"/>
                <a:cs typeface="Times New Roman"/>
              </a:rPr>
              <a:t> </a:t>
            </a:r>
            <a:r>
              <a:rPr sz="1400" spc="-10" dirty="0">
                <a:solidFill>
                  <a:srgbClr val="003864"/>
                </a:solidFill>
                <a:latin typeface="Times New Roman"/>
                <a:cs typeface="Times New Roman"/>
              </a:rPr>
              <a:t>5870757 </a:t>
            </a:r>
            <a:r>
              <a:rPr sz="1400" dirty="0">
                <a:solidFill>
                  <a:srgbClr val="003864"/>
                </a:solidFill>
                <a:latin typeface="Times New Roman"/>
                <a:cs typeface="Times New Roman"/>
              </a:rPr>
              <a:t>Phạm</a:t>
            </a:r>
            <a:r>
              <a:rPr sz="1400" spc="-30" dirty="0">
                <a:solidFill>
                  <a:srgbClr val="003864"/>
                </a:solidFill>
                <a:latin typeface="Times New Roman"/>
                <a:cs typeface="Times New Roman"/>
              </a:rPr>
              <a:t> </a:t>
            </a:r>
            <a:r>
              <a:rPr sz="1400" dirty="0">
                <a:solidFill>
                  <a:srgbClr val="003864"/>
                </a:solidFill>
                <a:latin typeface="Times New Roman"/>
                <a:cs typeface="Times New Roman"/>
              </a:rPr>
              <a:t>Minh</a:t>
            </a:r>
            <a:r>
              <a:rPr sz="1400" spc="-60" dirty="0">
                <a:solidFill>
                  <a:srgbClr val="003864"/>
                </a:solidFill>
                <a:latin typeface="Times New Roman"/>
                <a:cs typeface="Times New Roman"/>
              </a:rPr>
              <a:t> </a:t>
            </a:r>
            <a:r>
              <a:rPr sz="1400" dirty="0">
                <a:solidFill>
                  <a:srgbClr val="003864"/>
                </a:solidFill>
                <a:latin typeface="Times New Roman"/>
                <a:cs typeface="Times New Roman"/>
              </a:rPr>
              <a:t>Thúy</a:t>
            </a:r>
            <a:r>
              <a:rPr sz="1400" spc="-20" dirty="0">
                <a:solidFill>
                  <a:srgbClr val="003864"/>
                </a:solidFill>
                <a:latin typeface="Times New Roman"/>
                <a:cs typeface="Times New Roman"/>
              </a:rPr>
              <a:t> </a:t>
            </a:r>
            <a:r>
              <a:rPr sz="1400" dirty="0">
                <a:solidFill>
                  <a:srgbClr val="003864"/>
                </a:solidFill>
                <a:latin typeface="Times New Roman"/>
                <a:cs typeface="Times New Roman"/>
              </a:rPr>
              <a:t>-</a:t>
            </a:r>
            <a:r>
              <a:rPr sz="1400" spc="325" dirty="0">
                <a:solidFill>
                  <a:srgbClr val="003864"/>
                </a:solidFill>
                <a:latin typeface="Times New Roman"/>
                <a:cs typeface="Times New Roman"/>
              </a:rPr>
              <a:t> </a:t>
            </a:r>
            <a:r>
              <a:rPr sz="1400" spc="-10" dirty="0">
                <a:solidFill>
                  <a:srgbClr val="003864"/>
                </a:solidFill>
                <a:latin typeface="Times New Roman"/>
                <a:cs typeface="Times New Roman"/>
              </a:rPr>
              <a:t>ĐT: </a:t>
            </a:r>
            <a:r>
              <a:rPr sz="1400" dirty="0">
                <a:solidFill>
                  <a:srgbClr val="003864"/>
                </a:solidFill>
                <a:latin typeface="Times New Roman"/>
                <a:cs typeface="Times New Roman"/>
              </a:rPr>
              <a:t>098</a:t>
            </a:r>
            <a:r>
              <a:rPr sz="1400" spc="-35" dirty="0">
                <a:solidFill>
                  <a:srgbClr val="003864"/>
                </a:solidFill>
                <a:latin typeface="Times New Roman"/>
                <a:cs typeface="Times New Roman"/>
              </a:rPr>
              <a:t> </a:t>
            </a:r>
            <a:r>
              <a:rPr sz="1400" dirty="0">
                <a:solidFill>
                  <a:srgbClr val="003864"/>
                </a:solidFill>
                <a:latin typeface="Times New Roman"/>
                <a:cs typeface="Times New Roman"/>
              </a:rPr>
              <a:t>5569767</a:t>
            </a:r>
            <a:r>
              <a:rPr sz="1400" spc="-55" dirty="0">
                <a:solidFill>
                  <a:srgbClr val="003864"/>
                </a:solidFill>
                <a:latin typeface="Times New Roman"/>
                <a:cs typeface="Times New Roman"/>
              </a:rPr>
              <a:t> </a:t>
            </a:r>
            <a:r>
              <a:rPr sz="1400" spc="-50" dirty="0">
                <a:solidFill>
                  <a:srgbClr val="003864"/>
                </a:solidFill>
                <a:latin typeface="Times New Roman"/>
                <a:cs typeface="Times New Roman"/>
              </a:rPr>
              <a:t>.</a:t>
            </a:r>
            <a:endParaRPr sz="1400">
              <a:latin typeface="Times New Roman"/>
              <a:cs typeface="Times New Roman"/>
            </a:endParaRPr>
          </a:p>
          <a:p>
            <a:pPr marL="12700">
              <a:lnSpc>
                <a:spcPct val="100000"/>
              </a:lnSpc>
            </a:pPr>
            <a:r>
              <a:rPr sz="1400" dirty="0">
                <a:solidFill>
                  <a:srgbClr val="003864"/>
                </a:solidFill>
                <a:latin typeface="Times New Roman"/>
                <a:cs typeface="Times New Roman"/>
              </a:rPr>
              <a:t>Nguyễn</a:t>
            </a:r>
            <a:r>
              <a:rPr sz="1400" spc="-45" dirty="0">
                <a:solidFill>
                  <a:srgbClr val="003864"/>
                </a:solidFill>
                <a:latin typeface="Times New Roman"/>
                <a:cs typeface="Times New Roman"/>
              </a:rPr>
              <a:t> </a:t>
            </a:r>
            <a:r>
              <a:rPr sz="1400" dirty="0">
                <a:solidFill>
                  <a:srgbClr val="003864"/>
                </a:solidFill>
                <a:latin typeface="Times New Roman"/>
                <a:cs typeface="Times New Roman"/>
              </a:rPr>
              <a:t>Thị</a:t>
            </a:r>
            <a:r>
              <a:rPr sz="1400" spc="-40" dirty="0">
                <a:solidFill>
                  <a:srgbClr val="003864"/>
                </a:solidFill>
                <a:latin typeface="Times New Roman"/>
                <a:cs typeface="Times New Roman"/>
              </a:rPr>
              <a:t> </a:t>
            </a:r>
            <a:r>
              <a:rPr sz="1400" dirty="0">
                <a:solidFill>
                  <a:srgbClr val="003864"/>
                </a:solidFill>
                <a:latin typeface="Times New Roman"/>
                <a:cs typeface="Times New Roman"/>
              </a:rPr>
              <a:t>Bích</a:t>
            </a:r>
            <a:r>
              <a:rPr sz="1400" spc="-25" dirty="0">
                <a:solidFill>
                  <a:srgbClr val="003864"/>
                </a:solidFill>
                <a:latin typeface="Times New Roman"/>
                <a:cs typeface="Times New Roman"/>
              </a:rPr>
              <a:t> </a:t>
            </a:r>
            <a:r>
              <a:rPr sz="1400" dirty="0">
                <a:solidFill>
                  <a:srgbClr val="003864"/>
                </a:solidFill>
                <a:latin typeface="Times New Roman"/>
                <a:cs typeface="Times New Roman"/>
              </a:rPr>
              <a:t>Hạnh</a:t>
            </a:r>
            <a:r>
              <a:rPr sz="1400" spc="-5" dirty="0">
                <a:solidFill>
                  <a:srgbClr val="003864"/>
                </a:solidFill>
                <a:latin typeface="Times New Roman"/>
                <a:cs typeface="Times New Roman"/>
              </a:rPr>
              <a:t> </a:t>
            </a:r>
            <a:r>
              <a:rPr sz="1400" dirty="0">
                <a:solidFill>
                  <a:srgbClr val="003864"/>
                </a:solidFill>
                <a:latin typeface="Times New Roman"/>
                <a:cs typeface="Times New Roman"/>
              </a:rPr>
              <a:t>–</a:t>
            </a:r>
            <a:r>
              <a:rPr sz="1400" spc="-25" dirty="0">
                <a:solidFill>
                  <a:srgbClr val="003864"/>
                </a:solidFill>
                <a:latin typeface="Times New Roman"/>
                <a:cs typeface="Times New Roman"/>
              </a:rPr>
              <a:t> </a:t>
            </a:r>
            <a:r>
              <a:rPr sz="1400" dirty="0">
                <a:solidFill>
                  <a:srgbClr val="003864"/>
                </a:solidFill>
                <a:latin typeface="Times New Roman"/>
                <a:cs typeface="Times New Roman"/>
              </a:rPr>
              <a:t>ĐT</a:t>
            </a:r>
            <a:r>
              <a:rPr sz="1400">
                <a:solidFill>
                  <a:srgbClr val="003864"/>
                </a:solidFill>
                <a:latin typeface="Times New Roman"/>
                <a:cs typeface="Times New Roman"/>
              </a:rPr>
              <a:t>:</a:t>
            </a:r>
            <a:r>
              <a:rPr sz="1400" spc="-20">
                <a:solidFill>
                  <a:srgbClr val="003864"/>
                </a:solidFill>
                <a:latin typeface="Times New Roman"/>
                <a:cs typeface="Times New Roman"/>
              </a:rPr>
              <a:t> </a:t>
            </a:r>
            <a:r>
              <a:rPr sz="1400">
                <a:solidFill>
                  <a:srgbClr val="003864"/>
                </a:solidFill>
                <a:latin typeface="Times New Roman"/>
                <a:cs typeface="Times New Roman"/>
              </a:rPr>
              <a:t>091</a:t>
            </a:r>
            <a:r>
              <a:rPr lang="en-US" sz="1400">
                <a:solidFill>
                  <a:srgbClr val="003864"/>
                </a:solidFill>
                <a:latin typeface="Times New Roman"/>
                <a:cs typeface="Times New Roman"/>
              </a:rPr>
              <a:t> </a:t>
            </a:r>
            <a:r>
              <a:rPr sz="1400">
                <a:solidFill>
                  <a:srgbClr val="003864"/>
                </a:solidFill>
                <a:latin typeface="Times New Roman"/>
                <a:cs typeface="Times New Roman"/>
              </a:rPr>
              <a:t>2655005</a:t>
            </a:r>
            <a:r>
              <a:rPr sz="1400" spc="-50">
                <a:solidFill>
                  <a:srgbClr val="003864"/>
                </a:solidFill>
                <a:latin typeface="Times New Roman"/>
                <a:cs typeface="Times New Roman"/>
              </a:rPr>
              <a:t> </a:t>
            </a:r>
            <a:r>
              <a:rPr sz="1400" spc="-50" dirty="0">
                <a:solidFill>
                  <a:srgbClr val="003864"/>
                </a:solidFill>
                <a:latin typeface="Times New Roman"/>
                <a:cs typeface="Times New Roman"/>
              </a:rPr>
              <a:t>.</a:t>
            </a:r>
            <a:endParaRPr sz="1400">
              <a:latin typeface="Times New Roman"/>
              <a:cs typeface="Times New Roman"/>
            </a:endParaRPr>
          </a:p>
        </p:txBody>
      </p:sp>
    </p:spTree>
    <p:extLst>
      <p:ext uri="{BB962C8B-B14F-4D97-AF65-F5344CB8AC3E}">
        <p14:creationId xmlns:p14="http://schemas.microsoft.com/office/powerpoint/2010/main" val="241252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091" y="320751"/>
            <a:ext cx="3509645" cy="452120"/>
          </a:xfrm>
          <a:prstGeom prst="rect">
            <a:avLst/>
          </a:prstGeom>
        </p:spPr>
        <p:txBody>
          <a:bodyPr vert="horz" wrap="square" lIns="0" tIns="12065" rIns="0" bIns="0" rtlCol="0">
            <a:spAutoFit/>
          </a:bodyPr>
          <a:lstStyle/>
          <a:p>
            <a:pPr marL="12700">
              <a:lnSpc>
                <a:spcPct val="100000"/>
              </a:lnSpc>
              <a:spcBef>
                <a:spcPts val="95"/>
              </a:spcBef>
            </a:pPr>
            <a:r>
              <a:rPr spc="-235" dirty="0"/>
              <a:t>THÔNG</a:t>
            </a:r>
            <a:r>
              <a:rPr spc="-114" dirty="0"/>
              <a:t> </a:t>
            </a:r>
            <a:r>
              <a:rPr spc="-220" dirty="0"/>
              <a:t>TIN</a:t>
            </a:r>
            <a:r>
              <a:rPr spc="-114" dirty="0"/>
              <a:t> </a:t>
            </a:r>
            <a:r>
              <a:rPr spc="-165" dirty="0"/>
              <a:t>CHUNG</a:t>
            </a:r>
          </a:p>
        </p:txBody>
      </p:sp>
      <p:pic>
        <p:nvPicPr>
          <p:cNvPr id="6" name="object 6"/>
          <p:cNvPicPr/>
          <p:nvPr/>
        </p:nvPicPr>
        <p:blipFill>
          <a:blip r:embed="rId2" cstate="print"/>
          <a:stretch>
            <a:fillRect/>
          </a:stretch>
        </p:blipFill>
        <p:spPr>
          <a:xfrm>
            <a:off x="5465955" y="1229308"/>
            <a:ext cx="946404" cy="946403"/>
          </a:xfrm>
          <a:prstGeom prst="rect">
            <a:avLst/>
          </a:prstGeom>
        </p:spPr>
      </p:pic>
      <p:graphicFrame>
        <p:nvGraphicFramePr>
          <p:cNvPr id="9" name="Table 8"/>
          <p:cNvGraphicFramePr>
            <a:graphicFrameLocks noGrp="1"/>
          </p:cNvGraphicFramePr>
          <p:nvPr/>
        </p:nvGraphicFramePr>
        <p:xfrm>
          <a:off x="1066800" y="1219200"/>
          <a:ext cx="9448801" cy="4597399"/>
        </p:xfrm>
        <a:graphic>
          <a:graphicData uri="http://schemas.openxmlformats.org/drawingml/2006/table">
            <a:tbl>
              <a:tblPr firstRow="1" bandRow="1">
                <a:tableStyleId>{2D5ABB26-0587-4C30-8999-92F81FD0307C}</a:tableStyleId>
              </a:tblPr>
              <a:tblGrid>
                <a:gridCol w="2227051">
                  <a:extLst>
                    <a:ext uri="{9D8B030D-6E8A-4147-A177-3AD203B41FA5}">
                      <a16:colId xmlns:a16="http://schemas.microsoft.com/office/drawing/2014/main" val="3112136748"/>
                    </a:ext>
                  </a:extLst>
                </a:gridCol>
                <a:gridCol w="2267046">
                  <a:extLst>
                    <a:ext uri="{9D8B030D-6E8A-4147-A177-3AD203B41FA5}">
                      <a16:colId xmlns:a16="http://schemas.microsoft.com/office/drawing/2014/main" val="2067170834"/>
                    </a:ext>
                  </a:extLst>
                </a:gridCol>
                <a:gridCol w="2687659">
                  <a:extLst>
                    <a:ext uri="{9D8B030D-6E8A-4147-A177-3AD203B41FA5}">
                      <a16:colId xmlns:a16="http://schemas.microsoft.com/office/drawing/2014/main" val="399220956"/>
                    </a:ext>
                  </a:extLst>
                </a:gridCol>
                <a:gridCol w="2267045">
                  <a:extLst>
                    <a:ext uri="{9D8B030D-6E8A-4147-A177-3AD203B41FA5}">
                      <a16:colId xmlns:a16="http://schemas.microsoft.com/office/drawing/2014/main" val="1710910535"/>
                    </a:ext>
                  </a:extLst>
                </a:gridCol>
              </a:tblGrid>
              <a:tr h="130619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extLst>
                  <a:ext uri="{0D108BD9-81ED-4DB2-BD59-A6C34878D82A}">
                    <a16:rowId xmlns:a16="http://schemas.microsoft.com/office/drawing/2014/main" val="3996759100"/>
                  </a:ext>
                </a:extLst>
              </a:tr>
              <a:tr h="3291204">
                <a:tc>
                  <a:txBody>
                    <a:bodyPr/>
                    <a:lstStyle/>
                    <a:p>
                      <a:pPr>
                        <a:lnSpc>
                          <a:spcPct val="100000"/>
                        </a:lnSpc>
                        <a:spcBef>
                          <a:spcPts val="440"/>
                        </a:spcBef>
                      </a:pPr>
                      <a:endParaRPr sz="1600">
                        <a:latin typeface="Times New Roman"/>
                        <a:cs typeface="Times New Roman"/>
                      </a:endParaRPr>
                    </a:p>
                    <a:p>
                      <a:pPr marL="635" algn="ctr">
                        <a:lnSpc>
                          <a:spcPct val="100000"/>
                        </a:lnSpc>
                      </a:pPr>
                      <a:r>
                        <a:rPr sz="1600" b="1" spc="-125" dirty="0">
                          <a:solidFill>
                            <a:srgbClr val="003864"/>
                          </a:solidFill>
                          <a:latin typeface="Verdana"/>
                          <a:cs typeface="Verdana"/>
                        </a:rPr>
                        <a:t>Hiệu</a:t>
                      </a:r>
                      <a:r>
                        <a:rPr sz="1600" b="1" spc="-35" dirty="0">
                          <a:solidFill>
                            <a:srgbClr val="003864"/>
                          </a:solidFill>
                          <a:latin typeface="Verdana"/>
                          <a:cs typeface="Verdana"/>
                        </a:rPr>
                        <a:t> </a:t>
                      </a:r>
                      <a:r>
                        <a:rPr sz="1600" b="1" spc="-80" dirty="0">
                          <a:solidFill>
                            <a:srgbClr val="003864"/>
                          </a:solidFill>
                          <a:latin typeface="Verdana"/>
                          <a:cs typeface="Verdana"/>
                        </a:rPr>
                        <a:t>lực</a:t>
                      </a:r>
                      <a:r>
                        <a:rPr sz="1600" b="1" spc="-35" dirty="0">
                          <a:solidFill>
                            <a:srgbClr val="003864"/>
                          </a:solidFill>
                          <a:latin typeface="Verdana"/>
                          <a:cs typeface="Verdana"/>
                        </a:rPr>
                        <a:t> </a:t>
                      </a:r>
                      <a:r>
                        <a:rPr sz="1600" b="1" spc="-130" dirty="0">
                          <a:solidFill>
                            <a:srgbClr val="003864"/>
                          </a:solidFill>
                          <a:latin typeface="Verdana"/>
                          <a:cs typeface="Verdana"/>
                        </a:rPr>
                        <a:t>bảo</a:t>
                      </a:r>
                      <a:r>
                        <a:rPr sz="1600" b="1" spc="-45" dirty="0">
                          <a:solidFill>
                            <a:srgbClr val="003864"/>
                          </a:solidFill>
                          <a:latin typeface="Verdana"/>
                          <a:cs typeface="Verdana"/>
                        </a:rPr>
                        <a:t> </a:t>
                      </a:r>
                      <a:r>
                        <a:rPr sz="1600" b="1" spc="-20" dirty="0">
                          <a:solidFill>
                            <a:srgbClr val="003864"/>
                          </a:solidFill>
                          <a:latin typeface="Verdana"/>
                          <a:cs typeface="Verdana"/>
                        </a:rPr>
                        <a:t>hiểm</a:t>
                      </a:r>
                      <a:endParaRPr sz="1600">
                        <a:latin typeface="Verdana"/>
                        <a:cs typeface="Verdana"/>
                      </a:endParaRPr>
                    </a:p>
                    <a:p>
                      <a:pPr>
                        <a:lnSpc>
                          <a:spcPct val="100000"/>
                        </a:lnSpc>
                      </a:pPr>
                      <a:endParaRPr sz="1600">
                        <a:latin typeface="Times New Roman"/>
                        <a:cs typeface="Times New Roman"/>
                      </a:endParaRPr>
                    </a:p>
                    <a:p>
                      <a:pPr>
                        <a:lnSpc>
                          <a:spcPct val="100000"/>
                        </a:lnSpc>
                        <a:spcBef>
                          <a:spcPts val="155"/>
                        </a:spcBef>
                      </a:pPr>
                      <a:endParaRPr sz="1600">
                        <a:latin typeface="Times New Roman"/>
                        <a:cs typeface="Times New Roman"/>
                      </a:endParaRPr>
                    </a:p>
                    <a:p>
                      <a:pPr algn="ctr">
                        <a:lnSpc>
                          <a:spcPct val="100000"/>
                        </a:lnSpc>
                      </a:pPr>
                      <a:r>
                        <a:rPr sz="1400" spc="-75" dirty="0">
                          <a:solidFill>
                            <a:srgbClr val="003864"/>
                          </a:solidFill>
                          <a:latin typeface="Verdana"/>
                          <a:cs typeface="Verdana"/>
                        </a:rPr>
                        <a:t>Từ</a:t>
                      </a:r>
                      <a:r>
                        <a:rPr sz="1400" spc="-45" dirty="0">
                          <a:solidFill>
                            <a:srgbClr val="003864"/>
                          </a:solidFill>
                          <a:latin typeface="Verdana"/>
                          <a:cs typeface="Verdana"/>
                        </a:rPr>
                        <a:t> </a:t>
                      </a:r>
                      <a:r>
                        <a:rPr sz="1400" spc="-30" dirty="0">
                          <a:solidFill>
                            <a:srgbClr val="003864"/>
                          </a:solidFill>
                          <a:latin typeface="Verdana"/>
                          <a:cs typeface="Verdana"/>
                        </a:rPr>
                        <a:t>15/01/2024</a:t>
                      </a:r>
                      <a:endParaRPr sz="1400">
                        <a:latin typeface="Verdana"/>
                        <a:cs typeface="Verdana"/>
                      </a:endParaRPr>
                    </a:p>
                    <a:p>
                      <a:pPr>
                        <a:lnSpc>
                          <a:spcPct val="100000"/>
                        </a:lnSpc>
                        <a:spcBef>
                          <a:spcPts val="70"/>
                        </a:spcBef>
                      </a:pPr>
                      <a:endParaRPr sz="1400">
                        <a:latin typeface="Times New Roman"/>
                        <a:cs typeface="Times New Roman"/>
                      </a:endParaRPr>
                    </a:p>
                    <a:p>
                      <a:pPr algn="ctr">
                        <a:lnSpc>
                          <a:spcPct val="100000"/>
                        </a:lnSpc>
                        <a:spcBef>
                          <a:spcPts val="5"/>
                        </a:spcBef>
                      </a:pPr>
                      <a:r>
                        <a:rPr sz="1400" spc="-114" dirty="0">
                          <a:solidFill>
                            <a:srgbClr val="003864"/>
                          </a:solidFill>
                          <a:latin typeface="Verdana"/>
                          <a:cs typeface="Verdana"/>
                        </a:rPr>
                        <a:t>Đến</a:t>
                      </a:r>
                      <a:r>
                        <a:rPr sz="1400" spc="-50" dirty="0">
                          <a:solidFill>
                            <a:srgbClr val="003864"/>
                          </a:solidFill>
                          <a:latin typeface="Verdana"/>
                          <a:cs typeface="Verdana"/>
                        </a:rPr>
                        <a:t> </a:t>
                      </a:r>
                      <a:r>
                        <a:rPr sz="1400" spc="-30" dirty="0">
                          <a:solidFill>
                            <a:srgbClr val="003864"/>
                          </a:solidFill>
                          <a:latin typeface="Verdana"/>
                          <a:cs typeface="Verdana"/>
                        </a:rPr>
                        <a:t>14/01/2025</a:t>
                      </a:r>
                      <a:endParaRPr sz="1400">
                        <a:latin typeface="Verdana"/>
                        <a:cs typeface="Verdana"/>
                      </a:endParaRPr>
                    </a:p>
                  </a:txBody>
                  <a:tcPr marL="0" marR="0" marT="558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spcBef>
                          <a:spcPts val="440"/>
                        </a:spcBef>
                      </a:pPr>
                      <a:endParaRPr sz="1600">
                        <a:latin typeface="Times New Roman"/>
                        <a:cs typeface="Times New Roman"/>
                      </a:endParaRPr>
                    </a:p>
                    <a:p>
                      <a:pPr marL="168910">
                        <a:lnSpc>
                          <a:spcPct val="100000"/>
                        </a:lnSpc>
                      </a:pPr>
                      <a:r>
                        <a:rPr sz="1600" b="1" spc="-150" dirty="0">
                          <a:solidFill>
                            <a:srgbClr val="003864"/>
                          </a:solidFill>
                          <a:latin typeface="Verdana"/>
                          <a:cs typeface="Verdana"/>
                        </a:rPr>
                        <a:t>Phạm</a:t>
                      </a:r>
                      <a:r>
                        <a:rPr sz="1600" b="1" spc="-35" dirty="0">
                          <a:solidFill>
                            <a:srgbClr val="003864"/>
                          </a:solidFill>
                          <a:latin typeface="Verdana"/>
                          <a:cs typeface="Verdana"/>
                        </a:rPr>
                        <a:t> </a:t>
                      </a:r>
                      <a:r>
                        <a:rPr sz="1600" b="1" spc="-105" dirty="0">
                          <a:solidFill>
                            <a:srgbClr val="003864"/>
                          </a:solidFill>
                          <a:latin typeface="Verdana"/>
                          <a:cs typeface="Verdana"/>
                        </a:rPr>
                        <a:t>vi</a:t>
                      </a:r>
                      <a:r>
                        <a:rPr sz="1600" b="1" spc="-45" dirty="0">
                          <a:solidFill>
                            <a:srgbClr val="003864"/>
                          </a:solidFill>
                          <a:latin typeface="Verdana"/>
                          <a:cs typeface="Verdana"/>
                        </a:rPr>
                        <a:t> </a:t>
                      </a:r>
                      <a:r>
                        <a:rPr sz="1600" b="1" spc="-130" dirty="0">
                          <a:solidFill>
                            <a:srgbClr val="003864"/>
                          </a:solidFill>
                          <a:latin typeface="Verdana"/>
                          <a:cs typeface="Verdana"/>
                        </a:rPr>
                        <a:t>bảo</a:t>
                      </a:r>
                      <a:r>
                        <a:rPr sz="1600" b="1" spc="-35" dirty="0">
                          <a:solidFill>
                            <a:srgbClr val="003864"/>
                          </a:solidFill>
                          <a:latin typeface="Verdana"/>
                          <a:cs typeface="Verdana"/>
                        </a:rPr>
                        <a:t> </a:t>
                      </a:r>
                      <a:r>
                        <a:rPr sz="1600" b="1" spc="-20" dirty="0">
                          <a:solidFill>
                            <a:srgbClr val="003864"/>
                          </a:solidFill>
                          <a:latin typeface="Verdana"/>
                          <a:cs typeface="Verdana"/>
                        </a:rPr>
                        <a:t>hiểm</a:t>
                      </a:r>
                      <a:endParaRPr sz="1600">
                        <a:latin typeface="Verdana"/>
                        <a:cs typeface="Verdana"/>
                      </a:endParaRPr>
                    </a:p>
                    <a:p>
                      <a:pPr>
                        <a:lnSpc>
                          <a:spcPct val="100000"/>
                        </a:lnSpc>
                      </a:pPr>
                      <a:endParaRPr sz="1600">
                        <a:latin typeface="Times New Roman"/>
                        <a:cs typeface="Times New Roman"/>
                      </a:endParaRPr>
                    </a:p>
                    <a:p>
                      <a:pPr>
                        <a:lnSpc>
                          <a:spcPct val="100000"/>
                        </a:lnSpc>
                        <a:spcBef>
                          <a:spcPts val="155"/>
                        </a:spcBef>
                      </a:pPr>
                      <a:endParaRPr sz="1600">
                        <a:latin typeface="Times New Roman"/>
                        <a:cs typeface="Times New Roman"/>
                      </a:endParaRPr>
                    </a:p>
                    <a:p>
                      <a:pPr marL="377825" indent="-286385">
                        <a:lnSpc>
                          <a:spcPct val="100000"/>
                        </a:lnSpc>
                        <a:buFont typeface="Arial"/>
                        <a:buChar char="•"/>
                        <a:tabLst>
                          <a:tab pos="377825" algn="l"/>
                        </a:tabLst>
                      </a:pPr>
                      <a:r>
                        <a:rPr sz="1400" spc="-105" dirty="0">
                          <a:solidFill>
                            <a:srgbClr val="003864"/>
                          </a:solidFill>
                          <a:latin typeface="Verdana"/>
                          <a:cs typeface="Verdana"/>
                        </a:rPr>
                        <a:t>Việt</a:t>
                      </a:r>
                      <a:r>
                        <a:rPr sz="1400" spc="-40" dirty="0">
                          <a:solidFill>
                            <a:srgbClr val="003864"/>
                          </a:solidFill>
                          <a:latin typeface="Verdana"/>
                          <a:cs typeface="Verdana"/>
                        </a:rPr>
                        <a:t> </a:t>
                      </a:r>
                      <a:r>
                        <a:rPr sz="1400" spc="-25" dirty="0">
                          <a:solidFill>
                            <a:srgbClr val="003864"/>
                          </a:solidFill>
                          <a:latin typeface="Verdana"/>
                          <a:cs typeface="Verdana"/>
                        </a:rPr>
                        <a:t>Nam</a:t>
                      </a:r>
                      <a:endParaRPr sz="1400">
                        <a:latin typeface="Verdana"/>
                        <a:cs typeface="Verdana"/>
                      </a:endParaRPr>
                    </a:p>
                  </a:txBody>
                  <a:tcPr marL="0" marR="0" marT="558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spcBef>
                          <a:spcPts val="440"/>
                        </a:spcBef>
                      </a:pPr>
                      <a:endParaRPr sz="1600">
                        <a:latin typeface="Times New Roman"/>
                        <a:cs typeface="Times New Roman"/>
                      </a:endParaRPr>
                    </a:p>
                    <a:p>
                      <a:pPr marL="809625" marR="679450" indent="-121920">
                        <a:lnSpc>
                          <a:spcPct val="100000"/>
                        </a:lnSpc>
                      </a:pPr>
                      <a:r>
                        <a:rPr sz="1600" b="1" spc="-105" dirty="0">
                          <a:solidFill>
                            <a:srgbClr val="003864"/>
                          </a:solidFill>
                          <a:latin typeface="Verdana"/>
                          <a:cs typeface="Verdana"/>
                        </a:rPr>
                        <a:t>Người</a:t>
                      </a:r>
                      <a:r>
                        <a:rPr sz="1600" b="1" spc="-30" dirty="0">
                          <a:solidFill>
                            <a:srgbClr val="003864"/>
                          </a:solidFill>
                          <a:latin typeface="Verdana"/>
                          <a:cs typeface="Verdana"/>
                        </a:rPr>
                        <a:t> </a:t>
                      </a:r>
                      <a:r>
                        <a:rPr sz="1600" b="1" spc="-100" dirty="0">
                          <a:solidFill>
                            <a:srgbClr val="003864"/>
                          </a:solidFill>
                          <a:latin typeface="Verdana"/>
                          <a:cs typeface="Verdana"/>
                        </a:rPr>
                        <a:t>được </a:t>
                      </a:r>
                      <a:r>
                        <a:rPr sz="1600" b="1" spc="-130" dirty="0">
                          <a:solidFill>
                            <a:srgbClr val="003864"/>
                          </a:solidFill>
                          <a:latin typeface="Verdana"/>
                          <a:cs typeface="Verdana"/>
                        </a:rPr>
                        <a:t>bảo</a:t>
                      </a:r>
                      <a:r>
                        <a:rPr sz="1600" b="1" spc="-50" dirty="0">
                          <a:solidFill>
                            <a:srgbClr val="003864"/>
                          </a:solidFill>
                          <a:latin typeface="Verdana"/>
                          <a:cs typeface="Verdana"/>
                        </a:rPr>
                        <a:t> </a:t>
                      </a:r>
                      <a:r>
                        <a:rPr sz="1600" b="1" spc="-20" dirty="0">
                          <a:solidFill>
                            <a:srgbClr val="003864"/>
                          </a:solidFill>
                          <a:latin typeface="Verdana"/>
                          <a:cs typeface="Verdana"/>
                        </a:rPr>
                        <a:t>hiểm</a:t>
                      </a:r>
                      <a:endParaRPr sz="1600">
                        <a:latin typeface="Verdana"/>
                        <a:cs typeface="Verdana"/>
                      </a:endParaRPr>
                    </a:p>
                    <a:p>
                      <a:pPr>
                        <a:lnSpc>
                          <a:spcPct val="100000"/>
                        </a:lnSpc>
                        <a:spcBef>
                          <a:spcPts val="75"/>
                        </a:spcBef>
                      </a:pPr>
                      <a:endParaRPr sz="1600">
                        <a:latin typeface="Times New Roman"/>
                        <a:cs typeface="Times New Roman"/>
                      </a:endParaRPr>
                    </a:p>
                    <a:p>
                      <a:pPr marL="92075" algn="ctr">
                        <a:lnSpc>
                          <a:spcPct val="100000"/>
                        </a:lnSpc>
                      </a:pPr>
                      <a:r>
                        <a:rPr sz="1400" spc="-135">
                          <a:solidFill>
                            <a:srgbClr val="003864"/>
                          </a:solidFill>
                          <a:latin typeface="Verdana"/>
                          <a:cs typeface="Verdana"/>
                        </a:rPr>
                        <a:t>CBNV</a:t>
                      </a:r>
                      <a:r>
                        <a:rPr lang="en-US" sz="1400" spc="-45" baseline="0">
                          <a:solidFill>
                            <a:srgbClr val="003864"/>
                          </a:solidFill>
                          <a:latin typeface="Verdana"/>
                          <a:cs typeface="Verdana"/>
                        </a:rPr>
                        <a:t> ĐHBK Hà Nội thuộc các nhóm quyền lợi 1,2,3</a:t>
                      </a:r>
                      <a:endParaRPr sz="1400">
                        <a:latin typeface="Verdana"/>
                        <a:cs typeface="Verdana"/>
                      </a:endParaRPr>
                    </a:p>
                  </a:txBody>
                  <a:tcPr marL="0" marR="0" marT="558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spcBef>
                          <a:spcPts val="440"/>
                        </a:spcBef>
                      </a:pPr>
                      <a:endParaRPr sz="1600">
                        <a:latin typeface="Times New Roman"/>
                        <a:cs typeface="Times New Roman"/>
                      </a:endParaRPr>
                    </a:p>
                    <a:p>
                      <a:pPr marL="1270" algn="ctr">
                        <a:lnSpc>
                          <a:spcPct val="100000"/>
                        </a:lnSpc>
                      </a:pPr>
                      <a:r>
                        <a:rPr sz="1600" b="1" spc="-105" dirty="0">
                          <a:solidFill>
                            <a:srgbClr val="003864"/>
                          </a:solidFill>
                          <a:latin typeface="Verdana"/>
                          <a:cs typeface="Verdana"/>
                        </a:rPr>
                        <a:t>Đội</a:t>
                      </a:r>
                      <a:r>
                        <a:rPr sz="1600" b="1" spc="-40" dirty="0">
                          <a:solidFill>
                            <a:srgbClr val="003864"/>
                          </a:solidFill>
                          <a:latin typeface="Verdana"/>
                          <a:cs typeface="Verdana"/>
                        </a:rPr>
                        <a:t> </a:t>
                      </a:r>
                      <a:r>
                        <a:rPr sz="1600" b="1" spc="-135" dirty="0">
                          <a:solidFill>
                            <a:srgbClr val="003864"/>
                          </a:solidFill>
                          <a:latin typeface="Verdana"/>
                          <a:cs typeface="Verdana"/>
                        </a:rPr>
                        <a:t>ngũ</a:t>
                      </a:r>
                      <a:r>
                        <a:rPr sz="1600" b="1" spc="-45" dirty="0">
                          <a:solidFill>
                            <a:srgbClr val="003864"/>
                          </a:solidFill>
                          <a:latin typeface="Verdana"/>
                          <a:cs typeface="Verdana"/>
                        </a:rPr>
                        <a:t> </a:t>
                      </a:r>
                      <a:r>
                        <a:rPr sz="1600" b="1" spc="-135" dirty="0">
                          <a:solidFill>
                            <a:srgbClr val="003864"/>
                          </a:solidFill>
                          <a:latin typeface="Verdana"/>
                          <a:cs typeface="Verdana"/>
                        </a:rPr>
                        <a:t>nhân</a:t>
                      </a:r>
                      <a:r>
                        <a:rPr sz="1600" b="1" spc="-35" dirty="0">
                          <a:solidFill>
                            <a:srgbClr val="003864"/>
                          </a:solidFill>
                          <a:latin typeface="Verdana"/>
                          <a:cs typeface="Verdana"/>
                        </a:rPr>
                        <a:t> </a:t>
                      </a:r>
                      <a:r>
                        <a:rPr sz="1600" b="1" spc="-25" dirty="0">
                          <a:solidFill>
                            <a:srgbClr val="003864"/>
                          </a:solidFill>
                          <a:latin typeface="Verdana"/>
                          <a:cs typeface="Verdana"/>
                        </a:rPr>
                        <a:t>sự</a:t>
                      </a:r>
                      <a:endParaRPr sz="1600">
                        <a:latin typeface="Verdana"/>
                        <a:cs typeface="Verdana"/>
                      </a:endParaRPr>
                    </a:p>
                    <a:p>
                      <a:pPr>
                        <a:lnSpc>
                          <a:spcPct val="100000"/>
                        </a:lnSpc>
                        <a:spcBef>
                          <a:spcPts val="75"/>
                        </a:spcBef>
                      </a:pPr>
                      <a:endParaRPr sz="1600">
                        <a:latin typeface="Times New Roman"/>
                        <a:cs typeface="Times New Roman"/>
                      </a:endParaRPr>
                    </a:p>
                    <a:p>
                      <a:pPr marL="2540" algn="ctr">
                        <a:lnSpc>
                          <a:spcPct val="100000"/>
                        </a:lnSpc>
                      </a:pPr>
                      <a:r>
                        <a:rPr sz="1400" spc="-70" dirty="0">
                          <a:solidFill>
                            <a:srgbClr val="003864"/>
                          </a:solidFill>
                          <a:latin typeface="Verdana"/>
                          <a:cs typeface="Verdana"/>
                        </a:rPr>
                        <a:t>Tư</a:t>
                      </a:r>
                      <a:r>
                        <a:rPr sz="1400" spc="-60" dirty="0">
                          <a:solidFill>
                            <a:srgbClr val="003864"/>
                          </a:solidFill>
                          <a:latin typeface="Verdana"/>
                          <a:cs typeface="Verdana"/>
                        </a:rPr>
                        <a:t> </a:t>
                      </a:r>
                      <a:r>
                        <a:rPr sz="1400" spc="-25" dirty="0">
                          <a:solidFill>
                            <a:srgbClr val="003864"/>
                          </a:solidFill>
                          <a:latin typeface="Verdana"/>
                          <a:cs typeface="Verdana"/>
                        </a:rPr>
                        <a:t>vấn</a:t>
                      </a:r>
                      <a:endParaRPr sz="1400">
                        <a:latin typeface="Verdana"/>
                        <a:cs typeface="Verdana"/>
                      </a:endParaRPr>
                    </a:p>
                    <a:p>
                      <a:pPr marL="635" algn="ctr">
                        <a:lnSpc>
                          <a:spcPct val="100000"/>
                        </a:lnSpc>
                      </a:pPr>
                      <a:r>
                        <a:rPr sz="1400" b="1" spc="-110" dirty="0">
                          <a:solidFill>
                            <a:srgbClr val="003864"/>
                          </a:solidFill>
                          <a:latin typeface="Verdana"/>
                          <a:cs typeface="Verdana"/>
                        </a:rPr>
                        <a:t>Marsh</a:t>
                      </a:r>
                      <a:r>
                        <a:rPr sz="1400" b="1" spc="-35" dirty="0">
                          <a:solidFill>
                            <a:srgbClr val="003864"/>
                          </a:solidFill>
                          <a:latin typeface="Verdana"/>
                          <a:cs typeface="Verdana"/>
                        </a:rPr>
                        <a:t> </a:t>
                      </a:r>
                      <a:r>
                        <a:rPr sz="1400" b="1" spc="-95" dirty="0">
                          <a:solidFill>
                            <a:srgbClr val="003864"/>
                          </a:solidFill>
                          <a:latin typeface="Verdana"/>
                          <a:cs typeface="Verdana"/>
                        </a:rPr>
                        <a:t>Việt</a:t>
                      </a:r>
                      <a:r>
                        <a:rPr sz="1400" b="1" spc="-25" dirty="0">
                          <a:solidFill>
                            <a:srgbClr val="003864"/>
                          </a:solidFill>
                          <a:latin typeface="Verdana"/>
                          <a:cs typeface="Verdana"/>
                        </a:rPr>
                        <a:t> Nam</a:t>
                      </a:r>
                      <a:endParaRPr sz="1400">
                        <a:latin typeface="Verdana"/>
                        <a:cs typeface="Verdana"/>
                      </a:endParaRPr>
                    </a:p>
                    <a:p>
                      <a:pPr>
                        <a:lnSpc>
                          <a:spcPct val="100000"/>
                        </a:lnSpc>
                        <a:spcBef>
                          <a:spcPts val="70"/>
                        </a:spcBef>
                      </a:pPr>
                      <a:endParaRPr sz="1400">
                        <a:latin typeface="Times New Roman"/>
                        <a:cs typeface="Times New Roman"/>
                      </a:endParaRPr>
                    </a:p>
                    <a:p>
                      <a:pPr marL="2540" algn="ctr">
                        <a:lnSpc>
                          <a:spcPct val="100000"/>
                        </a:lnSpc>
                        <a:spcBef>
                          <a:spcPts val="5"/>
                        </a:spcBef>
                      </a:pPr>
                      <a:r>
                        <a:rPr sz="1400" spc="-114" dirty="0">
                          <a:solidFill>
                            <a:srgbClr val="003864"/>
                          </a:solidFill>
                          <a:latin typeface="Verdana"/>
                          <a:cs typeface="Verdana"/>
                        </a:rPr>
                        <a:t>Công</a:t>
                      </a:r>
                      <a:r>
                        <a:rPr sz="1400" spc="-50" dirty="0">
                          <a:solidFill>
                            <a:srgbClr val="003864"/>
                          </a:solidFill>
                          <a:latin typeface="Verdana"/>
                          <a:cs typeface="Verdana"/>
                        </a:rPr>
                        <a:t> </a:t>
                      </a:r>
                      <a:r>
                        <a:rPr sz="1400" spc="-120" dirty="0">
                          <a:solidFill>
                            <a:srgbClr val="003864"/>
                          </a:solidFill>
                          <a:latin typeface="Verdana"/>
                          <a:cs typeface="Verdana"/>
                        </a:rPr>
                        <a:t>ty</a:t>
                      </a:r>
                      <a:r>
                        <a:rPr sz="1400" spc="-45" dirty="0">
                          <a:solidFill>
                            <a:srgbClr val="003864"/>
                          </a:solidFill>
                          <a:latin typeface="Verdana"/>
                          <a:cs typeface="Verdana"/>
                        </a:rPr>
                        <a:t> </a:t>
                      </a:r>
                      <a:r>
                        <a:rPr sz="1400" spc="-110" dirty="0">
                          <a:solidFill>
                            <a:srgbClr val="003864"/>
                          </a:solidFill>
                          <a:latin typeface="Verdana"/>
                          <a:cs typeface="Verdana"/>
                        </a:rPr>
                        <a:t>bảo</a:t>
                      </a:r>
                      <a:r>
                        <a:rPr sz="1400" spc="-35" dirty="0">
                          <a:solidFill>
                            <a:srgbClr val="003864"/>
                          </a:solidFill>
                          <a:latin typeface="Verdana"/>
                          <a:cs typeface="Verdana"/>
                        </a:rPr>
                        <a:t> </a:t>
                      </a:r>
                      <a:r>
                        <a:rPr sz="1400" spc="-20" dirty="0">
                          <a:solidFill>
                            <a:srgbClr val="003864"/>
                          </a:solidFill>
                          <a:latin typeface="Verdana"/>
                          <a:cs typeface="Verdana"/>
                        </a:rPr>
                        <a:t>hiểm</a:t>
                      </a:r>
                      <a:endParaRPr sz="1400">
                        <a:latin typeface="Verdana"/>
                        <a:cs typeface="Verdana"/>
                      </a:endParaRPr>
                    </a:p>
                    <a:p>
                      <a:pPr marL="1905" algn="ctr">
                        <a:lnSpc>
                          <a:spcPct val="100000"/>
                        </a:lnSpc>
                      </a:pPr>
                      <a:r>
                        <a:rPr sz="1400" b="1" spc="-10" dirty="0">
                          <a:solidFill>
                            <a:srgbClr val="003864"/>
                          </a:solidFill>
                          <a:latin typeface="Verdana"/>
                          <a:cs typeface="Verdana"/>
                        </a:rPr>
                        <a:t>PJICO</a:t>
                      </a:r>
                      <a:endParaRPr sz="1400">
                        <a:latin typeface="Verdana"/>
                        <a:cs typeface="Verdana"/>
                      </a:endParaRPr>
                    </a:p>
                    <a:p>
                      <a:pPr>
                        <a:lnSpc>
                          <a:spcPct val="100000"/>
                        </a:lnSpc>
                        <a:spcBef>
                          <a:spcPts val="65"/>
                        </a:spcBef>
                      </a:pPr>
                      <a:endParaRPr sz="1400">
                        <a:latin typeface="Times New Roman"/>
                        <a:cs typeface="Times New Roman"/>
                      </a:endParaRPr>
                    </a:p>
                    <a:p>
                      <a:pPr marL="1905" algn="ctr">
                        <a:lnSpc>
                          <a:spcPct val="100000"/>
                        </a:lnSpc>
                        <a:spcBef>
                          <a:spcPts val="5"/>
                        </a:spcBef>
                      </a:pPr>
                      <a:r>
                        <a:rPr sz="1400" spc="-110" dirty="0">
                          <a:solidFill>
                            <a:srgbClr val="003864"/>
                          </a:solidFill>
                          <a:latin typeface="Verdana"/>
                          <a:cs typeface="Verdana"/>
                        </a:rPr>
                        <a:t>Giải</a:t>
                      </a:r>
                      <a:r>
                        <a:rPr sz="1400" spc="-20" dirty="0">
                          <a:solidFill>
                            <a:srgbClr val="003864"/>
                          </a:solidFill>
                          <a:latin typeface="Verdana"/>
                          <a:cs typeface="Verdana"/>
                        </a:rPr>
                        <a:t> </a:t>
                      </a:r>
                      <a:r>
                        <a:rPr sz="1400" spc="-114" dirty="0">
                          <a:solidFill>
                            <a:srgbClr val="003864"/>
                          </a:solidFill>
                          <a:latin typeface="Verdana"/>
                          <a:cs typeface="Verdana"/>
                        </a:rPr>
                        <a:t>quyết</a:t>
                      </a:r>
                      <a:r>
                        <a:rPr sz="1400" spc="-45" dirty="0">
                          <a:solidFill>
                            <a:srgbClr val="003864"/>
                          </a:solidFill>
                          <a:latin typeface="Verdana"/>
                          <a:cs typeface="Verdana"/>
                        </a:rPr>
                        <a:t> </a:t>
                      </a:r>
                      <a:r>
                        <a:rPr sz="1400" spc="-90" dirty="0">
                          <a:solidFill>
                            <a:srgbClr val="003864"/>
                          </a:solidFill>
                          <a:latin typeface="Verdana"/>
                          <a:cs typeface="Verdana"/>
                        </a:rPr>
                        <a:t>bồi</a:t>
                      </a:r>
                      <a:r>
                        <a:rPr sz="1400" spc="-30" dirty="0">
                          <a:solidFill>
                            <a:srgbClr val="003864"/>
                          </a:solidFill>
                          <a:latin typeface="Verdana"/>
                          <a:cs typeface="Verdana"/>
                        </a:rPr>
                        <a:t> </a:t>
                      </a:r>
                      <a:r>
                        <a:rPr sz="1400" spc="-10" dirty="0">
                          <a:solidFill>
                            <a:srgbClr val="003864"/>
                          </a:solidFill>
                          <a:latin typeface="Verdana"/>
                          <a:cs typeface="Verdana"/>
                        </a:rPr>
                        <a:t>thường</a:t>
                      </a:r>
                      <a:endParaRPr sz="1400">
                        <a:latin typeface="Verdana"/>
                        <a:cs typeface="Verdana"/>
                      </a:endParaRPr>
                    </a:p>
                    <a:p>
                      <a:pPr marL="635" algn="ctr">
                        <a:lnSpc>
                          <a:spcPct val="100000"/>
                        </a:lnSpc>
                      </a:pPr>
                      <a:r>
                        <a:rPr sz="1400" b="1" spc="-90" dirty="0">
                          <a:solidFill>
                            <a:srgbClr val="003864"/>
                          </a:solidFill>
                          <a:latin typeface="Verdana"/>
                          <a:cs typeface="Verdana"/>
                        </a:rPr>
                        <a:t>Fullerton</a:t>
                      </a:r>
                      <a:r>
                        <a:rPr sz="1400" b="1" spc="-35" dirty="0">
                          <a:solidFill>
                            <a:srgbClr val="003864"/>
                          </a:solidFill>
                          <a:latin typeface="Verdana"/>
                          <a:cs typeface="Verdana"/>
                        </a:rPr>
                        <a:t> </a:t>
                      </a:r>
                      <a:r>
                        <a:rPr sz="1400" b="1" spc="-10" dirty="0">
                          <a:solidFill>
                            <a:srgbClr val="003864"/>
                          </a:solidFill>
                          <a:latin typeface="Verdana"/>
                          <a:cs typeface="Verdana"/>
                        </a:rPr>
                        <a:t>Heatlh</a:t>
                      </a:r>
                      <a:endParaRPr sz="1400">
                        <a:latin typeface="Verdana"/>
                        <a:cs typeface="Verdana"/>
                      </a:endParaRPr>
                    </a:p>
                  </a:txBody>
                  <a:tcPr marL="0" marR="0" marT="558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842170851"/>
                  </a:ext>
                </a:extLst>
              </a:tr>
            </a:tbl>
          </a:graphicData>
        </a:graphic>
      </p:graphicFrame>
      <p:pic>
        <p:nvPicPr>
          <p:cNvPr id="11" name="object 4"/>
          <p:cNvPicPr/>
          <p:nvPr/>
        </p:nvPicPr>
        <p:blipFill>
          <a:blip r:embed="rId3" cstate="print"/>
          <a:stretch>
            <a:fillRect/>
          </a:stretch>
        </p:blipFill>
        <p:spPr>
          <a:xfrm>
            <a:off x="1524000" y="1371600"/>
            <a:ext cx="946404" cy="946403"/>
          </a:xfrm>
          <a:prstGeom prst="rect">
            <a:avLst/>
          </a:prstGeom>
        </p:spPr>
      </p:pic>
      <p:pic>
        <p:nvPicPr>
          <p:cNvPr id="15" name="object 7"/>
          <p:cNvPicPr/>
          <p:nvPr/>
        </p:nvPicPr>
        <p:blipFill>
          <a:blip r:embed="rId4" cstate="print"/>
          <a:stretch>
            <a:fillRect/>
          </a:stretch>
        </p:blipFill>
        <p:spPr>
          <a:xfrm>
            <a:off x="3962846" y="1371599"/>
            <a:ext cx="947927" cy="946403"/>
          </a:xfrm>
          <a:prstGeom prst="rect">
            <a:avLst/>
          </a:prstGeom>
        </p:spPr>
      </p:pic>
      <p:pic>
        <p:nvPicPr>
          <p:cNvPr id="17" name="object 6"/>
          <p:cNvPicPr/>
          <p:nvPr/>
        </p:nvPicPr>
        <p:blipFill>
          <a:blip r:embed="rId2" cstate="print"/>
          <a:stretch>
            <a:fillRect/>
          </a:stretch>
        </p:blipFill>
        <p:spPr>
          <a:xfrm>
            <a:off x="6412359" y="1371599"/>
            <a:ext cx="946404" cy="946403"/>
          </a:xfrm>
          <a:prstGeom prst="rect">
            <a:avLst/>
          </a:prstGeom>
        </p:spPr>
      </p:pic>
      <p:pic>
        <p:nvPicPr>
          <p:cNvPr id="18" name="object 5"/>
          <p:cNvPicPr/>
          <p:nvPr/>
        </p:nvPicPr>
        <p:blipFill>
          <a:blip r:embed="rId5" cstate="print"/>
          <a:stretch>
            <a:fillRect/>
          </a:stretch>
        </p:blipFill>
        <p:spPr>
          <a:xfrm>
            <a:off x="8836726" y="1371599"/>
            <a:ext cx="946403" cy="946403"/>
          </a:xfrm>
          <a:prstGeom prst="rect">
            <a:avLst/>
          </a:prstGeom>
        </p:spPr>
      </p:pic>
    </p:spTree>
    <p:extLst>
      <p:ext uri="{BB962C8B-B14F-4D97-AF65-F5344CB8AC3E}">
        <p14:creationId xmlns:p14="http://schemas.microsoft.com/office/powerpoint/2010/main" val="2105215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091" y="320751"/>
            <a:ext cx="4123054" cy="452120"/>
          </a:xfrm>
          <a:prstGeom prst="rect">
            <a:avLst/>
          </a:prstGeom>
        </p:spPr>
        <p:txBody>
          <a:bodyPr vert="horz" wrap="square" lIns="0" tIns="12065" rIns="0" bIns="0" rtlCol="0">
            <a:spAutoFit/>
          </a:bodyPr>
          <a:lstStyle/>
          <a:p>
            <a:pPr marL="12700">
              <a:lnSpc>
                <a:spcPct val="100000"/>
              </a:lnSpc>
              <a:spcBef>
                <a:spcPts val="95"/>
              </a:spcBef>
            </a:pPr>
            <a:r>
              <a:rPr spc="-235" dirty="0"/>
              <a:t>THÔNG</a:t>
            </a:r>
            <a:r>
              <a:rPr spc="-114" dirty="0"/>
              <a:t> </a:t>
            </a:r>
            <a:r>
              <a:rPr spc="-220" dirty="0"/>
              <a:t>TIN</a:t>
            </a:r>
            <a:r>
              <a:rPr spc="-110" dirty="0"/>
              <a:t> </a:t>
            </a:r>
            <a:r>
              <a:rPr spc="-215" dirty="0"/>
              <a:t>CHUNG</a:t>
            </a:r>
            <a:r>
              <a:rPr spc="-85" dirty="0"/>
              <a:t> </a:t>
            </a:r>
            <a:r>
              <a:rPr b="0" spc="-135" dirty="0">
                <a:latin typeface="Verdana"/>
                <a:cs typeface="Verdana"/>
              </a:rPr>
              <a:t>(tt)</a:t>
            </a:r>
          </a:p>
        </p:txBody>
      </p:sp>
      <p:graphicFrame>
        <p:nvGraphicFramePr>
          <p:cNvPr id="3" name="object 3"/>
          <p:cNvGraphicFramePr>
            <a:graphicFrameLocks noGrp="1"/>
          </p:cNvGraphicFramePr>
          <p:nvPr/>
        </p:nvGraphicFramePr>
        <p:xfrm>
          <a:off x="615353" y="834008"/>
          <a:ext cx="11142980" cy="5071110"/>
        </p:xfrm>
        <a:graphic>
          <a:graphicData uri="http://schemas.openxmlformats.org/drawingml/2006/table">
            <a:tbl>
              <a:tblPr firstRow="1" bandRow="1">
                <a:tableStyleId>{2D5ABB26-0587-4C30-8999-92F81FD0307C}</a:tableStyleId>
              </a:tblPr>
              <a:tblGrid>
                <a:gridCol w="2216150">
                  <a:extLst>
                    <a:ext uri="{9D8B030D-6E8A-4147-A177-3AD203B41FA5}">
                      <a16:colId xmlns:a16="http://schemas.microsoft.com/office/drawing/2014/main" val="20000"/>
                    </a:ext>
                  </a:extLst>
                </a:gridCol>
                <a:gridCol w="8926830">
                  <a:extLst>
                    <a:ext uri="{9D8B030D-6E8A-4147-A177-3AD203B41FA5}">
                      <a16:colId xmlns:a16="http://schemas.microsoft.com/office/drawing/2014/main" val="20001"/>
                    </a:ext>
                  </a:extLst>
                </a:gridCol>
              </a:tblGrid>
              <a:tr h="1793875">
                <a:tc>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spcBef>
                          <a:spcPts val="645"/>
                        </a:spcBef>
                      </a:pPr>
                      <a:endParaRPr sz="1600">
                        <a:latin typeface="Times New Roman"/>
                        <a:cs typeface="Times New Roman"/>
                      </a:endParaRPr>
                    </a:p>
                    <a:p>
                      <a:pPr marL="154305" marR="147955" indent="470534">
                        <a:lnSpc>
                          <a:spcPct val="100000"/>
                        </a:lnSpc>
                      </a:pPr>
                      <a:r>
                        <a:rPr sz="1600" b="1" spc="-114" dirty="0">
                          <a:solidFill>
                            <a:srgbClr val="003864"/>
                          </a:solidFill>
                          <a:latin typeface="Verdana"/>
                          <a:cs typeface="Verdana"/>
                        </a:rPr>
                        <a:t>Điều</a:t>
                      </a:r>
                      <a:r>
                        <a:rPr sz="1600" b="1" spc="-25" dirty="0">
                          <a:solidFill>
                            <a:srgbClr val="003864"/>
                          </a:solidFill>
                          <a:latin typeface="Verdana"/>
                          <a:cs typeface="Verdana"/>
                        </a:rPr>
                        <a:t> </a:t>
                      </a:r>
                      <a:r>
                        <a:rPr sz="1600" b="1" spc="-20" dirty="0">
                          <a:solidFill>
                            <a:srgbClr val="003864"/>
                          </a:solidFill>
                          <a:latin typeface="Verdana"/>
                          <a:cs typeface="Verdana"/>
                        </a:rPr>
                        <a:t>kiện </a:t>
                      </a:r>
                      <a:r>
                        <a:rPr sz="1600" b="1" spc="-135" dirty="0">
                          <a:solidFill>
                            <a:srgbClr val="003864"/>
                          </a:solidFill>
                          <a:latin typeface="Verdana"/>
                          <a:cs typeface="Verdana"/>
                        </a:rPr>
                        <a:t>tham</a:t>
                      </a:r>
                      <a:r>
                        <a:rPr sz="1600" b="1" spc="-45" dirty="0">
                          <a:solidFill>
                            <a:srgbClr val="003864"/>
                          </a:solidFill>
                          <a:latin typeface="Verdana"/>
                          <a:cs typeface="Verdana"/>
                        </a:rPr>
                        <a:t> </a:t>
                      </a:r>
                      <a:r>
                        <a:rPr sz="1600" b="1" spc="-114" dirty="0">
                          <a:solidFill>
                            <a:srgbClr val="003864"/>
                          </a:solidFill>
                          <a:latin typeface="Verdana"/>
                          <a:cs typeface="Verdana"/>
                        </a:rPr>
                        <a:t>gia</a:t>
                      </a:r>
                      <a:r>
                        <a:rPr sz="1600" b="1" spc="-25" dirty="0">
                          <a:solidFill>
                            <a:srgbClr val="003864"/>
                          </a:solidFill>
                          <a:latin typeface="Verdana"/>
                          <a:cs typeface="Verdana"/>
                        </a:rPr>
                        <a:t> </a:t>
                      </a:r>
                      <a:r>
                        <a:rPr sz="1600" b="1" spc="-130" dirty="0">
                          <a:solidFill>
                            <a:srgbClr val="003864"/>
                          </a:solidFill>
                          <a:latin typeface="Verdana"/>
                          <a:cs typeface="Verdana"/>
                        </a:rPr>
                        <a:t>bảo</a:t>
                      </a:r>
                      <a:r>
                        <a:rPr sz="1600" b="1" spc="-30" dirty="0">
                          <a:solidFill>
                            <a:srgbClr val="003864"/>
                          </a:solidFill>
                          <a:latin typeface="Verdana"/>
                          <a:cs typeface="Verdana"/>
                        </a:rPr>
                        <a:t> </a:t>
                      </a:r>
                      <a:r>
                        <a:rPr sz="1600" b="1" spc="-110" dirty="0">
                          <a:solidFill>
                            <a:srgbClr val="003864"/>
                          </a:solidFill>
                          <a:latin typeface="Verdana"/>
                          <a:cs typeface="Verdana"/>
                        </a:rPr>
                        <a:t>hiểm</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tc>
                  <a:txBody>
                    <a:bodyPr/>
                    <a:lstStyle/>
                    <a:p>
                      <a:pPr>
                        <a:lnSpc>
                          <a:spcPct val="100000"/>
                        </a:lnSpc>
                      </a:pPr>
                      <a:endParaRPr sz="1400">
                        <a:latin typeface="Times New Roman"/>
                        <a:cs typeface="Times New Roman"/>
                      </a:endParaRPr>
                    </a:p>
                    <a:p>
                      <a:pPr>
                        <a:lnSpc>
                          <a:spcPct val="100000"/>
                        </a:lnSpc>
                        <a:spcBef>
                          <a:spcPts val="440"/>
                        </a:spcBef>
                      </a:pPr>
                      <a:endParaRPr sz="1400">
                        <a:latin typeface="Times New Roman"/>
                        <a:cs typeface="Times New Roman"/>
                      </a:endParaRPr>
                    </a:p>
                    <a:p>
                      <a:pPr marL="91440">
                        <a:lnSpc>
                          <a:spcPct val="100000"/>
                        </a:lnSpc>
                      </a:pPr>
                      <a:r>
                        <a:rPr sz="1400" dirty="0">
                          <a:solidFill>
                            <a:srgbClr val="003864"/>
                          </a:solidFill>
                          <a:latin typeface="Arial"/>
                          <a:cs typeface="Arial"/>
                        </a:rPr>
                        <a:t>Nhân</a:t>
                      </a:r>
                      <a:r>
                        <a:rPr sz="1400" spc="-35" dirty="0">
                          <a:solidFill>
                            <a:srgbClr val="003864"/>
                          </a:solidFill>
                          <a:latin typeface="Arial"/>
                          <a:cs typeface="Arial"/>
                        </a:rPr>
                        <a:t> </a:t>
                      </a:r>
                      <a:r>
                        <a:rPr sz="1400" dirty="0">
                          <a:solidFill>
                            <a:srgbClr val="003864"/>
                          </a:solidFill>
                          <a:latin typeface="Arial"/>
                          <a:cs typeface="Arial"/>
                        </a:rPr>
                        <a:t>viên</a:t>
                      </a:r>
                      <a:r>
                        <a:rPr sz="1400" spc="-5" dirty="0">
                          <a:solidFill>
                            <a:srgbClr val="003864"/>
                          </a:solidFill>
                          <a:latin typeface="Arial"/>
                          <a:cs typeface="Arial"/>
                        </a:rPr>
                        <a:t> </a:t>
                      </a:r>
                      <a:r>
                        <a:rPr sz="1400" dirty="0">
                          <a:solidFill>
                            <a:srgbClr val="003864"/>
                          </a:solidFill>
                          <a:latin typeface="Arial"/>
                          <a:cs typeface="Arial"/>
                        </a:rPr>
                        <a:t>theo</a:t>
                      </a:r>
                      <a:r>
                        <a:rPr sz="1400" spc="-30" dirty="0">
                          <a:solidFill>
                            <a:srgbClr val="003864"/>
                          </a:solidFill>
                          <a:latin typeface="Arial"/>
                          <a:cs typeface="Arial"/>
                        </a:rPr>
                        <a:t> </a:t>
                      </a:r>
                      <a:r>
                        <a:rPr sz="1400" dirty="0">
                          <a:solidFill>
                            <a:srgbClr val="003864"/>
                          </a:solidFill>
                          <a:latin typeface="Arial"/>
                          <a:cs typeface="Arial"/>
                        </a:rPr>
                        <a:t>danh</a:t>
                      </a:r>
                      <a:r>
                        <a:rPr sz="1400" spc="-45" dirty="0">
                          <a:solidFill>
                            <a:srgbClr val="003864"/>
                          </a:solidFill>
                          <a:latin typeface="Arial"/>
                          <a:cs typeface="Arial"/>
                        </a:rPr>
                        <a:t> </a:t>
                      </a:r>
                      <a:r>
                        <a:rPr sz="1400" dirty="0">
                          <a:solidFill>
                            <a:srgbClr val="003864"/>
                          </a:solidFill>
                          <a:latin typeface="Arial"/>
                          <a:cs typeface="Arial"/>
                        </a:rPr>
                        <a:t>sách</a:t>
                      </a:r>
                      <a:r>
                        <a:rPr sz="1400" spc="-40" dirty="0">
                          <a:solidFill>
                            <a:srgbClr val="003864"/>
                          </a:solidFill>
                          <a:latin typeface="Arial"/>
                          <a:cs typeface="Arial"/>
                        </a:rPr>
                        <a:t> </a:t>
                      </a:r>
                      <a:r>
                        <a:rPr sz="1400" dirty="0">
                          <a:solidFill>
                            <a:srgbClr val="003864"/>
                          </a:solidFill>
                          <a:latin typeface="Arial"/>
                          <a:cs typeface="Arial"/>
                        </a:rPr>
                        <a:t>tham</a:t>
                      </a:r>
                      <a:r>
                        <a:rPr sz="1400" spc="-30" dirty="0">
                          <a:solidFill>
                            <a:srgbClr val="003864"/>
                          </a:solidFill>
                          <a:latin typeface="Arial"/>
                          <a:cs typeface="Arial"/>
                        </a:rPr>
                        <a:t> </a:t>
                      </a:r>
                      <a:r>
                        <a:rPr sz="1400" dirty="0">
                          <a:solidFill>
                            <a:srgbClr val="003864"/>
                          </a:solidFill>
                          <a:latin typeface="Arial"/>
                          <a:cs typeface="Arial"/>
                        </a:rPr>
                        <a:t>gia</a:t>
                      </a:r>
                      <a:r>
                        <a:rPr sz="1400" spc="-30" dirty="0">
                          <a:solidFill>
                            <a:srgbClr val="003864"/>
                          </a:solidFill>
                          <a:latin typeface="Arial"/>
                          <a:cs typeface="Arial"/>
                        </a:rPr>
                        <a:t> </a:t>
                      </a:r>
                      <a:r>
                        <a:rPr sz="1400" dirty="0">
                          <a:solidFill>
                            <a:srgbClr val="003864"/>
                          </a:solidFill>
                          <a:latin typeface="Arial"/>
                          <a:cs typeface="Arial"/>
                        </a:rPr>
                        <a:t>bảo</a:t>
                      </a:r>
                      <a:r>
                        <a:rPr sz="1400" spc="-25" dirty="0">
                          <a:solidFill>
                            <a:srgbClr val="003864"/>
                          </a:solidFill>
                          <a:latin typeface="Arial"/>
                          <a:cs typeface="Arial"/>
                        </a:rPr>
                        <a:t> </a:t>
                      </a:r>
                      <a:r>
                        <a:rPr sz="1400" dirty="0">
                          <a:solidFill>
                            <a:srgbClr val="003864"/>
                          </a:solidFill>
                          <a:latin typeface="Arial"/>
                          <a:cs typeface="Arial"/>
                        </a:rPr>
                        <a:t>hiểm</a:t>
                      </a:r>
                      <a:r>
                        <a:rPr sz="1400" spc="-35" dirty="0">
                          <a:solidFill>
                            <a:srgbClr val="003864"/>
                          </a:solidFill>
                          <a:latin typeface="Arial"/>
                          <a:cs typeface="Arial"/>
                        </a:rPr>
                        <a:t> </a:t>
                      </a:r>
                      <a:r>
                        <a:rPr sz="1400" dirty="0">
                          <a:solidFill>
                            <a:srgbClr val="003864"/>
                          </a:solidFill>
                          <a:latin typeface="Arial"/>
                          <a:cs typeface="Arial"/>
                        </a:rPr>
                        <a:t>thỏa</a:t>
                      </a:r>
                      <a:r>
                        <a:rPr sz="1400" spc="-40" dirty="0">
                          <a:solidFill>
                            <a:srgbClr val="003864"/>
                          </a:solidFill>
                          <a:latin typeface="Arial"/>
                          <a:cs typeface="Arial"/>
                        </a:rPr>
                        <a:t> </a:t>
                      </a:r>
                      <a:r>
                        <a:rPr sz="1400" dirty="0">
                          <a:solidFill>
                            <a:srgbClr val="003864"/>
                          </a:solidFill>
                          <a:latin typeface="Arial"/>
                          <a:cs typeface="Arial"/>
                        </a:rPr>
                        <a:t>mãn</a:t>
                      </a:r>
                      <a:r>
                        <a:rPr sz="1400" spc="-25" dirty="0">
                          <a:solidFill>
                            <a:srgbClr val="003864"/>
                          </a:solidFill>
                          <a:latin typeface="Arial"/>
                          <a:cs typeface="Arial"/>
                        </a:rPr>
                        <a:t> </a:t>
                      </a:r>
                      <a:r>
                        <a:rPr sz="1400" dirty="0">
                          <a:solidFill>
                            <a:srgbClr val="003864"/>
                          </a:solidFill>
                          <a:latin typeface="Arial"/>
                          <a:cs typeface="Arial"/>
                        </a:rPr>
                        <a:t>các</a:t>
                      </a:r>
                      <a:r>
                        <a:rPr sz="1400" spc="-30" dirty="0">
                          <a:solidFill>
                            <a:srgbClr val="003864"/>
                          </a:solidFill>
                          <a:latin typeface="Arial"/>
                          <a:cs typeface="Arial"/>
                        </a:rPr>
                        <a:t> </a:t>
                      </a:r>
                      <a:r>
                        <a:rPr sz="1400" dirty="0">
                          <a:solidFill>
                            <a:srgbClr val="003864"/>
                          </a:solidFill>
                          <a:latin typeface="Arial"/>
                          <a:cs typeface="Arial"/>
                        </a:rPr>
                        <a:t>điều</a:t>
                      </a:r>
                      <a:r>
                        <a:rPr sz="1400" spc="-30" dirty="0">
                          <a:solidFill>
                            <a:srgbClr val="003864"/>
                          </a:solidFill>
                          <a:latin typeface="Arial"/>
                          <a:cs typeface="Arial"/>
                        </a:rPr>
                        <a:t> </a:t>
                      </a:r>
                      <a:r>
                        <a:rPr sz="1400" dirty="0">
                          <a:solidFill>
                            <a:srgbClr val="003864"/>
                          </a:solidFill>
                          <a:latin typeface="Arial"/>
                          <a:cs typeface="Arial"/>
                        </a:rPr>
                        <a:t>kiện</a:t>
                      </a:r>
                      <a:r>
                        <a:rPr sz="1400" spc="-30" dirty="0">
                          <a:solidFill>
                            <a:srgbClr val="003864"/>
                          </a:solidFill>
                          <a:latin typeface="Arial"/>
                          <a:cs typeface="Arial"/>
                        </a:rPr>
                        <a:t> </a:t>
                      </a:r>
                      <a:r>
                        <a:rPr sz="1400" spc="-20" dirty="0">
                          <a:solidFill>
                            <a:srgbClr val="003864"/>
                          </a:solidFill>
                          <a:latin typeface="Arial"/>
                          <a:cs typeface="Arial"/>
                        </a:rPr>
                        <a:t>sau:</a:t>
                      </a:r>
                      <a:endParaRPr sz="1400">
                        <a:latin typeface="Arial"/>
                        <a:cs typeface="Arial"/>
                      </a:endParaRPr>
                    </a:p>
                    <a:p>
                      <a:pPr marL="196215" indent="-104775">
                        <a:lnSpc>
                          <a:spcPct val="100000"/>
                        </a:lnSpc>
                        <a:spcBef>
                          <a:spcPts val="5"/>
                        </a:spcBef>
                        <a:buChar char="-"/>
                        <a:tabLst>
                          <a:tab pos="196215" algn="l"/>
                        </a:tabLst>
                      </a:pPr>
                      <a:r>
                        <a:rPr sz="1400" dirty="0">
                          <a:solidFill>
                            <a:srgbClr val="003864"/>
                          </a:solidFill>
                          <a:latin typeface="Arial"/>
                          <a:cs typeface="Arial"/>
                        </a:rPr>
                        <a:t>Từ</a:t>
                      </a:r>
                      <a:r>
                        <a:rPr sz="1400" spc="-30" dirty="0">
                          <a:solidFill>
                            <a:srgbClr val="003864"/>
                          </a:solidFill>
                          <a:latin typeface="Arial"/>
                          <a:cs typeface="Arial"/>
                        </a:rPr>
                        <a:t> </a:t>
                      </a:r>
                      <a:r>
                        <a:rPr sz="1400" dirty="0">
                          <a:solidFill>
                            <a:srgbClr val="003864"/>
                          </a:solidFill>
                          <a:latin typeface="Arial"/>
                          <a:cs typeface="Arial"/>
                        </a:rPr>
                        <a:t>đủ</a:t>
                      </a:r>
                      <a:r>
                        <a:rPr sz="1400" spc="-30" dirty="0">
                          <a:solidFill>
                            <a:srgbClr val="003864"/>
                          </a:solidFill>
                          <a:latin typeface="Arial"/>
                          <a:cs typeface="Arial"/>
                        </a:rPr>
                        <a:t> </a:t>
                      </a:r>
                      <a:r>
                        <a:rPr sz="1400" dirty="0">
                          <a:solidFill>
                            <a:srgbClr val="003864"/>
                          </a:solidFill>
                          <a:latin typeface="Arial"/>
                          <a:cs typeface="Arial"/>
                        </a:rPr>
                        <a:t>18</a:t>
                      </a:r>
                      <a:r>
                        <a:rPr sz="1400" spc="-15" dirty="0">
                          <a:solidFill>
                            <a:srgbClr val="003864"/>
                          </a:solidFill>
                          <a:latin typeface="Arial"/>
                          <a:cs typeface="Arial"/>
                        </a:rPr>
                        <a:t> </a:t>
                      </a:r>
                      <a:r>
                        <a:rPr sz="1400" dirty="0">
                          <a:solidFill>
                            <a:srgbClr val="003864"/>
                          </a:solidFill>
                          <a:latin typeface="Arial"/>
                          <a:cs typeface="Arial"/>
                        </a:rPr>
                        <a:t>tuổi</a:t>
                      </a:r>
                      <a:r>
                        <a:rPr sz="1400" spc="-30" dirty="0">
                          <a:solidFill>
                            <a:srgbClr val="003864"/>
                          </a:solidFill>
                          <a:latin typeface="Arial"/>
                          <a:cs typeface="Arial"/>
                        </a:rPr>
                        <a:t> </a:t>
                      </a:r>
                      <a:r>
                        <a:rPr sz="1400" dirty="0">
                          <a:solidFill>
                            <a:srgbClr val="003864"/>
                          </a:solidFill>
                          <a:latin typeface="Arial"/>
                          <a:cs typeface="Arial"/>
                        </a:rPr>
                        <a:t>tới</a:t>
                      </a:r>
                      <a:r>
                        <a:rPr sz="1400" spc="-30" dirty="0">
                          <a:solidFill>
                            <a:srgbClr val="003864"/>
                          </a:solidFill>
                          <a:latin typeface="Arial"/>
                          <a:cs typeface="Arial"/>
                        </a:rPr>
                        <a:t> </a:t>
                      </a:r>
                      <a:r>
                        <a:rPr sz="1400" dirty="0">
                          <a:solidFill>
                            <a:srgbClr val="003864"/>
                          </a:solidFill>
                          <a:latin typeface="Arial"/>
                          <a:cs typeface="Arial"/>
                        </a:rPr>
                        <a:t>hết</a:t>
                      </a:r>
                      <a:r>
                        <a:rPr sz="1400" spc="-25" dirty="0">
                          <a:solidFill>
                            <a:srgbClr val="003864"/>
                          </a:solidFill>
                          <a:latin typeface="Arial"/>
                          <a:cs typeface="Arial"/>
                        </a:rPr>
                        <a:t> </a:t>
                      </a:r>
                      <a:r>
                        <a:rPr sz="1400" dirty="0">
                          <a:solidFill>
                            <a:srgbClr val="003864"/>
                          </a:solidFill>
                          <a:latin typeface="Arial"/>
                          <a:cs typeface="Arial"/>
                        </a:rPr>
                        <a:t>70</a:t>
                      </a:r>
                      <a:r>
                        <a:rPr sz="1400" spc="-15" dirty="0">
                          <a:solidFill>
                            <a:srgbClr val="003864"/>
                          </a:solidFill>
                          <a:latin typeface="Arial"/>
                          <a:cs typeface="Arial"/>
                        </a:rPr>
                        <a:t> </a:t>
                      </a:r>
                      <a:r>
                        <a:rPr sz="1400" dirty="0">
                          <a:solidFill>
                            <a:srgbClr val="003864"/>
                          </a:solidFill>
                          <a:latin typeface="Arial"/>
                          <a:cs typeface="Arial"/>
                        </a:rPr>
                        <a:t>tuổi</a:t>
                      </a:r>
                      <a:r>
                        <a:rPr sz="1400" spc="-40" dirty="0">
                          <a:solidFill>
                            <a:srgbClr val="003864"/>
                          </a:solidFill>
                          <a:latin typeface="Arial"/>
                          <a:cs typeface="Arial"/>
                        </a:rPr>
                        <a:t> </a:t>
                      </a:r>
                      <a:r>
                        <a:rPr sz="1400" dirty="0">
                          <a:solidFill>
                            <a:srgbClr val="003864"/>
                          </a:solidFill>
                          <a:latin typeface="Arial"/>
                          <a:cs typeface="Arial"/>
                        </a:rPr>
                        <a:t>tại</a:t>
                      </a:r>
                      <a:r>
                        <a:rPr sz="1400" spc="-15" dirty="0">
                          <a:solidFill>
                            <a:srgbClr val="003864"/>
                          </a:solidFill>
                          <a:latin typeface="Arial"/>
                          <a:cs typeface="Arial"/>
                        </a:rPr>
                        <a:t> </a:t>
                      </a:r>
                      <a:r>
                        <a:rPr sz="1400" dirty="0">
                          <a:solidFill>
                            <a:srgbClr val="003864"/>
                          </a:solidFill>
                          <a:latin typeface="Arial"/>
                          <a:cs typeface="Arial"/>
                        </a:rPr>
                        <a:t>thời</a:t>
                      </a:r>
                      <a:r>
                        <a:rPr sz="1400" spc="-30" dirty="0">
                          <a:solidFill>
                            <a:srgbClr val="003864"/>
                          </a:solidFill>
                          <a:latin typeface="Arial"/>
                          <a:cs typeface="Arial"/>
                        </a:rPr>
                        <a:t> </a:t>
                      </a:r>
                      <a:r>
                        <a:rPr sz="1400" dirty="0">
                          <a:solidFill>
                            <a:srgbClr val="003864"/>
                          </a:solidFill>
                          <a:latin typeface="Arial"/>
                          <a:cs typeface="Arial"/>
                        </a:rPr>
                        <a:t>điểm</a:t>
                      </a:r>
                      <a:r>
                        <a:rPr sz="1400" spc="-35" dirty="0">
                          <a:solidFill>
                            <a:srgbClr val="003864"/>
                          </a:solidFill>
                          <a:latin typeface="Arial"/>
                          <a:cs typeface="Arial"/>
                        </a:rPr>
                        <a:t> </a:t>
                      </a:r>
                      <a:r>
                        <a:rPr sz="1400" dirty="0">
                          <a:solidFill>
                            <a:srgbClr val="003864"/>
                          </a:solidFill>
                          <a:latin typeface="Arial"/>
                          <a:cs typeface="Arial"/>
                        </a:rPr>
                        <a:t>hiệu</a:t>
                      </a:r>
                      <a:r>
                        <a:rPr sz="1400" spc="-25" dirty="0">
                          <a:solidFill>
                            <a:srgbClr val="003864"/>
                          </a:solidFill>
                          <a:latin typeface="Arial"/>
                          <a:cs typeface="Arial"/>
                        </a:rPr>
                        <a:t> </a:t>
                      </a:r>
                      <a:r>
                        <a:rPr sz="1400" dirty="0">
                          <a:solidFill>
                            <a:srgbClr val="003864"/>
                          </a:solidFill>
                          <a:latin typeface="Arial"/>
                          <a:cs typeface="Arial"/>
                        </a:rPr>
                        <a:t>lực</a:t>
                      </a:r>
                      <a:r>
                        <a:rPr sz="1400" spc="-15" dirty="0">
                          <a:solidFill>
                            <a:srgbClr val="003864"/>
                          </a:solidFill>
                          <a:latin typeface="Arial"/>
                          <a:cs typeface="Arial"/>
                        </a:rPr>
                        <a:t> </a:t>
                      </a:r>
                      <a:r>
                        <a:rPr sz="1400" dirty="0">
                          <a:solidFill>
                            <a:srgbClr val="003864"/>
                          </a:solidFill>
                          <a:latin typeface="Arial"/>
                          <a:cs typeface="Arial"/>
                        </a:rPr>
                        <a:t>tham</a:t>
                      </a:r>
                      <a:r>
                        <a:rPr sz="1400" spc="-30" dirty="0">
                          <a:solidFill>
                            <a:srgbClr val="003864"/>
                          </a:solidFill>
                          <a:latin typeface="Arial"/>
                          <a:cs typeface="Arial"/>
                        </a:rPr>
                        <a:t> </a:t>
                      </a:r>
                      <a:r>
                        <a:rPr sz="1400" dirty="0">
                          <a:solidFill>
                            <a:srgbClr val="003864"/>
                          </a:solidFill>
                          <a:latin typeface="Arial"/>
                          <a:cs typeface="Arial"/>
                        </a:rPr>
                        <a:t>gia</a:t>
                      </a:r>
                      <a:r>
                        <a:rPr sz="1400" spc="-25" dirty="0">
                          <a:solidFill>
                            <a:srgbClr val="003864"/>
                          </a:solidFill>
                          <a:latin typeface="Arial"/>
                          <a:cs typeface="Arial"/>
                        </a:rPr>
                        <a:t> </a:t>
                      </a:r>
                      <a:r>
                        <a:rPr sz="1400" dirty="0">
                          <a:solidFill>
                            <a:srgbClr val="003864"/>
                          </a:solidFill>
                          <a:latin typeface="Arial"/>
                          <a:cs typeface="Arial"/>
                        </a:rPr>
                        <a:t>bảo</a:t>
                      </a:r>
                      <a:r>
                        <a:rPr sz="1400" spc="-25" dirty="0">
                          <a:solidFill>
                            <a:srgbClr val="003864"/>
                          </a:solidFill>
                          <a:latin typeface="Arial"/>
                          <a:cs typeface="Arial"/>
                        </a:rPr>
                        <a:t> </a:t>
                      </a:r>
                      <a:r>
                        <a:rPr sz="1400" spc="-10" dirty="0">
                          <a:solidFill>
                            <a:srgbClr val="003864"/>
                          </a:solidFill>
                          <a:latin typeface="Arial"/>
                          <a:cs typeface="Arial"/>
                        </a:rPr>
                        <a:t>hiểm;</a:t>
                      </a:r>
                      <a:endParaRPr sz="1400">
                        <a:latin typeface="Arial"/>
                        <a:cs typeface="Arial"/>
                      </a:endParaRPr>
                    </a:p>
                    <a:p>
                      <a:pPr marL="199390" indent="-107950">
                        <a:lnSpc>
                          <a:spcPct val="100000"/>
                        </a:lnSpc>
                        <a:buChar char="-"/>
                        <a:tabLst>
                          <a:tab pos="199390" algn="l"/>
                        </a:tabLst>
                      </a:pPr>
                      <a:r>
                        <a:rPr sz="1400" dirty="0">
                          <a:solidFill>
                            <a:srgbClr val="003864"/>
                          </a:solidFill>
                          <a:latin typeface="Arial"/>
                          <a:cs typeface="Arial"/>
                        </a:rPr>
                        <a:t>Không</a:t>
                      </a:r>
                      <a:r>
                        <a:rPr sz="1400" spc="-30" dirty="0">
                          <a:solidFill>
                            <a:srgbClr val="003864"/>
                          </a:solidFill>
                          <a:latin typeface="Arial"/>
                          <a:cs typeface="Arial"/>
                        </a:rPr>
                        <a:t> </a:t>
                      </a:r>
                      <a:r>
                        <a:rPr sz="1400" dirty="0">
                          <a:solidFill>
                            <a:srgbClr val="003864"/>
                          </a:solidFill>
                          <a:latin typeface="Arial"/>
                          <a:cs typeface="Arial"/>
                        </a:rPr>
                        <a:t>bị</a:t>
                      </a:r>
                      <a:r>
                        <a:rPr sz="1400" spc="-30" dirty="0">
                          <a:solidFill>
                            <a:srgbClr val="003864"/>
                          </a:solidFill>
                          <a:latin typeface="Arial"/>
                          <a:cs typeface="Arial"/>
                        </a:rPr>
                        <a:t> </a:t>
                      </a:r>
                      <a:r>
                        <a:rPr sz="1400" dirty="0">
                          <a:solidFill>
                            <a:srgbClr val="003864"/>
                          </a:solidFill>
                          <a:latin typeface="Arial"/>
                          <a:cs typeface="Arial"/>
                        </a:rPr>
                        <a:t>các</a:t>
                      </a:r>
                      <a:r>
                        <a:rPr sz="1400" spc="-15" dirty="0">
                          <a:solidFill>
                            <a:srgbClr val="003864"/>
                          </a:solidFill>
                          <a:latin typeface="Arial"/>
                          <a:cs typeface="Arial"/>
                        </a:rPr>
                        <a:t> </a:t>
                      </a:r>
                      <a:r>
                        <a:rPr sz="1400" dirty="0">
                          <a:solidFill>
                            <a:srgbClr val="003864"/>
                          </a:solidFill>
                          <a:latin typeface="Arial"/>
                          <a:cs typeface="Arial"/>
                        </a:rPr>
                        <a:t>bệnh</a:t>
                      </a:r>
                      <a:r>
                        <a:rPr sz="1400" spc="-30" dirty="0">
                          <a:solidFill>
                            <a:srgbClr val="003864"/>
                          </a:solidFill>
                          <a:latin typeface="Arial"/>
                          <a:cs typeface="Arial"/>
                        </a:rPr>
                        <a:t> </a:t>
                      </a:r>
                      <a:r>
                        <a:rPr sz="1400" dirty="0">
                          <a:solidFill>
                            <a:srgbClr val="003864"/>
                          </a:solidFill>
                          <a:latin typeface="Arial"/>
                          <a:cs typeface="Arial"/>
                        </a:rPr>
                        <a:t>tâm</a:t>
                      </a:r>
                      <a:r>
                        <a:rPr sz="1400" spc="-35" dirty="0">
                          <a:solidFill>
                            <a:srgbClr val="003864"/>
                          </a:solidFill>
                          <a:latin typeface="Arial"/>
                          <a:cs typeface="Arial"/>
                        </a:rPr>
                        <a:t> </a:t>
                      </a:r>
                      <a:r>
                        <a:rPr sz="1400" dirty="0">
                          <a:solidFill>
                            <a:srgbClr val="003864"/>
                          </a:solidFill>
                          <a:latin typeface="Arial"/>
                          <a:cs typeface="Arial"/>
                        </a:rPr>
                        <a:t>thần,</a:t>
                      </a:r>
                      <a:r>
                        <a:rPr sz="1400" spc="-45" dirty="0">
                          <a:solidFill>
                            <a:srgbClr val="003864"/>
                          </a:solidFill>
                          <a:latin typeface="Arial"/>
                          <a:cs typeface="Arial"/>
                        </a:rPr>
                        <a:t> </a:t>
                      </a:r>
                      <a:r>
                        <a:rPr sz="1400" dirty="0">
                          <a:solidFill>
                            <a:srgbClr val="003864"/>
                          </a:solidFill>
                          <a:latin typeface="Arial"/>
                          <a:cs typeface="Arial"/>
                        </a:rPr>
                        <a:t>động</a:t>
                      </a:r>
                      <a:r>
                        <a:rPr sz="1400" spc="-30" dirty="0">
                          <a:solidFill>
                            <a:srgbClr val="003864"/>
                          </a:solidFill>
                          <a:latin typeface="Arial"/>
                          <a:cs typeface="Arial"/>
                        </a:rPr>
                        <a:t> </a:t>
                      </a:r>
                      <a:r>
                        <a:rPr sz="1400" dirty="0">
                          <a:solidFill>
                            <a:srgbClr val="003864"/>
                          </a:solidFill>
                          <a:latin typeface="Arial"/>
                          <a:cs typeface="Arial"/>
                        </a:rPr>
                        <a:t>kinh,</a:t>
                      </a:r>
                      <a:r>
                        <a:rPr sz="1400" spc="-30" dirty="0">
                          <a:solidFill>
                            <a:srgbClr val="003864"/>
                          </a:solidFill>
                          <a:latin typeface="Arial"/>
                          <a:cs typeface="Arial"/>
                        </a:rPr>
                        <a:t> </a:t>
                      </a:r>
                      <a:r>
                        <a:rPr sz="1400" spc="-10" dirty="0">
                          <a:solidFill>
                            <a:srgbClr val="003864"/>
                          </a:solidFill>
                          <a:latin typeface="Arial"/>
                          <a:cs typeface="Arial"/>
                        </a:rPr>
                        <a:t>phong</a:t>
                      </a:r>
                      <a:endParaRPr sz="1400">
                        <a:latin typeface="Arial"/>
                        <a:cs typeface="Arial"/>
                      </a:endParaRPr>
                    </a:p>
                    <a:p>
                      <a:pPr marL="199390" indent="-107950">
                        <a:lnSpc>
                          <a:spcPct val="100000"/>
                        </a:lnSpc>
                        <a:buChar char="-"/>
                        <a:tabLst>
                          <a:tab pos="199390" algn="l"/>
                        </a:tabLst>
                      </a:pPr>
                      <a:r>
                        <a:rPr sz="1400" dirty="0">
                          <a:solidFill>
                            <a:srgbClr val="003864"/>
                          </a:solidFill>
                          <a:latin typeface="Arial"/>
                          <a:cs typeface="Arial"/>
                        </a:rPr>
                        <a:t>Không</a:t>
                      </a:r>
                      <a:r>
                        <a:rPr sz="1400" spc="-30" dirty="0">
                          <a:solidFill>
                            <a:srgbClr val="003864"/>
                          </a:solidFill>
                          <a:latin typeface="Arial"/>
                          <a:cs typeface="Arial"/>
                        </a:rPr>
                        <a:t> </a:t>
                      </a:r>
                      <a:r>
                        <a:rPr sz="1400" dirty="0">
                          <a:solidFill>
                            <a:srgbClr val="003864"/>
                          </a:solidFill>
                          <a:latin typeface="Arial"/>
                          <a:cs typeface="Arial"/>
                        </a:rPr>
                        <a:t>bị</a:t>
                      </a:r>
                      <a:r>
                        <a:rPr sz="1400" spc="-30" dirty="0">
                          <a:solidFill>
                            <a:srgbClr val="003864"/>
                          </a:solidFill>
                          <a:latin typeface="Arial"/>
                          <a:cs typeface="Arial"/>
                        </a:rPr>
                        <a:t> </a:t>
                      </a:r>
                      <a:r>
                        <a:rPr sz="1400" dirty="0">
                          <a:solidFill>
                            <a:srgbClr val="003864"/>
                          </a:solidFill>
                          <a:latin typeface="Arial"/>
                          <a:cs typeface="Arial"/>
                        </a:rPr>
                        <a:t>thương</a:t>
                      </a:r>
                      <a:r>
                        <a:rPr sz="1400" spc="-40" dirty="0">
                          <a:solidFill>
                            <a:srgbClr val="003864"/>
                          </a:solidFill>
                          <a:latin typeface="Arial"/>
                          <a:cs typeface="Arial"/>
                        </a:rPr>
                        <a:t> </a:t>
                      </a:r>
                      <a:r>
                        <a:rPr sz="1400" dirty="0">
                          <a:solidFill>
                            <a:srgbClr val="003864"/>
                          </a:solidFill>
                          <a:latin typeface="Arial"/>
                          <a:cs typeface="Arial"/>
                        </a:rPr>
                        <a:t>tật</a:t>
                      </a:r>
                      <a:r>
                        <a:rPr sz="1400" spc="-35" dirty="0">
                          <a:solidFill>
                            <a:srgbClr val="003864"/>
                          </a:solidFill>
                          <a:latin typeface="Arial"/>
                          <a:cs typeface="Arial"/>
                        </a:rPr>
                        <a:t> </a:t>
                      </a:r>
                      <a:r>
                        <a:rPr sz="1400" dirty="0">
                          <a:solidFill>
                            <a:srgbClr val="003864"/>
                          </a:solidFill>
                          <a:latin typeface="Arial"/>
                          <a:cs typeface="Arial"/>
                        </a:rPr>
                        <a:t>vĩnh viễn</a:t>
                      </a:r>
                      <a:r>
                        <a:rPr sz="1400" spc="-15" dirty="0">
                          <a:solidFill>
                            <a:srgbClr val="003864"/>
                          </a:solidFill>
                          <a:latin typeface="Arial"/>
                          <a:cs typeface="Arial"/>
                        </a:rPr>
                        <a:t> </a:t>
                      </a:r>
                      <a:r>
                        <a:rPr sz="1400" dirty="0">
                          <a:solidFill>
                            <a:srgbClr val="003864"/>
                          </a:solidFill>
                          <a:latin typeface="Arial"/>
                          <a:cs typeface="Arial"/>
                        </a:rPr>
                        <a:t>từ</a:t>
                      </a:r>
                      <a:r>
                        <a:rPr sz="1400" spc="-20" dirty="0">
                          <a:solidFill>
                            <a:srgbClr val="003864"/>
                          </a:solidFill>
                          <a:latin typeface="Arial"/>
                          <a:cs typeface="Arial"/>
                        </a:rPr>
                        <a:t> </a:t>
                      </a:r>
                      <a:r>
                        <a:rPr sz="1400" dirty="0">
                          <a:solidFill>
                            <a:srgbClr val="003864"/>
                          </a:solidFill>
                          <a:latin typeface="Arial"/>
                          <a:cs typeface="Arial"/>
                        </a:rPr>
                        <a:t>80%</a:t>
                      </a:r>
                      <a:r>
                        <a:rPr sz="1400" spc="-20" dirty="0">
                          <a:solidFill>
                            <a:srgbClr val="003864"/>
                          </a:solidFill>
                          <a:latin typeface="Arial"/>
                          <a:cs typeface="Arial"/>
                        </a:rPr>
                        <a:t> </a:t>
                      </a:r>
                      <a:r>
                        <a:rPr sz="1400" dirty="0">
                          <a:solidFill>
                            <a:srgbClr val="003864"/>
                          </a:solidFill>
                          <a:latin typeface="Arial"/>
                          <a:cs typeface="Arial"/>
                        </a:rPr>
                        <a:t>trở</a:t>
                      </a:r>
                      <a:r>
                        <a:rPr sz="1400" spc="-35" dirty="0">
                          <a:solidFill>
                            <a:srgbClr val="003864"/>
                          </a:solidFill>
                          <a:latin typeface="Arial"/>
                          <a:cs typeface="Arial"/>
                        </a:rPr>
                        <a:t> </a:t>
                      </a:r>
                      <a:r>
                        <a:rPr sz="1400" dirty="0">
                          <a:solidFill>
                            <a:srgbClr val="003864"/>
                          </a:solidFill>
                          <a:latin typeface="Arial"/>
                          <a:cs typeface="Arial"/>
                        </a:rPr>
                        <a:t>lên</a:t>
                      </a:r>
                      <a:r>
                        <a:rPr sz="1400" spc="-30" dirty="0">
                          <a:solidFill>
                            <a:srgbClr val="003864"/>
                          </a:solidFill>
                          <a:latin typeface="Arial"/>
                          <a:cs typeface="Arial"/>
                        </a:rPr>
                        <a:t> </a:t>
                      </a:r>
                      <a:r>
                        <a:rPr sz="1400" dirty="0">
                          <a:solidFill>
                            <a:srgbClr val="003864"/>
                          </a:solidFill>
                          <a:latin typeface="Arial"/>
                          <a:cs typeface="Arial"/>
                        </a:rPr>
                        <a:t>tại</a:t>
                      </a:r>
                      <a:r>
                        <a:rPr sz="1400" spc="-15" dirty="0">
                          <a:solidFill>
                            <a:srgbClr val="003864"/>
                          </a:solidFill>
                          <a:latin typeface="Arial"/>
                          <a:cs typeface="Arial"/>
                        </a:rPr>
                        <a:t> </a:t>
                      </a:r>
                      <a:r>
                        <a:rPr sz="1400" dirty="0">
                          <a:solidFill>
                            <a:srgbClr val="003864"/>
                          </a:solidFill>
                          <a:latin typeface="Arial"/>
                          <a:cs typeface="Arial"/>
                        </a:rPr>
                        <a:t>thời</a:t>
                      </a:r>
                      <a:r>
                        <a:rPr sz="1400" spc="-35" dirty="0">
                          <a:solidFill>
                            <a:srgbClr val="003864"/>
                          </a:solidFill>
                          <a:latin typeface="Arial"/>
                          <a:cs typeface="Arial"/>
                        </a:rPr>
                        <a:t> </a:t>
                      </a:r>
                      <a:r>
                        <a:rPr sz="1400" dirty="0">
                          <a:solidFill>
                            <a:srgbClr val="003864"/>
                          </a:solidFill>
                          <a:latin typeface="Arial"/>
                          <a:cs typeface="Arial"/>
                        </a:rPr>
                        <a:t>điểm</a:t>
                      </a:r>
                      <a:r>
                        <a:rPr sz="1400" spc="-35" dirty="0">
                          <a:solidFill>
                            <a:srgbClr val="003864"/>
                          </a:solidFill>
                          <a:latin typeface="Arial"/>
                          <a:cs typeface="Arial"/>
                        </a:rPr>
                        <a:t> </a:t>
                      </a:r>
                      <a:r>
                        <a:rPr sz="1400" dirty="0">
                          <a:solidFill>
                            <a:srgbClr val="003864"/>
                          </a:solidFill>
                          <a:latin typeface="Arial"/>
                          <a:cs typeface="Arial"/>
                        </a:rPr>
                        <a:t>hiệu</a:t>
                      </a:r>
                      <a:r>
                        <a:rPr sz="1400" spc="-30" dirty="0">
                          <a:solidFill>
                            <a:srgbClr val="003864"/>
                          </a:solidFill>
                          <a:latin typeface="Arial"/>
                          <a:cs typeface="Arial"/>
                        </a:rPr>
                        <a:t> </a:t>
                      </a:r>
                      <a:r>
                        <a:rPr sz="1400" dirty="0">
                          <a:solidFill>
                            <a:srgbClr val="003864"/>
                          </a:solidFill>
                          <a:latin typeface="Arial"/>
                          <a:cs typeface="Arial"/>
                        </a:rPr>
                        <a:t>lực</a:t>
                      </a:r>
                      <a:r>
                        <a:rPr sz="1400" spc="-15" dirty="0">
                          <a:solidFill>
                            <a:srgbClr val="003864"/>
                          </a:solidFill>
                          <a:latin typeface="Arial"/>
                          <a:cs typeface="Arial"/>
                        </a:rPr>
                        <a:t> </a:t>
                      </a:r>
                      <a:r>
                        <a:rPr sz="1400" dirty="0">
                          <a:solidFill>
                            <a:srgbClr val="003864"/>
                          </a:solidFill>
                          <a:latin typeface="Arial"/>
                          <a:cs typeface="Arial"/>
                        </a:rPr>
                        <a:t>tham</a:t>
                      </a:r>
                      <a:r>
                        <a:rPr sz="1400" spc="-35" dirty="0">
                          <a:solidFill>
                            <a:srgbClr val="003864"/>
                          </a:solidFill>
                          <a:latin typeface="Arial"/>
                          <a:cs typeface="Arial"/>
                        </a:rPr>
                        <a:t> </a:t>
                      </a:r>
                      <a:r>
                        <a:rPr sz="1400" dirty="0">
                          <a:solidFill>
                            <a:srgbClr val="003864"/>
                          </a:solidFill>
                          <a:latin typeface="Arial"/>
                          <a:cs typeface="Arial"/>
                        </a:rPr>
                        <a:t>gia</a:t>
                      </a:r>
                      <a:r>
                        <a:rPr sz="1400" spc="-30" dirty="0">
                          <a:solidFill>
                            <a:srgbClr val="003864"/>
                          </a:solidFill>
                          <a:latin typeface="Arial"/>
                          <a:cs typeface="Arial"/>
                        </a:rPr>
                        <a:t> </a:t>
                      </a:r>
                      <a:r>
                        <a:rPr sz="1400" dirty="0">
                          <a:solidFill>
                            <a:srgbClr val="003864"/>
                          </a:solidFill>
                          <a:latin typeface="Arial"/>
                          <a:cs typeface="Arial"/>
                        </a:rPr>
                        <a:t>bảo</a:t>
                      </a:r>
                      <a:r>
                        <a:rPr sz="1400" spc="-25" dirty="0">
                          <a:solidFill>
                            <a:srgbClr val="003864"/>
                          </a:solidFill>
                          <a:latin typeface="Arial"/>
                          <a:cs typeface="Arial"/>
                        </a:rPr>
                        <a:t> </a:t>
                      </a:r>
                      <a:r>
                        <a:rPr sz="1400" spc="-10" dirty="0">
                          <a:solidFill>
                            <a:srgbClr val="003864"/>
                          </a:solidFill>
                          <a:latin typeface="Arial"/>
                          <a:cs typeface="Arial"/>
                        </a:rPr>
                        <a:t>hiểm;</a:t>
                      </a:r>
                      <a:endParaRPr sz="14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1F1F1"/>
                    </a:solidFill>
                  </a:tcPr>
                </a:tc>
                <a:extLst>
                  <a:ext uri="{0D108BD9-81ED-4DB2-BD59-A6C34878D82A}">
                    <a16:rowId xmlns:a16="http://schemas.microsoft.com/office/drawing/2014/main" val="10000"/>
                  </a:ext>
                </a:extLst>
              </a:tr>
              <a:tr h="3277235">
                <a:tc>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spcBef>
                          <a:spcPts val="1370"/>
                        </a:spcBef>
                      </a:pPr>
                      <a:endParaRPr sz="1600">
                        <a:latin typeface="Times New Roman"/>
                        <a:cs typeface="Times New Roman"/>
                      </a:endParaRPr>
                    </a:p>
                    <a:p>
                      <a:pPr marL="422909">
                        <a:lnSpc>
                          <a:spcPct val="100000"/>
                        </a:lnSpc>
                        <a:spcBef>
                          <a:spcPts val="5"/>
                        </a:spcBef>
                      </a:pPr>
                      <a:r>
                        <a:rPr sz="1600" b="1" spc="-114" dirty="0">
                          <a:solidFill>
                            <a:srgbClr val="003864"/>
                          </a:solidFill>
                          <a:latin typeface="Verdana"/>
                          <a:cs typeface="Verdana"/>
                        </a:rPr>
                        <a:t>Thời</a:t>
                      </a:r>
                      <a:r>
                        <a:rPr sz="1600" b="1" spc="-30" dirty="0">
                          <a:solidFill>
                            <a:srgbClr val="003864"/>
                          </a:solidFill>
                          <a:latin typeface="Verdana"/>
                          <a:cs typeface="Verdana"/>
                        </a:rPr>
                        <a:t> </a:t>
                      </a:r>
                      <a:r>
                        <a:rPr sz="1600" b="1" spc="-120" dirty="0">
                          <a:solidFill>
                            <a:srgbClr val="003864"/>
                          </a:solidFill>
                          <a:latin typeface="Verdana"/>
                          <a:cs typeface="Verdana"/>
                        </a:rPr>
                        <a:t>gian</a:t>
                      </a:r>
                      <a:r>
                        <a:rPr sz="1600" b="1" spc="-25" dirty="0">
                          <a:solidFill>
                            <a:srgbClr val="003864"/>
                          </a:solidFill>
                          <a:latin typeface="Verdana"/>
                          <a:cs typeface="Verdana"/>
                        </a:rPr>
                        <a:t> chờ</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spcBef>
                          <a:spcPts val="335"/>
                        </a:spcBef>
                      </a:pPr>
                      <a:endParaRPr sz="1400">
                        <a:latin typeface="Times New Roman"/>
                        <a:cs typeface="Times New Roman"/>
                      </a:endParaRPr>
                    </a:p>
                    <a:p>
                      <a:pPr marL="91440" marR="379730">
                        <a:lnSpc>
                          <a:spcPct val="100000"/>
                        </a:lnSpc>
                      </a:pPr>
                      <a:r>
                        <a:rPr sz="1400" dirty="0">
                          <a:solidFill>
                            <a:srgbClr val="003864"/>
                          </a:solidFill>
                          <a:latin typeface="Arial"/>
                          <a:cs typeface="Arial"/>
                        </a:rPr>
                        <a:t>là</a:t>
                      </a:r>
                      <a:r>
                        <a:rPr sz="1400" spc="-15" dirty="0">
                          <a:solidFill>
                            <a:srgbClr val="003864"/>
                          </a:solidFill>
                          <a:latin typeface="Arial"/>
                          <a:cs typeface="Arial"/>
                        </a:rPr>
                        <a:t> </a:t>
                      </a:r>
                      <a:r>
                        <a:rPr sz="1400" dirty="0">
                          <a:solidFill>
                            <a:srgbClr val="003864"/>
                          </a:solidFill>
                          <a:latin typeface="Arial"/>
                          <a:cs typeface="Arial"/>
                        </a:rPr>
                        <a:t>thời</a:t>
                      </a:r>
                      <a:r>
                        <a:rPr sz="1400" spc="-35" dirty="0">
                          <a:solidFill>
                            <a:srgbClr val="003864"/>
                          </a:solidFill>
                          <a:latin typeface="Arial"/>
                          <a:cs typeface="Arial"/>
                        </a:rPr>
                        <a:t> </a:t>
                      </a:r>
                      <a:r>
                        <a:rPr sz="1400" dirty="0">
                          <a:solidFill>
                            <a:srgbClr val="003864"/>
                          </a:solidFill>
                          <a:latin typeface="Arial"/>
                          <a:cs typeface="Arial"/>
                        </a:rPr>
                        <a:t>gian</a:t>
                      </a:r>
                      <a:r>
                        <a:rPr sz="1400" spc="-25" dirty="0">
                          <a:solidFill>
                            <a:srgbClr val="003864"/>
                          </a:solidFill>
                          <a:latin typeface="Arial"/>
                          <a:cs typeface="Arial"/>
                        </a:rPr>
                        <a:t> </a:t>
                      </a:r>
                      <a:r>
                        <a:rPr sz="1400" dirty="0">
                          <a:solidFill>
                            <a:srgbClr val="003864"/>
                          </a:solidFill>
                          <a:latin typeface="Arial"/>
                          <a:cs typeface="Arial"/>
                        </a:rPr>
                        <a:t>không</a:t>
                      </a:r>
                      <a:r>
                        <a:rPr sz="1400" spc="-40" dirty="0">
                          <a:solidFill>
                            <a:srgbClr val="003864"/>
                          </a:solidFill>
                          <a:latin typeface="Arial"/>
                          <a:cs typeface="Arial"/>
                        </a:rPr>
                        <a:t> </a:t>
                      </a:r>
                      <a:r>
                        <a:rPr sz="1400" dirty="0">
                          <a:solidFill>
                            <a:srgbClr val="003864"/>
                          </a:solidFill>
                          <a:latin typeface="Arial"/>
                          <a:cs typeface="Arial"/>
                        </a:rPr>
                        <a:t>được</a:t>
                      </a:r>
                      <a:r>
                        <a:rPr sz="1400" spc="-20" dirty="0">
                          <a:solidFill>
                            <a:srgbClr val="003864"/>
                          </a:solidFill>
                          <a:latin typeface="Arial"/>
                          <a:cs typeface="Arial"/>
                        </a:rPr>
                        <a:t> </a:t>
                      </a:r>
                      <a:r>
                        <a:rPr sz="1400" dirty="0">
                          <a:solidFill>
                            <a:srgbClr val="003864"/>
                          </a:solidFill>
                          <a:latin typeface="Arial"/>
                          <a:cs typeface="Arial"/>
                        </a:rPr>
                        <a:t>bảo</a:t>
                      </a:r>
                      <a:r>
                        <a:rPr sz="1400" spc="-25" dirty="0">
                          <a:solidFill>
                            <a:srgbClr val="003864"/>
                          </a:solidFill>
                          <a:latin typeface="Arial"/>
                          <a:cs typeface="Arial"/>
                        </a:rPr>
                        <a:t> </a:t>
                      </a:r>
                      <a:r>
                        <a:rPr sz="1400" dirty="0">
                          <a:solidFill>
                            <a:srgbClr val="003864"/>
                          </a:solidFill>
                          <a:latin typeface="Arial"/>
                          <a:cs typeface="Arial"/>
                        </a:rPr>
                        <a:t>hiểm</a:t>
                      </a:r>
                      <a:r>
                        <a:rPr sz="1400" spc="-30" dirty="0">
                          <a:solidFill>
                            <a:srgbClr val="003864"/>
                          </a:solidFill>
                          <a:latin typeface="Arial"/>
                          <a:cs typeface="Arial"/>
                        </a:rPr>
                        <a:t> </a:t>
                      </a:r>
                      <a:r>
                        <a:rPr sz="1400" dirty="0">
                          <a:solidFill>
                            <a:srgbClr val="003864"/>
                          </a:solidFill>
                          <a:latin typeface="Arial"/>
                          <a:cs typeface="Arial"/>
                        </a:rPr>
                        <a:t>chi</a:t>
                      </a:r>
                      <a:r>
                        <a:rPr sz="1400" spc="-30" dirty="0">
                          <a:solidFill>
                            <a:srgbClr val="003864"/>
                          </a:solidFill>
                          <a:latin typeface="Arial"/>
                          <a:cs typeface="Arial"/>
                        </a:rPr>
                        <a:t> </a:t>
                      </a:r>
                      <a:r>
                        <a:rPr sz="1400" dirty="0">
                          <a:solidFill>
                            <a:srgbClr val="003864"/>
                          </a:solidFill>
                          <a:latin typeface="Arial"/>
                          <a:cs typeface="Arial"/>
                        </a:rPr>
                        <a:t>trả</a:t>
                      </a:r>
                      <a:r>
                        <a:rPr sz="1400" spc="-25" dirty="0">
                          <a:solidFill>
                            <a:srgbClr val="003864"/>
                          </a:solidFill>
                          <a:latin typeface="Arial"/>
                          <a:cs typeface="Arial"/>
                        </a:rPr>
                        <a:t> </a:t>
                      </a:r>
                      <a:r>
                        <a:rPr sz="1400" dirty="0">
                          <a:solidFill>
                            <a:srgbClr val="003864"/>
                          </a:solidFill>
                          <a:latin typeface="Arial"/>
                          <a:cs typeface="Arial"/>
                        </a:rPr>
                        <a:t>bồi</a:t>
                      </a:r>
                      <a:r>
                        <a:rPr sz="1400" spc="-30" dirty="0">
                          <a:solidFill>
                            <a:srgbClr val="003864"/>
                          </a:solidFill>
                          <a:latin typeface="Arial"/>
                          <a:cs typeface="Arial"/>
                        </a:rPr>
                        <a:t> </a:t>
                      </a:r>
                      <a:r>
                        <a:rPr sz="1400" dirty="0">
                          <a:solidFill>
                            <a:srgbClr val="003864"/>
                          </a:solidFill>
                          <a:latin typeface="Arial"/>
                          <a:cs typeface="Arial"/>
                        </a:rPr>
                        <a:t>thường,</a:t>
                      </a:r>
                      <a:r>
                        <a:rPr sz="1400" spc="-45" dirty="0">
                          <a:solidFill>
                            <a:srgbClr val="003864"/>
                          </a:solidFill>
                          <a:latin typeface="Arial"/>
                          <a:cs typeface="Arial"/>
                        </a:rPr>
                        <a:t> </a:t>
                      </a:r>
                      <a:r>
                        <a:rPr sz="1400" dirty="0">
                          <a:solidFill>
                            <a:srgbClr val="003864"/>
                          </a:solidFill>
                          <a:latin typeface="Arial"/>
                          <a:cs typeface="Arial"/>
                        </a:rPr>
                        <a:t>tính</a:t>
                      </a:r>
                      <a:r>
                        <a:rPr sz="1400" spc="-40" dirty="0">
                          <a:solidFill>
                            <a:srgbClr val="003864"/>
                          </a:solidFill>
                          <a:latin typeface="Arial"/>
                          <a:cs typeface="Arial"/>
                        </a:rPr>
                        <a:t> </a:t>
                      </a:r>
                      <a:r>
                        <a:rPr sz="1400" dirty="0">
                          <a:solidFill>
                            <a:srgbClr val="003864"/>
                          </a:solidFill>
                          <a:latin typeface="Arial"/>
                          <a:cs typeface="Arial"/>
                        </a:rPr>
                        <a:t>liên</a:t>
                      </a:r>
                      <a:r>
                        <a:rPr sz="1400" spc="-20" dirty="0">
                          <a:solidFill>
                            <a:srgbClr val="003864"/>
                          </a:solidFill>
                          <a:latin typeface="Arial"/>
                          <a:cs typeface="Arial"/>
                        </a:rPr>
                        <a:t> </a:t>
                      </a:r>
                      <a:r>
                        <a:rPr sz="1400" dirty="0">
                          <a:solidFill>
                            <a:srgbClr val="003864"/>
                          </a:solidFill>
                          <a:latin typeface="Arial"/>
                          <a:cs typeface="Arial"/>
                        </a:rPr>
                        <a:t>tục</a:t>
                      </a:r>
                      <a:r>
                        <a:rPr sz="1400" spc="-30" dirty="0">
                          <a:solidFill>
                            <a:srgbClr val="003864"/>
                          </a:solidFill>
                          <a:latin typeface="Arial"/>
                          <a:cs typeface="Arial"/>
                        </a:rPr>
                        <a:t> </a:t>
                      </a:r>
                      <a:r>
                        <a:rPr sz="1400" dirty="0">
                          <a:solidFill>
                            <a:srgbClr val="003864"/>
                          </a:solidFill>
                          <a:latin typeface="Arial"/>
                          <a:cs typeface="Arial"/>
                        </a:rPr>
                        <a:t>kể</a:t>
                      </a:r>
                      <a:r>
                        <a:rPr sz="1400" spc="-20" dirty="0">
                          <a:solidFill>
                            <a:srgbClr val="003864"/>
                          </a:solidFill>
                          <a:latin typeface="Arial"/>
                          <a:cs typeface="Arial"/>
                        </a:rPr>
                        <a:t> </a:t>
                      </a:r>
                      <a:r>
                        <a:rPr sz="1400" dirty="0">
                          <a:solidFill>
                            <a:srgbClr val="003864"/>
                          </a:solidFill>
                          <a:latin typeface="Arial"/>
                          <a:cs typeface="Arial"/>
                        </a:rPr>
                        <a:t>từ</a:t>
                      </a:r>
                      <a:r>
                        <a:rPr sz="1400" spc="-25" dirty="0">
                          <a:solidFill>
                            <a:srgbClr val="003864"/>
                          </a:solidFill>
                          <a:latin typeface="Arial"/>
                          <a:cs typeface="Arial"/>
                        </a:rPr>
                        <a:t> </a:t>
                      </a:r>
                      <a:r>
                        <a:rPr sz="1400" dirty="0">
                          <a:solidFill>
                            <a:srgbClr val="003864"/>
                          </a:solidFill>
                          <a:latin typeface="Arial"/>
                          <a:cs typeface="Arial"/>
                        </a:rPr>
                        <a:t>ngày</a:t>
                      </a:r>
                      <a:r>
                        <a:rPr sz="1400" spc="-25" dirty="0">
                          <a:solidFill>
                            <a:srgbClr val="003864"/>
                          </a:solidFill>
                          <a:latin typeface="Arial"/>
                          <a:cs typeface="Arial"/>
                        </a:rPr>
                        <a:t> </a:t>
                      </a:r>
                      <a:r>
                        <a:rPr sz="1400" dirty="0">
                          <a:solidFill>
                            <a:srgbClr val="003864"/>
                          </a:solidFill>
                          <a:latin typeface="Arial"/>
                          <a:cs typeface="Arial"/>
                        </a:rPr>
                        <a:t>đầu</a:t>
                      </a:r>
                      <a:r>
                        <a:rPr sz="1400" spc="-25" dirty="0">
                          <a:solidFill>
                            <a:srgbClr val="003864"/>
                          </a:solidFill>
                          <a:latin typeface="Arial"/>
                          <a:cs typeface="Arial"/>
                        </a:rPr>
                        <a:t> </a:t>
                      </a:r>
                      <a:r>
                        <a:rPr sz="1400" dirty="0">
                          <a:solidFill>
                            <a:srgbClr val="003864"/>
                          </a:solidFill>
                          <a:latin typeface="Arial"/>
                          <a:cs typeface="Arial"/>
                        </a:rPr>
                        <a:t>tiên</a:t>
                      </a:r>
                      <a:r>
                        <a:rPr sz="1400" spc="-40" dirty="0">
                          <a:solidFill>
                            <a:srgbClr val="003864"/>
                          </a:solidFill>
                          <a:latin typeface="Arial"/>
                          <a:cs typeface="Arial"/>
                        </a:rPr>
                        <a:t> </a:t>
                      </a:r>
                      <a:r>
                        <a:rPr sz="1400" dirty="0">
                          <a:solidFill>
                            <a:srgbClr val="003864"/>
                          </a:solidFill>
                          <a:latin typeface="Arial"/>
                          <a:cs typeface="Arial"/>
                        </a:rPr>
                        <a:t>người</a:t>
                      </a:r>
                      <a:r>
                        <a:rPr sz="1400" spc="-20" dirty="0">
                          <a:solidFill>
                            <a:srgbClr val="003864"/>
                          </a:solidFill>
                          <a:latin typeface="Arial"/>
                          <a:cs typeface="Arial"/>
                        </a:rPr>
                        <a:t> </a:t>
                      </a:r>
                      <a:r>
                        <a:rPr sz="1400" dirty="0">
                          <a:solidFill>
                            <a:srgbClr val="003864"/>
                          </a:solidFill>
                          <a:latin typeface="Arial"/>
                          <a:cs typeface="Arial"/>
                        </a:rPr>
                        <a:t>được</a:t>
                      </a:r>
                      <a:r>
                        <a:rPr sz="1400" spc="-25" dirty="0">
                          <a:solidFill>
                            <a:srgbClr val="003864"/>
                          </a:solidFill>
                          <a:latin typeface="Arial"/>
                          <a:cs typeface="Arial"/>
                        </a:rPr>
                        <a:t> </a:t>
                      </a:r>
                      <a:r>
                        <a:rPr sz="1400" dirty="0">
                          <a:solidFill>
                            <a:srgbClr val="003864"/>
                          </a:solidFill>
                          <a:latin typeface="Arial"/>
                          <a:cs typeface="Arial"/>
                        </a:rPr>
                        <a:t>bảo</a:t>
                      </a:r>
                      <a:r>
                        <a:rPr sz="1400" spc="-25" dirty="0">
                          <a:solidFill>
                            <a:srgbClr val="003864"/>
                          </a:solidFill>
                          <a:latin typeface="Arial"/>
                          <a:cs typeface="Arial"/>
                        </a:rPr>
                        <a:t> </a:t>
                      </a:r>
                      <a:r>
                        <a:rPr sz="1400" spc="-20" dirty="0">
                          <a:solidFill>
                            <a:srgbClr val="003864"/>
                          </a:solidFill>
                          <a:latin typeface="Arial"/>
                          <a:cs typeface="Arial"/>
                        </a:rPr>
                        <a:t>hiểm </a:t>
                      </a:r>
                      <a:r>
                        <a:rPr sz="1400" dirty="0">
                          <a:solidFill>
                            <a:srgbClr val="003864"/>
                          </a:solidFill>
                          <a:latin typeface="Arial"/>
                          <a:cs typeface="Arial"/>
                        </a:rPr>
                        <a:t>tham</a:t>
                      </a:r>
                      <a:r>
                        <a:rPr sz="1400" spc="-40" dirty="0">
                          <a:solidFill>
                            <a:srgbClr val="003864"/>
                          </a:solidFill>
                          <a:latin typeface="Arial"/>
                          <a:cs typeface="Arial"/>
                        </a:rPr>
                        <a:t> </a:t>
                      </a:r>
                      <a:r>
                        <a:rPr sz="1400" dirty="0">
                          <a:solidFill>
                            <a:srgbClr val="003864"/>
                          </a:solidFill>
                          <a:latin typeface="Arial"/>
                          <a:cs typeface="Arial"/>
                        </a:rPr>
                        <a:t>gia</a:t>
                      </a:r>
                      <a:r>
                        <a:rPr sz="1400" spc="-30" dirty="0">
                          <a:solidFill>
                            <a:srgbClr val="003864"/>
                          </a:solidFill>
                          <a:latin typeface="Arial"/>
                          <a:cs typeface="Arial"/>
                        </a:rPr>
                        <a:t> </a:t>
                      </a:r>
                      <a:r>
                        <a:rPr sz="1400" dirty="0">
                          <a:solidFill>
                            <a:srgbClr val="003864"/>
                          </a:solidFill>
                          <a:latin typeface="Arial"/>
                          <a:cs typeface="Arial"/>
                        </a:rPr>
                        <a:t>vào</a:t>
                      </a:r>
                      <a:r>
                        <a:rPr sz="1400" spc="-5" dirty="0">
                          <a:solidFill>
                            <a:srgbClr val="003864"/>
                          </a:solidFill>
                          <a:latin typeface="Arial"/>
                          <a:cs typeface="Arial"/>
                        </a:rPr>
                        <a:t> </a:t>
                      </a:r>
                      <a:r>
                        <a:rPr sz="1400" dirty="0">
                          <a:solidFill>
                            <a:srgbClr val="003864"/>
                          </a:solidFill>
                          <a:latin typeface="Arial"/>
                          <a:cs typeface="Arial"/>
                        </a:rPr>
                        <a:t>chương</a:t>
                      </a:r>
                      <a:r>
                        <a:rPr sz="1400" spc="-55" dirty="0">
                          <a:solidFill>
                            <a:srgbClr val="003864"/>
                          </a:solidFill>
                          <a:latin typeface="Arial"/>
                          <a:cs typeface="Arial"/>
                        </a:rPr>
                        <a:t> </a:t>
                      </a:r>
                      <a:r>
                        <a:rPr sz="1400" dirty="0">
                          <a:solidFill>
                            <a:srgbClr val="003864"/>
                          </a:solidFill>
                          <a:latin typeface="Arial"/>
                          <a:cs typeface="Arial"/>
                        </a:rPr>
                        <a:t>trình</a:t>
                      </a:r>
                      <a:r>
                        <a:rPr sz="1400" spc="-45" dirty="0">
                          <a:solidFill>
                            <a:srgbClr val="003864"/>
                          </a:solidFill>
                          <a:latin typeface="Arial"/>
                          <a:cs typeface="Arial"/>
                        </a:rPr>
                        <a:t> </a:t>
                      </a:r>
                      <a:r>
                        <a:rPr sz="1400" dirty="0">
                          <a:solidFill>
                            <a:srgbClr val="003864"/>
                          </a:solidFill>
                          <a:latin typeface="Arial"/>
                          <a:cs typeface="Arial"/>
                        </a:rPr>
                        <a:t>cho</a:t>
                      </a:r>
                      <a:r>
                        <a:rPr sz="1400" spc="-25" dirty="0">
                          <a:solidFill>
                            <a:srgbClr val="003864"/>
                          </a:solidFill>
                          <a:latin typeface="Arial"/>
                          <a:cs typeface="Arial"/>
                        </a:rPr>
                        <a:t> </a:t>
                      </a:r>
                      <a:r>
                        <a:rPr sz="1400" dirty="0">
                          <a:solidFill>
                            <a:srgbClr val="003864"/>
                          </a:solidFill>
                          <a:latin typeface="Arial"/>
                          <a:cs typeface="Arial"/>
                        </a:rPr>
                        <a:t>đến</a:t>
                      </a:r>
                      <a:r>
                        <a:rPr sz="1400" spc="-30" dirty="0">
                          <a:solidFill>
                            <a:srgbClr val="003864"/>
                          </a:solidFill>
                          <a:latin typeface="Arial"/>
                          <a:cs typeface="Arial"/>
                        </a:rPr>
                        <a:t> </a:t>
                      </a:r>
                      <a:r>
                        <a:rPr sz="1400" dirty="0">
                          <a:solidFill>
                            <a:srgbClr val="003864"/>
                          </a:solidFill>
                          <a:latin typeface="Arial"/>
                          <a:cs typeface="Arial"/>
                        </a:rPr>
                        <a:t>thời</a:t>
                      </a:r>
                      <a:r>
                        <a:rPr sz="1400" spc="-35" dirty="0">
                          <a:solidFill>
                            <a:srgbClr val="003864"/>
                          </a:solidFill>
                          <a:latin typeface="Arial"/>
                          <a:cs typeface="Arial"/>
                        </a:rPr>
                        <a:t> </a:t>
                      </a:r>
                      <a:r>
                        <a:rPr sz="1400" dirty="0">
                          <a:solidFill>
                            <a:srgbClr val="003864"/>
                          </a:solidFill>
                          <a:latin typeface="Arial"/>
                          <a:cs typeface="Arial"/>
                        </a:rPr>
                        <a:t>điểm</a:t>
                      </a:r>
                      <a:r>
                        <a:rPr sz="1400" spc="-30" dirty="0">
                          <a:solidFill>
                            <a:srgbClr val="003864"/>
                          </a:solidFill>
                          <a:latin typeface="Arial"/>
                          <a:cs typeface="Arial"/>
                        </a:rPr>
                        <a:t> </a:t>
                      </a:r>
                      <a:r>
                        <a:rPr sz="1400" dirty="0">
                          <a:solidFill>
                            <a:srgbClr val="003864"/>
                          </a:solidFill>
                          <a:latin typeface="Arial"/>
                          <a:cs typeface="Arial"/>
                        </a:rPr>
                        <a:t>phát</a:t>
                      </a:r>
                      <a:r>
                        <a:rPr sz="1400" spc="-35" dirty="0">
                          <a:solidFill>
                            <a:srgbClr val="003864"/>
                          </a:solidFill>
                          <a:latin typeface="Arial"/>
                          <a:cs typeface="Arial"/>
                        </a:rPr>
                        <a:t> </a:t>
                      </a:r>
                      <a:r>
                        <a:rPr sz="1400" dirty="0">
                          <a:solidFill>
                            <a:srgbClr val="003864"/>
                          </a:solidFill>
                          <a:latin typeface="Arial"/>
                          <a:cs typeface="Arial"/>
                        </a:rPr>
                        <a:t>sinh</a:t>
                      </a:r>
                      <a:r>
                        <a:rPr sz="1400" spc="-30" dirty="0">
                          <a:solidFill>
                            <a:srgbClr val="003864"/>
                          </a:solidFill>
                          <a:latin typeface="Arial"/>
                          <a:cs typeface="Arial"/>
                        </a:rPr>
                        <a:t> </a:t>
                      </a:r>
                      <a:r>
                        <a:rPr sz="1400" dirty="0">
                          <a:solidFill>
                            <a:srgbClr val="003864"/>
                          </a:solidFill>
                          <a:latin typeface="Arial"/>
                          <a:cs typeface="Arial"/>
                        </a:rPr>
                        <a:t>rủi</a:t>
                      </a:r>
                      <a:r>
                        <a:rPr sz="1400" spc="-25" dirty="0">
                          <a:solidFill>
                            <a:srgbClr val="003864"/>
                          </a:solidFill>
                          <a:latin typeface="Arial"/>
                          <a:cs typeface="Arial"/>
                        </a:rPr>
                        <a:t> ro</a:t>
                      </a:r>
                      <a:endParaRPr sz="1400">
                        <a:latin typeface="Arial"/>
                        <a:cs typeface="Arial"/>
                      </a:endParaRPr>
                    </a:p>
                    <a:p>
                      <a:pPr marL="91440" marR="2856230">
                        <a:lnSpc>
                          <a:spcPct val="100000"/>
                        </a:lnSpc>
                      </a:pPr>
                      <a:r>
                        <a:rPr sz="1400" dirty="0">
                          <a:solidFill>
                            <a:srgbClr val="003864"/>
                          </a:solidFill>
                          <a:latin typeface="Arial"/>
                          <a:cs typeface="Arial"/>
                        </a:rPr>
                        <a:t>Tử</a:t>
                      </a:r>
                      <a:r>
                        <a:rPr sz="1400" spc="-25" dirty="0">
                          <a:solidFill>
                            <a:srgbClr val="003864"/>
                          </a:solidFill>
                          <a:latin typeface="Arial"/>
                          <a:cs typeface="Arial"/>
                        </a:rPr>
                        <a:t> </a:t>
                      </a:r>
                      <a:r>
                        <a:rPr sz="1400" dirty="0">
                          <a:solidFill>
                            <a:srgbClr val="003864"/>
                          </a:solidFill>
                          <a:latin typeface="Arial"/>
                          <a:cs typeface="Arial"/>
                        </a:rPr>
                        <a:t>vong/thương</a:t>
                      </a:r>
                      <a:r>
                        <a:rPr sz="1400" spc="-60" dirty="0">
                          <a:solidFill>
                            <a:srgbClr val="003864"/>
                          </a:solidFill>
                          <a:latin typeface="Arial"/>
                          <a:cs typeface="Arial"/>
                        </a:rPr>
                        <a:t> </a:t>
                      </a:r>
                      <a:r>
                        <a:rPr sz="1400" dirty="0">
                          <a:solidFill>
                            <a:srgbClr val="003864"/>
                          </a:solidFill>
                          <a:latin typeface="Arial"/>
                          <a:cs typeface="Arial"/>
                        </a:rPr>
                        <a:t>tật</a:t>
                      </a:r>
                      <a:r>
                        <a:rPr sz="1400" spc="-30" dirty="0">
                          <a:solidFill>
                            <a:srgbClr val="003864"/>
                          </a:solidFill>
                          <a:latin typeface="Arial"/>
                          <a:cs typeface="Arial"/>
                        </a:rPr>
                        <a:t> </a:t>
                      </a:r>
                      <a:r>
                        <a:rPr sz="1400" dirty="0">
                          <a:solidFill>
                            <a:srgbClr val="003864"/>
                          </a:solidFill>
                          <a:latin typeface="Arial"/>
                          <a:cs typeface="Arial"/>
                        </a:rPr>
                        <a:t>vĩnh</a:t>
                      </a:r>
                      <a:r>
                        <a:rPr sz="1400" spc="-5" dirty="0">
                          <a:solidFill>
                            <a:srgbClr val="003864"/>
                          </a:solidFill>
                          <a:latin typeface="Arial"/>
                          <a:cs typeface="Arial"/>
                        </a:rPr>
                        <a:t> </a:t>
                      </a:r>
                      <a:r>
                        <a:rPr sz="1400" dirty="0">
                          <a:solidFill>
                            <a:srgbClr val="003864"/>
                          </a:solidFill>
                          <a:latin typeface="Arial"/>
                          <a:cs typeface="Arial"/>
                        </a:rPr>
                        <a:t>viễn</a:t>
                      </a:r>
                      <a:r>
                        <a:rPr sz="1400" spc="-10" dirty="0">
                          <a:solidFill>
                            <a:srgbClr val="003864"/>
                          </a:solidFill>
                          <a:latin typeface="Arial"/>
                          <a:cs typeface="Arial"/>
                        </a:rPr>
                        <a:t> </a:t>
                      </a:r>
                      <a:r>
                        <a:rPr sz="1400" dirty="0">
                          <a:solidFill>
                            <a:srgbClr val="003864"/>
                          </a:solidFill>
                          <a:latin typeface="Arial"/>
                          <a:cs typeface="Arial"/>
                        </a:rPr>
                        <a:t>do</a:t>
                      </a:r>
                      <a:r>
                        <a:rPr sz="1400" spc="-35" dirty="0">
                          <a:solidFill>
                            <a:srgbClr val="003864"/>
                          </a:solidFill>
                          <a:latin typeface="Arial"/>
                          <a:cs typeface="Arial"/>
                        </a:rPr>
                        <a:t> </a:t>
                      </a:r>
                      <a:r>
                        <a:rPr sz="1400" dirty="0">
                          <a:solidFill>
                            <a:srgbClr val="003864"/>
                          </a:solidFill>
                          <a:latin typeface="Arial"/>
                          <a:cs typeface="Arial"/>
                        </a:rPr>
                        <a:t>bệnh</a:t>
                      </a:r>
                      <a:r>
                        <a:rPr sz="1400" spc="-35" dirty="0">
                          <a:solidFill>
                            <a:srgbClr val="003864"/>
                          </a:solidFill>
                          <a:latin typeface="Arial"/>
                          <a:cs typeface="Arial"/>
                        </a:rPr>
                        <a:t> </a:t>
                      </a:r>
                      <a:r>
                        <a:rPr sz="1400" dirty="0">
                          <a:solidFill>
                            <a:srgbClr val="003864"/>
                          </a:solidFill>
                          <a:latin typeface="Arial"/>
                          <a:cs typeface="Arial"/>
                        </a:rPr>
                        <a:t>đặc</a:t>
                      </a:r>
                      <a:r>
                        <a:rPr sz="1400" spc="-35" dirty="0">
                          <a:solidFill>
                            <a:srgbClr val="003864"/>
                          </a:solidFill>
                          <a:latin typeface="Arial"/>
                          <a:cs typeface="Arial"/>
                        </a:rPr>
                        <a:t> </a:t>
                      </a:r>
                      <a:r>
                        <a:rPr sz="1400" dirty="0">
                          <a:solidFill>
                            <a:srgbClr val="003864"/>
                          </a:solidFill>
                          <a:latin typeface="Arial"/>
                          <a:cs typeface="Arial"/>
                        </a:rPr>
                        <a:t>biệt</a:t>
                      </a:r>
                      <a:r>
                        <a:rPr sz="1400" spc="-30" dirty="0">
                          <a:solidFill>
                            <a:srgbClr val="003864"/>
                          </a:solidFill>
                          <a:latin typeface="Arial"/>
                          <a:cs typeface="Arial"/>
                        </a:rPr>
                        <a:t> </a:t>
                      </a:r>
                      <a:r>
                        <a:rPr sz="1400" dirty="0">
                          <a:solidFill>
                            <a:srgbClr val="003864"/>
                          </a:solidFill>
                          <a:latin typeface="Arial"/>
                          <a:cs typeface="Arial"/>
                        </a:rPr>
                        <a:t>và</a:t>
                      </a:r>
                      <a:r>
                        <a:rPr sz="1400" spc="-10" dirty="0">
                          <a:solidFill>
                            <a:srgbClr val="003864"/>
                          </a:solidFill>
                          <a:latin typeface="Arial"/>
                          <a:cs typeface="Arial"/>
                        </a:rPr>
                        <a:t> </a:t>
                      </a:r>
                      <a:r>
                        <a:rPr sz="1400" dirty="0">
                          <a:solidFill>
                            <a:srgbClr val="003864"/>
                          </a:solidFill>
                          <a:latin typeface="Arial"/>
                          <a:cs typeface="Arial"/>
                        </a:rPr>
                        <a:t>bệnh</a:t>
                      </a:r>
                      <a:r>
                        <a:rPr sz="1400" spc="-35" dirty="0">
                          <a:solidFill>
                            <a:srgbClr val="003864"/>
                          </a:solidFill>
                          <a:latin typeface="Arial"/>
                          <a:cs typeface="Arial"/>
                        </a:rPr>
                        <a:t> </a:t>
                      </a:r>
                      <a:r>
                        <a:rPr sz="1400" dirty="0">
                          <a:solidFill>
                            <a:srgbClr val="003864"/>
                          </a:solidFill>
                          <a:latin typeface="Arial"/>
                          <a:cs typeface="Arial"/>
                        </a:rPr>
                        <a:t>có</a:t>
                      </a:r>
                      <a:r>
                        <a:rPr sz="1400" spc="-30" dirty="0">
                          <a:solidFill>
                            <a:srgbClr val="003864"/>
                          </a:solidFill>
                          <a:latin typeface="Arial"/>
                          <a:cs typeface="Arial"/>
                        </a:rPr>
                        <a:t> </a:t>
                      </a:r>
                      <a:r>
                        <a:rPr sz="1400" dirty="0">
                          <a:solidFill>
                            <a:srgbClr val="003864"/>
                          </a:solidFill>
                          <a:latin typeface="Arial"/>
                          <a:cs typeface="Arial"/>
                        </a:rPr>
                        <a:t>sẵn</a:t>
                      </a:r>
                      <a:r>
                        <a:rPr sz="1400" spc="-35" dirty="0">
                          <a:solidFill>
                            <a:srgbClr val="003864"/>
                          </a:solidFill>
                          <a:latin typeface="Arial"/>
                          <a:cs typeface="Arial"/>
                        </a:rPr>
                        <a:t> </a:t>
                      </a:r>
                      <a:r>
                        <a:rPr sz="1400" dirty="0">
                          <a:solidFill>
                            <a:srgbClr val="003864"/>
                          </a:solidFill>
                          <a:latin typeface="Arial"/>
                          <a:cs typeface="Arial"/>
                        </a:rPr>
                        <a:t>(*):</a:t>
                      </a:r>
                      <a:r>
                        <a:rPr sz="1400" spc="-30" dirty="0">
                          <a:solidFill>
                            <a:srgbClr val="003864"/>
                          </a:solidFill>
                          <a:latin typeface="Arial"/>
                          <a:cs typeface="Arial"/>
                        </a:rPr>
                        <a:t> </a:t>
                      </a:r>
                      <a:r>
                        <a:rPr sz="1400" dirty="0">
                          <a:solidFill>
                            <a:srgbClr val="003864"/>
                          </a:solidFill>
                          <a:latin typeface="Arial"/>
                          <a:cs typeface="Arial"/>
                        </a:rPr>
                        <a:t>180</a:t>
                      </a:r>
                      <a:r>
                        <a:rPr sz="1400" spc="-25" dirty="0">
                          <a:solidFill>
                            <a:srgbClr val="003864"/>
                          </a:solidFill>
                          <a:latin typeface="Arial"/>
                          <a:cs typeface="Arial"/>
                        </a:rPr>
                        <a:t> </a:t>
                      </a:r>
                      <a:r>
                        <a:rPr sz="1400" spc="-20" dirty="0">
                          <a:solidFill>
                            <a:srgbClr val="003864"/>
                          </a:solidFill>
                          <a:latin typeface="Arial"/>
                          <a:cs typeface="Arial"/>
                        </a:rPr>
                        <a:t>ngày </a:t>
                      </a:r>
                      <a:r>
                        <a:rPr sz="1400" dirty="0">
                          <a:solidFill>
                            <a:srgbClr val="003864"/>
                          </a:solidFill>
                          <a:latin typeface="Arial"/>
                          <a:cs typeface="Arial"/>
                        </a:rPr>
                        <a:t>Các</a:t>
                      </a:r>
                      <a:r>
                        <a:rPr sz="1400" spc="-25" dirty="0">
                          <a:solidFill>
                            <a:srgbClr val="003864"/>
                          </a:solidFill>
                          <a:latin typeface="Arial"/>
                          <a:cs typeface="Arial"/>
                        </a:rPr>
                        <a:t> </a:t>
                      </a:r>
                      <a:r>
                        <a:rPr sz="1400" dirty="0">
                          <a:solidFill>
                            <a:srgbClr val="003864"/>
                          </a:solidFill>
                          <a:latin typeface="Arial"/>
                          <a:cs typeface="Arial"/>
                        </a:rPr>
                        <a:t>quyền</a:t>
                      </a:r>
                      <a:r>
                        <a:rPr sz="1400" spc="-20" dirty="0">
                          <a:solidFill>
                            <a:srgbClr val="003864"/>
                          </a:solidFill>
                          <a:latin typeface="Arial"/>
                          <a:cs typeface="Arial"/>
                        </a:rPr>
                        <a:t> </a:t>
                      </a:r>
                      <a:r>
                        <a:rPr sz="1400" dirty="0">
                          <a:solidFill>
                            <a:srgbClr val="003864"/>
                          </a:solidFill>
                          <a:latin typeface="Arial"/>
                          <a:cs typeface="Arial"/>
                        </a:rPr>
                        <a:t>lợi</a:t>
                      </a:r>
                      <a:r>
                        <a:rPr sz="1400" spc="-30" dirty="0">
                          <a:solidFill>
                            <a:srgbClr val="003864"/>
                          </a:solidFill>
                          <a:latin typeface="Arial"/>
                          <a:cs typeface="Arial"/>
                        </a:rPr>
                        <a:t> </a:t>
                      </a:r>
                      <a:r>
                        <a:rPr sz="1400" dirty="0">
                          <a:solidFill>
                            <a:srgbClr val="003864"/>
                          </a:solidFill>
                          <a:latin typeface="Arial"/>
                          <a:cs typeface="Arial"/>
                        </a:rPr>
                        <a:t>khác:</a:t>
                      </a:r>
                      <a:r>
                        <a:rPr sz="1400" spc="-50" dirty="0">
                          <a:solidFill>
                            <a:srgbClr val="003864"/>
                          </a:solidFill>
                          <a:latin typeface="Arial"/>
                          <a:cs typeface="Arial"/>
                        </a:rPr>
                        <a:t> </a:t>
                      </a:r>
                      <a:r>
                        <a:rPr sz="1400" dirty="0">
                          <a:solidFill>
                            <a:srgbClr val="003864"/>
                          </a:solidFill>
                          <a:latin typeface="Arial"/>
                          <a:cs typeface="Arial"/>
                        </a:rPr>
                        <a:t>Không</a:t>
                      </a:r>
                      <a:r>
                        <a:rPr sz="1400" spc="-30" dirty="0">
                          <a:solidFill>
                            <a:srgbClr val="003864"/>
                          </a:solidFill>
                          <a:latin typeface="Arial"/>
                          <a:cs typeface="Arial"/>
                        </a:rPr>
                        <a:t> </a:t>
                      </a:r>
                      <a:r>
                        <a:rPr sz="1400" dirty="0">
                          <a:solidFill>
                            <a:srgbClr val="003864"/>
                          </a:solidFill>
                          <a:latin typeface="Arial"/>
                          <a:cs typeface="Arial"/>
                        </a:rPr>
                        <a:t>áp</a:t>
                      </a:r>
                      <a:r>
                        <a:rPr sz="1400" spc="-20" dirty="0">
                          <a:solidFill>
                            <a:srgbClr val="003864"/>
                          </a:solidFill>
                          <a:latin typeface="Arial"/>
                          <a:cs typeface="Arial"/>
                        </a:rPr>
                        <a:t> </a:t>
                      </a:r>
                      <a:r>
                        <a:rPr sz="1400" dirty="0">
                          <a:solidFill>
                            <a:srgbClr val="003864"/>
                          </a:solidFill>
                          <a:latin typeface="Arial"/>
                          <a:cs typeface="Arial"/>
                        </a:rPr>
                        <a:t>dụng</a:t>
                      </a:r>
                      <a:r>
                        <a:rPr sz="1400" spc="-40" dirty="0">
                          <a:solidFill>
                            <a:srgbClr val="003864"/>
                          </a:solidFill>
                          <a:latin typeface="Arial"/>
                          <a:cs typeface="Arial"/>
                        </a:rPr>
                        <a:t> </a:t>
                      </a:r>
                      <a:r>
                        <a:rPr sz="1400" dirty="0">
                          <a:solidFill>
                            <a:srgbClr val="003864"/>
                          </a:solidFill>
                          <a:latin typeface="Arial"/>
                          <a:cs typeface="Arial"/>
                        </a:rPr>
                        <a:t>thời</a:t>
                      </a:r>
                      <a:r>
                        <a:rPr sz="1400" spc="-35" dirty="0">
                          <a:solidFill>
                            <a:srgbClr val="003864"/>
                          </a:solidFill>
                          <a:latin typeface="Arial"/>
                          <a:cs typeface="Arial"/>
                        </a:rPr>
                        <a:t> </a:t>
                      </a:r>
                      <a:r>
                        <a:rPr sz="1400" dirty="0">
                          <a:solidFill>
                            <a:srgbClr val="003864"/>
                          </a:solidFill>
                          <a:latin typeface="Arial"/>
                          <a:cs typeface="Arial"/>
                        </a:rPr>
                        <a:t>gian</a:t>
                      </a:r>
                      <a:r>
                        <a:rPr sz="1400" spc="-15" dirty="0">
                          <a:solidFill>
                            <a:srgbClr val="003864"/>
                          </a:solidFill>
                          <a:latin typeface="Arial"/>
                          <a:cs typeface="Arial"/>
                        </a:rPr>
                        <a:t> </a:t>
                      </a:r>
                      <a:r>
                        <a:rPr sz="1400" spc="-25" dirty="0">
                          <a:solidFill>
                            <a:srgbClr val="003864"/>
                          </a:solidFill>
                          <a:latin typeface="Arial"/>
                          <a:cs typeface="Arial"/>
                        </a:rPr>
                        <a:t>chờ</a:t>
                      </a:r>
                      <a:endParaRPr sz="1400">
                        <a:latin typeface="Arial"/>
                        <a:cs typeface="Arial"/>
                      </a:endParaRPr>
                    </a:p>
                    <a:p>
                      <a:pPr>
                        <a:lnSpc>
                          <a:spcPct val="100000"/>
                        </a:lnSpc>
                        <a:spcBef>
                          <a:spcPts val="70"/>
                        </a:spcBef>
                      </a:pPr>
                      <a:endParaRPr sz="1400">
                        <a:latin typeface="Times New Roman"/>
                        <a:cs typeface="Times New Roman"/>
                      </a:endParaRPr>
                    </a:p>
                    <a:p>
                      <a:pPr marL="91440" marR="276225">
                        <a:lnSpc>
                          <a:spcPct val="100000"/>
                        </a:lnSpc>
                      </a:pPr>
                      <a:r>
                        <a:rPr sz="1400" dirty="0">
                          <a:solidFill>
                            <a:srgbClr val="003864"/>
                          </a:solidFill>
                          <a:latin typeface="Arial"/>
                          <a:cs typeface="Arial"/>
                        </a:rPr>
                        <a:t>(*)</a:t>
                      </a:r>
                      <a:r>
                        <a:rPr sz="1400" spc="-30" dirty="0">
                          <a:solidFill>
                            <a:srgbClr val="003864"/>
                          </a:solidFill>
                          <a:latin typeface="Arial"/>
                          <a:cs typeface="Arial"/>
                        </a:rPr>
                        <a:t> </a:t>
                      </a:r>
                      <a:r>
                        <a:rPr sz="1400" dirty="0">
                          <a:solidFill>
                            <a:srgbClr val="003864"/>
                          </a:solidFill>
                          <a:latin typeface="Arial"/>
                          <a:cs typeface="Arial"/>
                        </a:rPr>
                        <a:t>Bệnh</a:t>
                      </a:r>
                      <a:r>
                        <a:rPr sz="1400" spc="-30" dirty="0">
                          <a:solidFill>
                            <a:srgbClr val="003864"/>
                          </a:solidFill>
                          <a:latin typeface="Arial"/>
                          <a:cs typeface="Arial"/>
                        </a:rPr>
                        <a:t> </a:t>
                      </a:r>
                      <a:r>
                        <a:rPr sz="1400" dirty="0">
                          <a:solidFill>
                            <a:srgbClr val="003864"/>
                          </a:solidFill>
                          <a:latin typeface="Arial"/>
                          <a:cs typeface="Arial"/>
                        </a:rPr>
                        <a:t>đặc</a:t>
                      </a:r>
                      <a:r>
                        <a:rPr sz="1400" spc="-25" dirty="0">
                          <a:solidFill>
                            <a:srgbClr val="003864"/>
                          </a:solidFill>
                          <a:latin typeface="Arial"/>
                          <a:cs typeface="Arial"/>
                        </a:rPr>
                        <a:t> </a:t>
                      </a:r>
                      <a:r>
                        <a:rPr sz="1400" dirty="0">
                          <a:solidFill>
                            <a:srgbClr val="003864"/>
                          </a:solidFill>
                          <a:latin typeface="Arial"/>
                          <a:cs typeface="Arial"/>
                        </a:rPr>
                        <a:t>biệt:</a:t>
                      </a:r>
                      <a:r>
                        <a:rPr sz="1400" spc="-35" dirty="0">
                          <a:solidFill>
                            <a:srgbClr val="003864"/>
                          </a:solidFill>
                          <a:latin typeface="Arial"/>
                          <a:cs typeface="Arial"/>
                        </a:rPr>
                        <a:t> </a:t>
                      </a:r>
                      <a:r>
                        <a:rPr sz="1400" dirty="0">
                          <a:solidFill>
                            <a:srgbClr val="003864"/>
                          </a:solidFill>
                          <a:latin typeface="Arial"/>
                          <a:cs typeface="Arial"/>
                        </a:rPr>
                        <a:t>là</a:t>
                      </a:r>
                      <a:r>
                        <a:rPr sz="1400" spc="-20" dirty="0">
                          <a:solidFill>
                            <a:srgbClr val="003864"/>
                          </a:solidFill>
                          <a:latin typeface="Arial"/>
                          <a:cs typeface="Arial"/>
                        </a:rPr>
                        <a:t> </a:t>
                      </a:r>
                      <a:r>
                        <a:rPr sz="1400" dirty="0">
                          <a:solidFill>
                            <a:srgbClr val="003864"/>
                          </a:solidFill>
                          <a:latin typeface="Arial"/>
                          <a:cs typeface="Arial"/>
                        </a:rPr>
                        <a:t>các</a:t>
                      </a:r>
                      <a:r>
                        <a:rPr sz="1400" spc="-25" dirty="0">
                          <a:solidFill>
                            <a:srgbClr val="003864"/>
                          </a:solidFill>
                          <a:latin typeface="Arial"/>
                          <a:cs typeface="Arial"/>
                        </a:rPr>
                        <a:t> </a:t>
                      </a:r>
                      <a:r>
                        <a:rPr sz="1400" dirty="0">
                          <a:solidFill>
                            <a:srgbClr val="003864"/>
                          </a:solidFill>
                          <a:latin typeface="Arial"/>
                          <a:cs typeface="Arial"/>
                        </a:rPr>
                        <a:t>bệnh</a:t>
                      </a:r>
                      <a:r>
                        <a:rPr sz="1400" spc="-40" dirty="0">
                          <a:solidFill>
                            <a:srgbClr val="003864"/>
                          </a:solidFill>
                          <a:latin typeface="Arial"/>
                          <a:cs typeface="Arial"/>
                        </a:rPr>
                        <a:t> </a:t>
                      </a:r>
                      <a:r>
                        <a:rPr sz="1400" dirty="0">
                          <a:solidFill>
                            <a:srgbClr val="003864"/>
                          </a:solidFill>
                          <a:latin typeface="Arial"/>
                          <a:cs typeface="Arial"/>
                        </a:rPr>
                        <a:t>ung</a:t>
                      </a:r>
                      <a:r>
                        <a:rPr sz="1400" spc="-30" dirty="0">
                          <a:solidFill>
                            <a:srgbClr val="003864"/>
                          </a:solidFill>
                          <a:latin typeface="Arial"/>
                          <a:cs typeface="Arial"/>
                        </a:rPr>
                        <a:t> </a:t>
                      </a:r>
                      <a:r>
                        <a:rPr sz="1400" dirty="0">
                          <a:solidFill>
                            <a:srgbClr val="003864"/>
                          </a:solidFill>
                          <a:latin typeface="Arial"/>
                          <a:cs typeface="Arial"/>
                        </a:rPr>
                        <a:t>thư,</a:t>
                      </a:r>
                      <a:r>
                        <a:rPr sz="1400" spc="-25" dirty="0">
                          <a:solidFill>
                            <a:srgbClr val="003864"/>
                          </a:solidFill>
                          <a:latin typeface="Arial"/>
                          <a:cs typeface="Arial"/>
                        </a:rPr>
                        <a:t> </a:t>
                      </a:r>
                      <a:r>
                        <a:rPr sz="1400" dirty="0">
                          <a:solidFill>
                            <a:srgbClr val="003864"/>
                          </a:solidFill>
                          <a:latin typeface="Arial"/>
                          <a:cs typeface="Arial"/>
                        </a:rPr>
                        <a:t>u</a:t>
                      </a:r>
                      <a:r>
                        <a:rPr sz="1400" spc="-20" dirty="0">
                          <a:solidFill>
                            <a:srgbClr val="003864"/>
                          </a:solidFill>
                          <a:latin typeface="Arial"/>
                          <a:cs typeface="Arial"/>
                        </a:rPr>
                        <a:t> </a:t>
                      </a:r>
                      <a:r>
                        <a:rPr sz="1400" dirty="0">
                          <a:solidFill>
                            <a:srgbClr val="003864"/>
                          </a:solidFill>
                          <a:latin typeface="Arial"/>
                          <a:cs typeface="Arial"/>
                        </a:rPr>
                        <a:t>bướu</a:t>
                      </a:r>
                      <a:r>
                        <a:rPr sz="1400" spc="-40" dirty="0">
                          <a:solidFill>
                            <a:srgbClr val="003864"/>
                          </a:solidFill>
                          <a:latin typeface="Arial"/>
                          <a:cs typeface="Arial"/>
                        </a:rPr>
                        <a:t> </a:t>
                      </a:r>
                      <a:r>
                        <a:rPr sz="1400" dirty="0">
                          <a:solidFill>
                            <a:srgbClr val="003864"/>
                          </a:solidFill>
                          <a:latin typeface="Arial"/>
                          <a:cs typeface="Arial"/>
                        </a:rPr>
                        <a:t>các</a:t>
                      </a:r>
                      <a:r>
                        <a:rPr sz="1400" spc="-25" dirty="0">
                          <a:solidFill>
                            <a:srgbClr val="003864"/>
                          </a:solidFill>
                          <a:latin typeface="Arial"/>
                          <a:cs typeface="Arial"/>
                        </a:rPr>
                        <a:t> </a:t>
                      </a:r>
                      <a:r>
                        <a:rPr sz="1400" dirty="0">
                          <a:solidFill>
                            <a:srgbClr val="003864"/>
                          </a:solidFill>
                          <a:latin typeface="Arial"/>
                          <a:cs typeface="Arial"/>
                        </a:rPr>
                        <a:t>loại,</a:t>
                      </a:r>
                      <a:r>
                        <a:rPr sz="1400" spc="-25" dirty="0">
                          <a:solidFill>
                            <a:srgbClr val="003864"/>
                          </a:solidFill>
                          <a:latin typeface="Arial"/>
                          <a:cs typeface="Arial"/>
                        </a:rPr>
                        <a:t> </a:t>
                      </a:r>
                      <a:r>
                        <a:rPr sz="1400" dirty="0">
                          <a:solidFill>
                            <a:srgbClr val="003864"/>
                          </a:solidFill>
                          <a:latin typeface="Arial"/>
                          <a:cs typeface="Arial"/>
                        </a:rPr>
                        <a:t>huyết</a:t>
                      </a:r>
                      <a:r>
                        <a:rPr sz="1400" spc="-15" dirty="0">
                          <a:solidFill>
                            <a:srgbClr val="003864"/>
                          </a:solidFill>
                          <a:latin typeface="Arial"/>
                          <a:cs typeface="Arial"/>
                        </a:rPr>
                        <a:t> </a:t>
                      </a:r>
                      <a:r>
                        <a:rPr sz="1400" dirty="0">
                          <a:solidFill>
                            <a:srgbClr val="003864"/>
                          </a:solidFill>
                          <a:latin typeface="Arial"/>
                          <a:cs typeface="Arial"/>
                        </a:rPr>
                        <a:t>áp,</a:t>
                      </a:r>
                      <a:r>
                        <a:rPr sz="1400" spc="-35" dirty="0">
                          <a:solidFill>
                            <a:srgbClr val="003864"/>
                          </a:solidFill>
                          <a:latin typeface="Arial"/>
                          <a:cs typeface="Arial"/>
                        </a:rPr>
                        <a:t> </a:t>
                      </a:r>
                      <a:r>
                        <a:rPr sz="1400" dirty="0">
                          <a:solidFill>
                            <a:srgbClr val="003864"/>
                          </a:solidFill>
                          <a:latin typeface="Arial"/>
                          <a:cs typeface="Arial"/>
                        </a:rPr>
                        <a:t>các</a:t>
                      </a:r>
                      <a:r>
                        <a:rPr sz="1400" spc="-25" dirty="0">
                          <a:solidFill>
                            <a:srgbClr val="003864"/>
                          </a:solidFill>
                          <a:latin typeface="Arial"/>
                          <a:cs typeface="Arial"/>
                        </a:rPr>
                        <a:t> </a:t>
                      </a:r>
                      <a:r>
                        <a:rPr sz="1400" dirty="0">
                          <a:solidFill>
                            <a:srgbClr val="003864"/>
                          </a:solidFill>
                          <a:latin typeface="Arial"/>
                          <a:cs typeface="Arial"/>
                        </a:rPr>
                        <a:t>bệnh</a:t>
                      </a:r>
                      <a:r>
                        <a:rPr sz="1400" spc="-45" dirty="0">
                          <a:solidFill>
                            <a:srgbClr val="003864"/>
                          </a:solidFill>
                          <a:latin typeface="Arial"/>
                          <a:cs typeface="Arial"/>
                        </a:rPr>
                        <a:t> </a:t>
                      </a:r>
                      <a:r>
                        <a:rPr sz="1400" dirty="0">
                          <a:solidFill>
                            <a:srgbClr val="003864"/>
                          </a:solidFill>
                          <a:latin typeface="Arial"/>
                          <a:cs typeface="Arial"/>
                        </a:rPr>
                        <a:t>về tim</a:t>
                      </a:r>
                      <a:r>
                        <a:rPr sz="1400" spc="-35" dirty="0">
                          <a:solidFill>
                            <a:srgbClr val="003864"/>
                          </a:solidFill>
                          <a:latin typeface="Arial"/>
                          <a:cs typeface="Arial"/>
                        </a:rPr>
                        <a:t> </a:t>
                      </a:r>
                      <a:r>
                        <a:rPr sz="1400" dirty="0">
                          <a:solidFill>
                            <a:srgbClr val="003864"/>
                          </a:solidFill>
                          <a:latin typeface="Arial"/>
                          <a:cs typeface="Arial"/>
                        </a:rPr>
                        <a:t>,</a:t>
                      </a:r>
                      <a:r>
                        <a:rPr sz="1400" spc="-10" dirty="0">
                          <a:solidFill>
                            <a:srgbClr val="003864"/>
                          </a:solidFill>
                          <a:latin typeface="Arial"/>
                          <a:cs typeface="Arial"/>
                        </a:rPr>
                        <a:t> </a:t>
                      </a:r>
                      <a:r>
                        <a:rPr sz="1400" dirty="0">
                          <a:solidFill>
                            <a:srgbClr val="003864"/>
                          </a:solidFill>
                          <a:latin typeface="Arial"/>
                          <a:cs typeface="Arial"/>
                        </a:rPr>
                        <a:t>loét</a:t>
                      </a:r>
                      <a:r>
                        <a:rPr sz="1400" spc="-30" dirty="0">
                          <a:solidFill>
                            <a:srgbClr val="003864"/>
                          </a:solidFill>
                          <a:latin typeface="Arial"/>
                          <a:cs typeface="Arial"/>
                        </a:rPr>
                        <a:t> </a:t>
                      </a:r>
                      <a:r>
                        <a:rPr sz="1400" dirty="0">
                          <a:solidFill>
                            <a:srgbClr val="003864"/>
                          </a:solidFill>
                          <a:latin typeface="Arial"/>
                          <a:cs typeface="Arial"/>
                        </a:rPr>
                        <a:t>dạ</a:t>
                      </a:r>
                      <a:r>
                        <a:rPr sz="1400" spc="-30" dirty="0">
                          <a:solidFill>
                            <a:srgbClr val="003864"/>
                          </a:solidFill>
                          <a:latin typeface="Arial"/>
                          <a:cs typeface="Arial"/>
                        </a:rPr>
                        <a:t> </a:t>
                      </a:r>
                      <a:r>
                        <a:rPr sz="1400" spc="-20" dirty="0">
                          <a:solidFill>
                            <a:srgbClr val="003864"/>
                          </a:solidFill>
                          <a:latin typeface="Arial"/>
                          <a:cs typeface="Arial"/>
                        </a:rPr>
                        <a:t>dày,</a:t>
                      </a:r>
                      <a:r>
                        <a:rPr sz="1400" spc="-10" dirty="0">
                          <a:solidFill>
                            <a:srgbClr val="003864"/>
                          </a:solidFill>
                          <a:latin typeface="Arial"/>
                          <a:cs typeface="Arial"/>
                        </a:rPr>
                        <a:t> </a:t>
                      </a:r>
                      <a:r>
                        <a:rPr sz="1400" dirty="0">
                          <a:solidFill>
                            <a:srgbClr val="003864"/>
                          </a:solidFill>
                          <a:latin typeface="Arial"/>
                          <a:cs typeface="Arial"/>
                        </a:rPr>
                        <a:t>viêm</a:t>
                      </a:r>
                      <a:r>
                        <a:rPr sz="1400" spc="-5" dirty="0">
                          <a:solidFill>
                            <a:srgbClr val="003864"/>
                          </a:solidFill>
                          <a:latin typeface="Arial"/>
                          <a:cs typeface="Arial"/>
                        </a:rPr>
                        <a:t> </a:t>
                      </a:r>
                      <a:r>
                        <a:rPr sz="1400" spc="-10" dirty="0">
                          <a:solidFill>
                            <a:srgbClr val="003864"/>
                          </a:solidFill>
                          <a:latin typeface="Arial"/>
                          <a:cs typeface="Arial"/>
                        </a:rPr>
                        <a:t>khớp, </a:t>
                      </a:r>
                      <a:r>
                        <a:rPr sz="1400" dirty="0">
                          <a:solidFill>
                            <a:srgbClr val="003864"/>
                          </a:solidFill>
                          <a:latin typeface="Arial"/>
                          <a:cs typeface="Arial"/>
                        </a:rPr>
                        <a:t>viêm</a:t>
                      </a:r>
                      <a:r>
                        <a:rPr sz="1400" spc="-15" dirty="0">
                          <a:solidFill>
                            <a:srgbClr val="003864"/>
                          </a:solidFill>
                          <a:latin typeface="Arial"/>
                          <a:cs typeface="Arial"/>
                        </a:rPr>
                        <a:t> </a:t>
                      </a:r>
                      <a:r>
                        <a:rPr sz="1400" dirty="0">
                          <a:solidFill>
                            <a:srgbClr val="003864"/>
                          </a:solidFill>
                          <a:latin typeface="Arial"/>
                          <a:cs typeface="Arial"/>
                        </a:rPr>
                        <a:t>gan</a:t>
                      </a:r>
                      <a:r>
                        <a:rPr sz="1400" spc="-30" dirty="0">
                          <a:solidFill>
                            <a:srgbClr val="003864"/>
                          </a:solidFill>
                          <a:latin typeface="Arial"/>
                          <a:cs typeface="Arial"/>
                        </a:rPr>
                        <a:t> </a:t>
                      </a:r>
                      <a:r>
                        <a:rPr sz="1400" dirty="0">
                          <a:solidFill>
                            <a:srgbClr val="003864"/>
                          </a:solidFill>
                          <a:latin typeface="Arial"/>
                          <a:cs typeface="Arial"/>
                        </a:rPr>
                        <a:t>(A,</a:t>
                      </a:r>
                      <a:r>
                        <a:rPr sz="1400" spc="-25" dirty="0">
                          <a:solidFill>
                            <a:srgbClr val="003864"/>
                          </a:solidFill>
                          <a:latin typeface="Arial"/>
                          <a:cs typeface="Arial"/>
                        </a:rPr>
                        <a:t> </a:t>
                      </a:r>
                      <a:r>
                        <a:rPr sz="1400" dirty="0">
                          <a:solidFill>
                            <a:srgbClr val="003864"/>
                          </a:solidFill>
                          <a:latin typeface="Arial"/>
                          <a:cs typeface="Arial"/>
                        </a:rPr>
                        <a:t>B,</a:t>
                      </a:r>
                      <a:r>
                        <a:rPr sz="1400" spc="-15" dirty="0">
                          <a:solidFill>
                            <a:srgbClr val="003864"/>
                          </a:solidFill>
                          <a:latin typeface="Arial"/>
                          <a:cs typeface="Arial"/>
                        </a:rPr>
                        <a:t> </a:t>
                      </a:r>
                      <a:r>
                        <a:rPr sz="1400" dirty="0">
                          <a:solidFill>
                            <a:srgbClr val="003864"/>
                          </a:solidFill>
                          <a:latin typeface="Arial"/>
                          <a:cs typeface="Arial"/>
                        </a:rPr>
                        <a:t>C),</a:t>
                      </a:r>
                      <a:r>
                        <a:rPr sz="1400" spc="-15" dirty="0">
                          <a:solidFill>
                            <a:srgbClr val="003864"/>
                          </a:solidFill>
                          <a:latin typeface="Arial"/>
                          <a:cs typeface="Arial"/>
                        </a:rPr>
                        <a:t> </a:t>
                      </a:r>
                      <a:r>
                        <a:rPr sz="1400" dirty="0">
                          <a:solidFill>
                            <a:srgbClr val="003864"/>
                          </a:solidFill>
                          <a:latin typeface="Arial"/>
                          <a:cs typeface="Arial"/>
                        </a:rPr>
                        <a:t>sỏi</a:t>
                      </a:r>
                      <a:r>
                        <a:rPr sz="1400" spc="-30" dirty="0">
                          <a:solidFill>
                            <a:srgbClr val="003864"/>
                          </a:solidFill>
                          <a:latin typeface="Arial"/>
                          <a:cs typeface="Arial"/>
                        </a:rPr>
                        <a:t> </a:t>
                      </a:r>
                      <a:r>
                        <a:rPr sz="1400" dirty="0">
                          <a:solidFill>
                            <a:srgbClr val="003864"/>
                          </a:solidFill>
                          <a:latin typeface="Arial"/>
                          <a:cs typeface="Arial"/>
                        </a:rPr>
                        <a:t>các</a:t>
                      </a:r>
                      <a:r>
                        <a:rPr sz="1400" spc="-35" dirty="0">
                          <a:solidFill>
                            <a:srgbClr val="003864"/>
                          </a:solidFill>
                          <a:latin typeface="Arial"/>
                          <a:cs typeface="Arial"/>
                        </a:rPr>
                        <a:t> </a:t>
                      </a:r>
                      <a:r>
                        <a:rPr sz="1400" dirty="0">
                          <a:solidFill>
                            <a:srgbClr val="003864"/>
                          </a:solidFill>
                          <a:latin typeface="Arial"/>
                          <a:cs typeface="Arial"/>
                        </a:rPr>
                        <a:t>loại</a:t>
                      </a:r>
                      <a:r>
                        <a:rPr sz="1400" spc="-15" dirty="0">
                          <a:solidFill>
                            <a:srgbClr val="003864"/>
                          </a:solidFill>
                          <a:latin typeface="Arial"/>
                          <a:cs typeface="Arial"/>
                        </a:rPr>
                        <a:t> </a:t>
                      </a:r>
                      <a:r>
                        <a:rPr sz="1400" dirty="0">
                          <a:solidFill>
                            <a:srgbClr val="003864"/>
                          </a:solidFill>
                          <a:latin typeface="Arial"/>
                          <a:cs typeface="Arial"/>
                        </a:rPr>
                        <a:t>trong</a:t>
                      </a:r>
                      <a:r>
                        <a:rPr sz="1400" spc="-40" dirty="0">
                          <a:solidFill>
                            <a:srgbClr val="003864"/>
                          </a:solidFill>
                          <a:latin typeface="Arial"/>
                          <a:cs typeface="Arial"/>
                        </a:rPr>
                        <a:t> </a:t>
                      </a:r>
                      <a:r>
                        <a:rPr sz="1400" dirty="0">
                          <a:solidFill>
                            <a:srgbClr val="003864"/>
                          </a:solidFill>
                          <a:latin typeface="Arial"/>
                          <a:cs typeface="Arial"/>
                        </a:rPr>
                        <a:t>hệ</a:t>
                      </a:r>
                      <a:r>
                        <a:rPr sz="1400" spc="-30" dirty="0">
                          <a:solidFill>
                            <a:srgbClr val="003864"/>
                          </a:solidFill>
                          <a:latin typeface="Arial"/>
                          <a:cs typeface="Arial"/>
                        </a:rPr>
                        <a:t> </a:t>
                      </a:r>
                      <a:r>
                        <a:rPr sz="1400" dirty="0">
                          <a:solidFill>
                            <a:srgbClr val="003864"/>
                          </a:solidFill>
                          <a:latin typeface="Arial"/>
                          <a:cs typeface="Arial"/>
                        </a:rPr>
                        <a:t>thống</a:t>
                      </a:r>
                      <a:r>
                        <a:rPr sz="1400" spc="-50" dirty="0">
                          <a:solidFill>
                            <a:srgbClr val="003864"/>
                          </a:solidFill>
                          <a:latin typeface="Arial"/>
                          <a:cs typeface="Arial"/>
                        </a:rPr>
                        <a:t> </a:t>
                      </a:r>
                      <a:r>
                        <a:rPr sz="1400" dirty="0">
                          <a:solidFill>
                            <a:srgbClr val="003864"/>
                          </a:solidFill>
                          <a:latin typeface="Arial"/>
                          <a:cs typeface="Arial"/>
                        </a:rPr>
                        <a:t>tiết</a:t>
                      </a:r>
                      <a:r>
                        <a:rPr sz="1400" spc="-25" dirty="0">
                          <a:solidFill>
                            <a:srgbClr val="003864"/>
                          </a:solidFill>
                          <a:latin typeface="Arial"/>
                          <a:cs typeface="Arial"/>
                        </a:rPr>
                        <a:t> </a:t>
                      </a:r>
                      <a:r>
                        <a:rPr sz="1400" dirty="0">
                          <a:solidFill>
                            <a:srgbClr val="003864"/>
                          </a:solidFill>
                          <a:latin typeface="Arial"/>
                          <a:cs typeface="Arial"/>
                        </a:rPr>
                        <a:t>niệu</a:t>
                      </a:r>
                      <a:r>
                        <a:rPr sz="1400" spc="-30" dirty="0">
                          <a:solidFill>
                            <a:srgbClr val="003864"/>
                          </a:solidFill>
                          <a:latin typeface="Arial"/>
                          <a:cs typeface="Arial"/>
                        </a:rPr>
                        <a:t> </a:t>
                      </a:r>
                      <a:r>
                        <a:rPr sz="1400" dirty="0">
                          <a:solidFill>
                            <a:srgbClr val="003864"/>
                          </a:solidFill>
                          <a:latin typeface="Arial"/>
                          <a:cs typeface="Arial"/>
                        </a:rPr>
                        <a:t>và</a:t>
                      </a:r>
                      <a:r>
                        <a:rPr sz="1400" spc="-5" dirty="0">
                          <a:solidFill>
                            <a:srgbClr val="003864"/>
                          </a:solidFill>
                          <a:latin typeface="Arial"/>
                          <a:cs typeface="Arial"/>
                        </a:rPr>
                        <a:t> </a:t>
                      </a:r>
                      <a:r>
                        <a:rPr sz="1400" dirty="0">
                          <a:solidFill>
                            <a:srgbClr val="003864"/>
                          </a:solidFill>
                          <a:latin typeface="Arial"/>
                          <a:cs typeface="Arial"/>
                        </a:rPr>
                        <a:t>đường</a:t>
                      </a:r>
                      <a:r>
                        <a:rPr sz="1400" spc="-45" dirty="0">
                          <a:solidFill>
                            <a:srgbClr val="003864"/>
                          </a:solidFill>
                          <a:latin typeface="Arial"/>
                          <a:cs typeface="Arial"/>
                        </a:rPr>
                        <a:t> </a:t>
                      </a:r>
                      <a:r>
                        <a:rPr sz="1400" dirty="0">
                          <a:solidFill>
                            <a:srgbClr val="003864"/>
                          </a:solidFill>
                          <a:latin typeface="Arial"/>
                          <a:cs typeface="Arial"/>
                        </a:rPr>
                        <a:t>mật,</a:t>
                      </a:r>
                      <a:r>
                        <a:rPr sz="1400" spc="-25" dirty="0">
                          <a:solidFill>
                            <a:srgbClr val="003864"/>
                          </a:solidFill>
                          <a:latin typeface="Arial"/>
                          <a:cs typeface="Arial"/>
                        </a:rPr>
                        <a:t> </a:t>
                      </a:r>
                      <a:r>
                        <a:rPr sz="1400" dirty="0">
                          <a:solidFill>
                            <a:srgbClr val="003864"/>
                          </a:solidFill>
                          <a:latin typeface="Arial"/>
                          <a:cs typeface="Arial"/>
                        </a:rPr>
                        <a:t>viêm</a:t>
                      </a:r>
                      <a:r>
                        <a:rPr sz="1400" spc="-15" dirty="0">
                          <a:solidFill>
                            <a:srgbClr val="003864"/>
                          </a:solidFill>
                          <a:latin typeface="Arial"/>
                          <a:cs typeface="Arial"/>
                        </a:rPr>
                        <a:t> </a:t>
                      </a:r>
                      <a:r>
                        <a:rPr sz="1400" dirty="0">
                          <a:solidFill>
                            <a:srgbClr val="003864"/>
                          </a:solidFill>
                          <a:latin typeface="Arial"/>
                          <a:cs typeface="Arial"/>
                        </a:rPr>
                        <a:t>xoang</a:t>
                      </a:r>
                      <a:r>
                        <a:rPr sz="1400" spc="-20" dirty="0">
                          <a:solidFill>
                            <a:srgbClr val="003864"/>
                          </a:solidFill>
                          <a:latin typeface="Arial"/>
                          <a:cs typeface="Arial"/>
                        </a:rPr>
                        <a:t> </a:t>
                      </a:r>
                      <a:r>
                        <a:rPr sz="1400" dirty="0">
                          <a:solidFill>
                            <a:srgbClr val="003864"/>
                          </a:solidFill>
                          <a:latin typeface="Arial"/>
                          <a:cs typeface="Arial"/>
                        </a:rPr>
                        <a:t>mãn</a:t>
                      </a:r>
                      <a:r>
                        <a:rPr sz="1400" spc="-30" dirty="0">
                          <a:solidFill>
                            <a:srgbClr val="003864"/>
                          </a:solidFill>
                          <a:latin typeface="Arial"/>
                          <a:cs typeface="Arial"/>
                        </a:rPr>
                        <a:t> </a:t>
                      </a:r>
                      <a:r>
                        <a:rPr sz="1400" dirty="0">
                          <a:solidFill>
                            <a:srgbClr val="003864"/>
                          </a:solidFill>
                          <a:latin typeface="Arial"/>
                          <a:cs typeface="Arial"/>
                        </a:rPr>
                        <a:t>tính,</a:t>
                      </a:r>
                      <a:r>
                        <a:rPr sz="1400" spc="-50" dirty="0">
                          <a:solidFill>
                            <a:srgbClr val="003864"/>
                          </a:solidFill>
                          <a:latin typeface="Arial"/>
                          <a:cs typeface="Arial"/>
                        </a:rPr>
                        <a:t> </a:t>
                      </a:r>
                      <a:r>
                        <a:rPr sz="1400" dirty="0">
                          <a:solidFill>
                            <a:srgbClr val="003864"/>
                          </a:solidFill>
                          <a:latin typeface="Arial"/>
                          <a:cs typeface="Arial"/>
                        </a:rPr>
                        <a:t>đái</a:t>
                      </a:r>
                      <a:r>
                        <a:rPr sz="1400" spc="-15" dirty="0">
                          <a:solidFill>
                            <a:srgbClr val="003864"/>
                          </a:solidFill>
                          <a:latin typeface="Arial"/>
                          <a:cs typeface="Arial"/>
                        </a:rPr>
                        <a:t> </a:t>
                      </a:r>
                      <a:r>
                        <a:rPr sz="1400" dirty="0">
                          <a:solidFill>
                            <a:srgbClr val="003864"/>
                          </a:solidFill>
                          <a:latin typeface="Arial"/>
                          <a:cs typeface="Arial"/>
                        </a:rPr>
                        <a:t>tháo</a:t>
                      </a:r>
                      <a:r>
                        <a:rPr sz="1400" spc="-40" dirty="0">
                          <a:solidFill>
                            <a:srgbClr val="003864"/>
                          </a:solidFill>
                          <a:latin typeface="Arial"/>
                          <a:cs typeface="Arial"/>
                        </a:rPr>
                        <a:t> </a:t>
                      </a:r>
                      <a:r>
                        <a:rPr sz="1400" spc="-10" dirty="0">
                          <a:solidFill>
                            <a:srgbClr val="003864"/>
                          </a:solidFill>
                          <a:latin typeface="Arial"/>
                          <a:cs typeface="Arial"/>
                        </a:rPr>
                        <a:t>đường, </a:t>
                      </a:r>
                      <a:r>
                        <a:rPr sz="1400" dirty="0">
                          <a:solidFill>
                            <a:srgbClr val="003864"/>
                          </a:solidFill>
                          <a:latin typeface="Arial"/>
                          <a:cs typeface="Arial"/>
                        </a:rPr>
                        <a:t>hen</a:t>
                      </a:r>
                      <a:r>
                        <a:rPr sz="1400" spc="-35" dirty="0">
                          <a:solidFill>
                            <a:srgbClr val="003864"/>
                          </a:solidFill>
                          <a:latin typeface="Arial"/>
                          <a:cs typeface="Arial"/>
                        </a:rPr>
                        <a:t> </a:t>
                      </a:r>
                      <a:r>
                        <a:rPr sz="1400" dirty="0">
                          <a:solidFill>
                            <a:srgbClr val="003864"/>
                          </a:solidFill>
                          <a:latin typeface="Arial"/>
                          <a:cs typeface="Arial"/>
                        </a:rPr>
                        <a:t>phế</a:t>
                      </a:r>
                      <a:r>
                        <a:rPr sz="1400" spc="-30" dirty="0">
                          <a:solidFill>
                            <a:srgbClr val="003864"/>
                          </a:solidFill>
                          <a:latin typeface="Arial"/>
                          <a:cs typeface="Arial"/>
                        </a:rPr>
                        <a:t> </a:t>
                      </a:r>
                      <a:r>
                        <a:rPr sz="1400" dirty="0">
                          <a:solidFill>
                            <a:srgbClr val="003864"/>
                          </a:solidFill>
                          <a:latin typeface="Arial"/>
                          <a:cs typeface="Arial"/>
                        </a:rPr>
                        <a:t>quản,</a:t>
                      </a:r>
                      <a:r>
                        <a:rPr sz="1400" spc="-40" dirty="0">
                          <a:solidFill>
                            <a:srgbClr val="003864"/>
                          </a:solidFill>
                          <a:latin typeface="Arial"/>
                          <a:cs typeface="Arial"/>
                        </a:rPr>
                        <a:t> </a:t>
                      </a:r>
                      <a:r>
                        <a:rPr sz="1400" dirty="0">
                          <a:solidFill>
                            <a:srgbClr val="003864"/>
                          </a:solidFill>
                          <a:latin typeface="Arial"/>
                          <a:cs typeface="Arial"/>
                        </a:rPr>
                        <a:t>Parkinson,</a:t>
                      </a:r>
                      <a:r>
                        <a:rPr sz="1400" spc="-55" dirty="0">
                          <a:solidFill>
                            <a:srgbClr val="003864"/>
                          </a:solidFill>
                          <a:latin typeface="Arial"/>
                          <a:cs typeface="Arial"/>
                        </a:rPr>
                        <a:t> </a:t>
                      </a:r>
                      <a:r>
                        <a:rPr sz="1400" dirty="0">
                          <a:solidFill>
                            <a:srgbClr val="003864"/>
                          </a:solidFill>
                          <a:latin typeface="Arial"/>
                          <a:cs typeface="Arial"/>
                        </a:rPr>
                        <a:t>viêm</a:t>
                      </a:r>
                      <a:r>
                        <a:rPr sz="1400" spc="-10" dirty="0">
                          <a:solidFill>
                            <a:srgbClr val="003864"/>
                          </a:solidFill>
                          <a:latin typeface="Arial"/>
                          <a:cs typeface="Arial"/>
                        </a:rPr>
                        <a:t> </a:t>
                      </a:r>
                      <a:r>
                        <a:rPr sz="1400" dirty="0">
                          <a:solidFill>
                            <a:srgbClr val="003864"/>
                          </a:solidFill>
                          <a:latin typeface="Arial"/>
                          <a:cs typeface="Arial"/>
                        </a:rPr>
                        <a:t>thận,</a:t>
                      </a:r>
                      <a:r>
                        <a:rPr sz="1400" spc="-40" dirty="0">
                          <a:solidFill>
                            <a:srgbClr val="003864"/>
                          </a:solidFill>
                          <a:latin typeface="Arial"/>
                          <a:cs typeface="Arial"/>
                        </a:rPr>
                        <a:t> </a:t>
                      </a:r>
                      <a:r>
                        <a:rPr sz="1400" dirty="0">
                          <a:solidFill>
                            <a:srgbClr val="003864"/>
                          </a:solidFill>
                          <a:latin typeface="Arial"/>
                          <a:cs typeface="Arial"/>
                        </a:rPr>
                        <a:t>các</a:t>
                      </a:r>
                      <a:r>
                        <a:rPr sz="1400" spc="-20" dirty="0">
                          <a:solidFill>
                            <a:srgbClr val="003864"/>
                          </a:solidFill>
                          <a:latin typeface="Arial"/>
                          <a:cs typeface="Arial"/>
                        </a:rPr>
                        <a:t> </a:t>
                      </a:r>
                      <a:r>
                        <a:rPr sz="1400" dirty="0">
                          <a:solidFill>
                            <a:srgbClr val="003864"/>
                          </a:solidFill>
                          <a:latin typeface="Arial"/>
                          <a:cs typeface="Arial"/>
                        </a:rPr>
                        <a:t>bệnh</a:t>
                      </a:r>
                      <a:r>
                        <a:rPr sz="1400" spc="-40" dirty="0">
                          <a:solidFill>
                            <a:srgbClr val="003864"/>
                          </a:solidFill>
                          <a:latin typeface="Arial"/>
                          <a:cs typeface="Arial"/>
                        </a:rPr>
                        <a:t> </a:t>
                      </a:r>
                      <a:r>
                        <a:rPr sz="1400" dirty="0">
                          <a:solidFill>
                            <a:srgbClr val="003864"/>
                          </a:solidFill>
                          <a:latin typeface="Arial"/>
                          <a:cs typeface="Arial"/>
                        </a:rPr>
                        <a:t>liên</a:t>
                      </a:r>
                      <a:r>
                        <a:rPr sz="1400" spc="-20" dirty="0">
                          <a:solidFill>
                            <a:srgbClr val="003864"/>
                          </a:solidFill>
                          <a:latin typeface="Arial"/>
                          <a:cs typeface="Arial"/>
                        </a:rPr>
                        <a:t> </a:t>
                      </a:r>
                      <a:r>
                        <a:rPr sz="1400" dirty="0">
                          <a:solidFill>
                            <a:srgbClr val="003864"/>
                          </a:solidFill>
                          <a:latin typeface="Arial"/>
                          <a:cs typeface="Arial"/>
                        </a:rPr>
                        <a:t>quan</a:t>
                      </a:r>
                      <a:r>
                        <a:rPr sz="1400" spc="-40" dirty="0">
                          <a:solidFill>
                            <a:srgbClr val="003864"/>
                          </a:solidFill>
                          <a:latin typeface="Arial"/>
                          <a:cs typeface="Arial"/>
                        </a:rPr>
                        <a:t> </a:t>
                      </a:r>
                      <a:r>
                        <a:rPr sz="1400" dirty="0">
                          <a:solidFill>
                            <a:srgbClr val="003864"/>
                          </a:solidFill>
                          <a:latin typeface="Arial"/>
                          <a:cs typeface="Arial"/>
                        </a:rPr>
                        <a:t>đến</a:t>
                      </a:r>
                      <a:r>
                        <a:rPr sz="1400" spc="-35" dirty="0">
                          <a:solidFill>
                            <a:srgbClr val="003864"/>
                          </a:solidFill>
                          <a:latin typeface="Arial"/>
                          <a:cs typeface="Arial"/>
                        </a:rPr>
                        <a:t> </a:t>
                      </a:r>
                      <a:r>
                        <a:rPr sz="1400" dirty="0">
                          <a:solidFill>
                            <a:srgbClr val="003864"/>
                          </a:solidFill>
                          <a:latin typeface="Arial"/>
                          <a:cs typeface="Arial"/>
                        </a:rPr>
                        <a:t>hệ</a:t>
                      </a:r>
                      <a:r>
                        <a:rPr sz="1400" spc="-20" dirty="0">
                          <a:solidFill>
                            <a:srgbClr val="003864"/>
                          </a:solidFill>
                          <a:latin typeface="Arial"/>
                          <a:cs typeface="Arial"/>
                        </a:rPr>
                        <a:t> </a:t>
                      </a:r>
                      <a:r>
                        <a:rPr sz="1400" dirty="0">
                          <a:solidFill>
                            <a:srgbClr val="003864"/>
                          </a:solidFill>
                          <a:latin typeface="Arial"/>
                          <a:cs typeface="Arial"/>
                        </a:rPr>
                        <a:t>thống</a:t>
                      </a:r>
                      <a:r>
                        <a:rPr sz="1400" spc="-45" dirty="0">
                          <a:solidFill>
                            <a:srgbClr val="003864"/>
                          </a:solidFill>
                          <a:latin typeface="Arial"/>
                          <a:cs typeface="Arial"/>
                        </a:rPr>
                        <a:t> </a:t>
                      </a:r>
                      <a:r>
                        <a:rPr sz="1400" dirty="0">
                          <a:solidFill>
                            <a:srgbClr val="003864"/>
                          </a:solidFill>
                          <a:latin typeface="Arial"/>
                          <a:cs typeface="Arial"/>
                        </a:rPr>
                        <a:t>tạo</a:t>
                      </a:r>
                      <a:r>
                        <a:rPr sz="1400" spc="-30" dirty="0">
                          <a:solidFill>
                            <a:srgbClr val="003864"/>
                          </a:solidFill>
                          <a:latin typeface="Arial"/>
                          <a:cs typeface="Arial"/>
                        </a:rPr>
                        <a:t> </a:t>
                      </a:r>
                      <a:r>
                        <a:rPr sz="1400" dirty="0">
                          <a:solidFill>
                            <a:srgbClr val="003864"/>
                          </a:solidFill>
                          <a:latin typeface="Arial"/>
                          <a:cs typeface="Arial"/>
                        </a:rPr>
                        <a:t>máu</a:t>
                      </a:r>
                      <a:r>
                        <a:rPr sz="1400" spc="-30" dirty="0">
                          <a:solidFill>
                            <a:srgbClr val="003864"/>
                          </a:solidFill>
                          <a:latin typeface="Arial"/>
                          <a:cs typeface="Arial"/>
                        </a:rPr>
                        <a:t> </a:t>
                      </a:r>
                      <a:r>
                        <a:rPr sz="1400" dirty="0">
                          <a:solidFill>
                            <a:srgbClr val="003864"/>
                          </a:solidFill>
                          <a:latin typeface="Arial"/>
                          <a:cs typeface="Arial"/>
                        </a:rPr>
                        <a:t>(bao</a:t>
                      </a:r>
                      <a:r>
                        <a:rPr sz="1400" spc="-45" dirty="0">
                          <a:solidFill>
                            <a:srgbClr val="003864"/>
                          </a:solidFill>
                          <a:latin typeface="Arial"/>
                          <a:cs typeface="Arial"/>
                        </a:rPr>
                        <a:t> </a:t>
                      </a:r>
                      <a:r>
                        <a:rPr sz="1400" dirty="0">
                          <a:solidFill>
                            <a:srgbClr val="003864"/>
                          </a:solidFill>
                          <a:latin typeface="Arial"/>
                          <a:cs typeface="Arial"/>
                        </a:rPr>
                        <a:t>gồm</a:t>
                      </a:r>
                      <a:r>
                        <a:rPr sz="1400" spc="-20" dirty="0">
                          <a:solidFill>
                            <a:srgbClr val="003864"/>
                          </a:solidFill>
                          <a:latin typeface="Arial"/>
                          <a:cs typeface="Arial"/>
                        </a:rPr>
                        <a:t> </a:t>
                      </a:r>
                      <a:r>
                        <a:rPr sz="1400" dirty="0">
                          <a:solidFill>
                            <a:srgbClr val="003864"/>
                          </a:solidFill>
                          <a:latin typeface="Arial"/>
                          <a:cs typeface="Arial"/>
                        </a:rPr>
                        <a:t>suy</a:t>
                      </a:r>
                      <a:r>
                        <a:rPr sz="1400" spc="-35" dirty="0">
                          <a:solidFill>
                            <a:srgbClr val="003864"/>
                          </a:solidFill>
                          <a:latin typeface="Arial"/>
                          <a:cs typeface="Arial"/>
                        </a:rPr>
                        <a:t> </a:t>
                      </a:r>
                      <a:r>
                        <a:rPr sz="1400" spc="-20" dirty="0">
                          <a:solidFill>
                            <a:srgbClr val="003864"/>
                          </a:solidFill>
                          <a:latin typeface="Arial"/>
                          <a:cs typeface="Arial"/>
                        </a:rPr>
                        <a:t>tủy,</a:t>
                      </a:r>
                      <a:r>
                        <a:rPr sz="1400" spc="-10" dirty="0">
                          <a:solidFill>
                            <a:srgbClr val="003864"/>
                          </a:solidFill>
                          <a:latin typeface="Arial"/>
                          <a:cs typeface="Arial"/>
                        </a:rPr>
                        <a:t> </a:t>
                      </a:r>
                      <a:r>
                        <a:rPr sz="1400" dirty="0">
                          <a:solidFill>
                            <a:srgbClr val="003864"/>
                          </a:solidFill>
                          <a:latin typeface="Arial"/>
                          <a:cs typeface="Arial"/>
                        </a:rPr>
                        <a:t>bạch</a:t>
                      </a:r>
                      <a:r>
                        <a:rPr sz="1400" spc="-35" dirty="0">
                          <a:solidFill>
                            <a:srgbClr val="003864"/>
                          </a:solidFill>
                          <a:latin typeface="Arial"/>
                          <a:cs typeface="Arial"/>
                        </a:rPr>
                        <a:t> </a:t>
                      </a:r>
                      <a:r>
                        <a:rPr sz="1400" spc="-25" dirty="0">
                          <a:solidFill>
                            <a:srgbClr val="003864"/>
                          </a:solidFill>
                          <a:latin typeface="Arial"/>
                          <a:cs typeface="Arial"/>
                        </a:rPr>
                        <a:t>cầu </a:t>
                      </a:r>
                      <a:r>
                        <a:rPr sz="1400" dirty="0">
                          <a:solidFill>
                            <a:srgbClr val="003864"/>
                          </a:solidFill>
                          <a:latin typeface="Arial"/>
                          <a:cs typeface="Arial"/>
                        </a:rPr>
                        <a:t>cấp,</a:t>
                      </a:r>
                      <a:r>
                        <a:rPr sz="1400" spc="-35" dirty="0">
                          <a:solidFill>
                            <a:srgbClr val="003864"/>
                          </a:solidFill>
                          <a:latin typeface="Arial"/>
                          <a:cs typeface="Arial"/>
                        </a:rPr>
                        <a:t> </a:t>
                      </a:r>
                      <a:r>
                        <a:rPr sz="1400" dirty="0">
                          <a:solidFill>
                            <a:srgbClr val="003864"/>
                          </a:solidFill>
                          <a:latin typeface="Arial"/>
                          <a:cs typeface="Arial"/>
                        </a:rPr>
                        <a:t>bạch</a:t>
                      </a:r>
                      <a:r>
                        <a:rPr sz="1400" spc="-35" dirty="0">
                          <a:solidFill>
                            <a:srgbClr val="003864"/>
                          </a:solidFill>
                          <a:latin typeface="Arial"/>
                          <a:cs typeface="Arial"/>
                        </a:rPr>
                        <a:t> </a:t>
                      </a:r>
                      <a:r>
                        <a:rPr sz="1400" dirty="0">
                          <a:solidFill>
                            <a:srgbClr val="003864"/>
                          </a:solidFill>
                          <a:latin typeface="Arial"/>
                          <a:cs typeface="Arial"/>
                        </a:rPr>
                        <a:t>cầu</a:t>
                      </a:r>
                      <a:r>
                        <a:rPr sz="1400" spc="-25" dirty="0">
                          <a:solidFill>
                            <a:srgbClr val="003864"/>
                          </a:solidFill>
                          <a:latin typeface="Arial"/>
                          <a:cs typeface="Arial"/>
                        </a:rPr>
                        <a:t> </a:t>
                      </a:r>
                      <a:r>
                        <a:rPr sz="1400" dirty="0">
                          <a:solidFill>
                            <a:srgbClr val="003864"/>
                          </a:solidFill>
                          <a:latin typeface="Arial"/>
                          <a:cs typeface="Arial"/>
                        </a:rPr>
                        <a:t>mãn</a:t>
                      </a:r>
                      <a:r>
                        <a:rPr sz="1400" spc="-15" dirty="0">
                          <a:solidFill>
                            <a:srgbClr val="003864"/>
                          </a:solidFill>
                          <a:latin typeface="Arial"/>
                          <a:cs typeface="Arial"/>
                        </a:rPr>
                        <a:t> </a:t>
                      </a:r>
                      <a:r>
                        <a:rPr sz="1400" spc="-10" dirty="0">
                          <a:solidFill>
                            <a:srgbClr val="003864"/>
                          </a:solidFill>
                          <a:latin typeface="Arial"/>
                          <a:cs typeface="Arial"/>
                        </a:rPr>
                        <a:t>tính).</a:t>
                      </a:r>
                      <a:endParaRPr sz="1400">
                        <a:latin typeface="Arial"/>
                        <a:cs typeface="Arial"/>
                      </a:endParaRPr>
                    </a:p>
                    <a:p>
                      <a:pPr marL="91440" marR="121285">
                        <a:lnSpc>
                          <a:spcPct val="100000"/>
                        </a:lnSpc>
                        <a:spcBef>
                          <a:spcPts val="5"/>
                        </a:spcBef>
                      </a:pPr>
                      <a:r>
                        <a:rPr sz="1400" dirty="0">
                          <a:solidFill>
                            <a:srgbClr val="003864"/>
                          </a:solidFill>
                          <a:latin typeface="Arial"/>
                          <a:cs typeface="Arial"/>
                        </a:rPr>
                        <a:t>(*)</a:t>
                      </a:r>
                      <a:r>
                        <a:rPr sz="1400" spc="-25" dirty="0">
                          <a:solidFill>
                            <a:srgbClr val="003864"/>
                          </a:solidFill>
                          <a:latin typeface="Arial"/>
                          <a:cs typeface="Arial"/>
                        </a:rPr>
                        <a:t> </a:t>
                      </a:r>
                      <a:r>
                        <a:rPr sz="1400" dirty="0">
                          <a:solidFill>
                            <a:srgbClr val="003864"/>
                          </a:solidFill>
                          <a:latin typeface="Arial"/>
                          <a:cs typeface="Arial"/>
                        </a:rPr>
                        <a:t>Bệnh</a:t>
                      </a:r>
                      <a:r>
                        <a:rPr sz="1400" spc="-25" dirty="0">
                          <a:solidFill>
                            <a:srgbClr val="003864"/>
                          </a:solidFill>
                          <a:latin typeface="Arial"/>
                          <a:cs typeface="Arial"/>
                        </a:rPr>
                        <a:t> </a:t>
                      </a:r>
                      <a:r>
                        <a:rPr sz="1400" dirty="0">
                          <a:solidFill>
                            <a:srgbClr val="003864"/>
                          </a:solidFill>
                          <a:latin typeface="Arial"/>
                          <a:cs typeface="Arial"/>
                        </a:rPr>
                        <a:t>có</a:t>
                      </a:r>
                      <a:r>
                        <a:rPr sz="1400" spc="-20" dirty="0">
                          <a:solidFill>
                            <a:srgbClr val="003864"/>
                          </a:solidFill>
                          <a:latin typeface="Arial"/>
                          <a:cs typeface="Arial"/>
                        </a:rPr>
                        <a:t> </a:t>
                      </a:r>
                      <a:r>
                        <a:rPr sz="1400" dirty="0">
                          <a:solidFill>
                            <a:srgbClr val="003864"/>
                          </a:solidFill>
                          <a:latin typeface="Arial"/>
                          <a:cs typeface="Arial"/>
                        </a:rPr>
                        <a:t>sẵn:</a:t>
                      </a:r>
                      <a:r>
                        <a:rPr sz="1400" spc="-30" dirty="0">
                          <a:solidFill>
                            <a:srgbClr val="003864"/>
                          </a:solidFill>
                          <a:latin typeface="Arial"/>
                          <a:cs typeface="Arial"/>
                        </a:rPr>
                        <a:t> </a:t>
                      </a:r>
                      <a:r>
                        <a:rPr sz="1400" dirty="0">
                          <a:solidFill>
                            <a:srgbClr val="003864"/>
                          </a:solidFill>
                          <a:latin typeface="Arial"/>
                          <a:cs typeface="Arial"/>
                        </a:rPr>
                        <a:t>là</a:t>
                      </a:r>
                      <a:r>
                        <a:rPr sz="1400" spc="-20" dirty="0">
                          <a:solidFill>
                            <a:srgbClr val="003864"/>
                          </a:solidFill>
                          <a:latin typeface="Arial"/>
                          <a:cs typeface="Arial"/>
                        </a:rPr>
                        <a:t> </a:t>
                      </a:r>
                      <a:r>
                        <a:rPr sz="1400" dirty="0">
                          <a:solidFill>
                            <a:srgbClr val="003864"/>
                          </a:solidFill>
                          <a:latin typeface="Arial"/>
                          <a:cs typeface="Arial"/>
                        </a:rPr>
                        <a:t>bất</a:t>
                      </a:r>
                      <a:r>
                        <a:rPr sz="1400" spc="-30" dirty="0">
                          <a:solidFill>
                            <a:srgbClr val="003864"/>
                          </a:solidFill>
                          <a:latin typeface="Arial"/>
                          <a:cs typeface="Arial"/>
                        </a:rPr>
                        <a:t> </a:t>
                      </a:r>
                      <a:r>
                        <a:rPr sz="1400" dirty="0">
                          <a:solidFill>
                            <a:srgbClr val="003864"/>
                          </a:solidFill>
                          <a:latin typeface="Arial"/>
                          <a:cs typeface="Arial"/>
                        </a:rPr>
                        <a:t>kỳ</a:t>
                      </a:r>
                      <a:r>
                        <a:rPr sz="1400" spc="-25" dirty="0">
                          <a:solidFill>
                            <a:srgbClr val="003864"/>
                          </a:solidFill>
                          <a:latin typeface="Arial"/>
                          <a:cs typeface="Arial"/>
                        </a:rPr>
                        <a:t> </a:t>
                      </a:r>
                      <a:r>
                        <a:rPr sz="1400" dirty="0">
                          <a:solidFill>
                            <a:srgbClr val="003864"/>
                          </a:solidFill>
                          <a:latin typeface="Arial"/>
                          <a:cs typeface="Arial"/>
                        </a:rPr>
                        <a:t>một</a:t>
                      </a:r>
                      <a:r>
                        <a:rPr sz="1400" spc="-15" dirty="0">
                          <a:solidFill>
                            <a:srgbClr val="003864"/>
                          </a:solidFill>
                          <a:latin typeface="Arial"/>
                          <a:cs typeface="Arial"/>
                        </a:rPr>
                        <a:t> </a:t>
                      </a:r>
                      <a:r>
                        <a:rPr sz="1400" dirty="0">
                          <a:solidFill>
                            <a:srgbClr val="003864"/>
                          </a:solidFill>
                          <a:latin typeface="Arial"/>
                          <a:cs typeface="Arial"/>
                        </a:rPr>
                        <a:t>tình</a:t>
                      </a:r>
                      <a:r>
                        <a:rPr sz="1400" spc="-40" dirty="0">
                          <a:solidFill>
                            <a:srgbClr val="003864"/>
                          </a:solidFill>
                          <a:latin typeface="Arial"/>
                          <a:cs typeface="Arial"/>
                        </a:rPr>
                        <a:t> </a:t>
                      </a:r>
                      <a:r>
                        <a:rPr sz="1400" dirty="0">
                          <a:solidFill>
                            <a:srgbClr val="003864"/>
                          </a:solidFill>
                          <a:latin typeface="Arial"/>
                          <a:cs typeface="Arial"/>
                        </a:rPr>
                        <a:t>trạng</a:t>
                      </a:r>
                      <a:r>
                        <a:rPr sz="1400" spc="-35" dirty="0">
                          <a:solidFill>
                            <a:srgbClr val="003864"/>
                          </a:solidFill>
                          <a:latin typeface="Arial"/>
                          <a:cs typeface="Arial"/>
                        </a:rPr>
                        <a:t> </a:t>
                      </a:r>
                      <a:r>
                        <a:rPr sz="1400" dirty="0">
                          <a:solidFill>
                            <a:srgbClr val="003864"/>
                          </a:solidFill>
                          <a:latin typeface="Arial"/>
                          <a:cs typeface="Arial"/>
                        </a:rPr>
                        <a:t>sức</a:t>
                      </a:r>
                      <a:r>
                        <a:rPr sz="1400" spc="-25" dirty="0">
                          <a:solidFill>
                            <a:srgbClr val="003864"/>
                          </a:solidFill>
                          <a:latin typeface="Arial"/>
                          <a:cs typeface="Arial"/>
                        </a:rPr>
                        <a:t> </a:t>
                      </a:r>
                      <a:r>
                        <a:rPr sz="1400" dirty="0">
                          <a:solidFill>
                            <a:srgbClr val="003864"/>
                          </a:solidFill>
                          <a:latin typeface="Arial"/>
                          <a:cs typeface="Arial"/>
                        </a:rPr>
                        <a:t>khỏe</a:t>
                      </a:r>
                      <a:r>
                        <a:rPr sz="1400" spc="-25" dirty="0">
                          <a:solidFill>
                            <a:srgbClr val="003864"/>
                          </a:solidFill>
                          <a:latin typeface="Arial"/>
                          <a:cs typeface="Arial"/>
                        </a:rPr>
                        <a:t> </a:t>
                      </a:r>
                      <a:r>
                        <a:rPr sz="1400" dirty="0">
                          <a:solidFill>
                            <a:srgbClr val="003864"/>
                          </a:solidFill>
                          <a:latin typeface="Arial"/>
                          <a:cs typeface="Arial"/>
                        </a:rPr>
                        <a:t>nào</a:t>
                      </a:r>
                      <a:r>
                        <a:rPr sz="1400" spc="-30" dirty="0">
                          <a:solidFill>
                            <a:srgbClr val="003864"/>
                          </a:solidFill>
                          <a:latin typeface="Arial"/>
                          <a:cs typeface="Arial"/>
                        </a:rPr>
                        <a:t> </a:t>
                      </a:r>
                      <a:r>
                        <a:rPr sz="1400" dirty="0">
                          <a:solidFill>
                            <a:srgbClr val="003864"/>
                          </a:solidFill>
                          <a:latin typeface="Arial"/>
                          <a:cs typeface="Arial"/>
                        </a:rPr>
                        <a:t>của</a:t>
                      </a:r>
                      <a:r>
                        <a:rPr sz="1400" spc="-20" dirty="0">
                          <a:solidFill>
                            <a:srgbClr val="003864"/>
                          </a:solidFill>
                          <a:latin typeface="Arial"/>
                          <a:cs typeface="Arial"/>
                        </a:rPr>
                        <a:t> </a:t>
                      </a:r>
                      <a:r>
                        <a:rPr sz="1400" dirty="0">
                          <a:solidFill>
                            <a:srgbClr val="003864"/>
                          </a:solidFill>
                          <a:latin typeface="Arial"/>
                          <a:cs typeface="Arial"/>
                        </a:rPr>
                        <a:t>Người</a:t>
                      </a:r>
                      <a:r>
                        <a:rPr sz="1400" spc="-30" dirty="0">
                          <a:solidFill>
                            <a:srgbClr val="003864"/>
                          </a:solidFill>
                          <a:latin typeface="Arial"/>
                          <a:cs typeface="Arial"/>
                        </a:rPr>
                        <a:t> </a:t>
                      </a:r>
                      <a:r>
                        <a:rPr sz="1400" dirty="0">
                          <a:solidFill>
                            <a:srgbClr val="003864"/>
                          </a:solidFill>
                          <a:latin typeface="Arial"/>
                          <a:cs typeface="Arial"/>
                        </a:rPr>
                        <a:t>được</a:t>
                      </a:r>
                      <a:r>
                        <a:rPr sz="1400" spc="-30" dirty="0">
                          <a:solidFill>
                            <a:srgbClr val="003864"/>
                          </a:solidFill>
                          <a:latin typeface="Arial"/>
                          <a:cs typeface="Arial"/>
                        </a:rPr>
                        <a:t> </a:t>
                      </a:r>
                      <a:r>
                        <a:rPr sz="1400" dirty="0">
                          <a:solidFill>
                            <a:srgbClr val="003864"/>
                          </a:solidFill>
                          <a:latin typeface="Arial"/>
                          <a:cs typeface="Arial"/>
                        </a:rPr>
                        <a:t>bảo</a:t>
                      </a:r>
                      <a:r>
                        <a:rPr sz="1400" spc="-30" dirty="0">
                          <a:solidFill>
                            <a:srgbClr val="003864"/>
                          </a:solidFill>
                          <a:latin typeface="Arial"/>
                          <a:cs typeface="Arial"/>
                        </a:rPr>
                        <a:t> </a:t>
                      </a:r>
                      <a:r>
                        <a:rPr sz="1400" dirty="0">
                          <a:solidFill>
                            <a:srgbClr val="003864"/>
                          </a:solidFill>
                          <a:latin typeface="Arial"/>
                          <a:cs typeface="Arial"/>
                        </a:rPr>
                        <a:t>hiểm</a:t>
                      </a:r>
                      <a:r>
                        <a:rPr sz="1400" spc="-20" dirty="0">
                          <a:solidFill>
                            <a:srgbClr val="003864"/>
                          </a:solidFill>
                          <a:latin typeface="Arial"/>
                          <a:cs typeface="Arial"/>
                        </a:rPr>
                        <a:t> </a:t>
                      </a:r>
                      <a:r>
                        <a:rPr sz="1400" dirty="0">
                          <a:solidFill>
                            <a:srgbClr val="003864"/>
                          </a:solidFill>
                          <a:latin typeface="Arial"/>
                          <a:cs typeface="Arial"/>
                        </a:rPr>
                        <a:t>đã</a:t>
                      </a:r>
                      <a:r>
                        <a:rPr sz="1400" spc="-30" dirty="0">
                          <a:solidFill>
                            <a:srgbClr val="003864"/>
                          </a:solidFill>
                          <a:latin typeface="Arial"/>
                          <a:cs typeface="Arial"/>
                        </a:rPr>
                        <a:t> </a:t>
                      </a:r>
                      <a:r>
                        <a:rPr sz="1400" dirty="0">
                          <a:solidFill>
                            <a:srgbClr val="003864"/>
                          </a:solidFill>
                          <a:latin typeface="Arial"/>
                          <a:cs typeface="Arial"/>
                        </a:rPr>
                        <a:t>được</a:t>
                      </a:r>
                      <a:r>
                        <a:rPr sz="1400" spc="-20" dirty="0">
                          <a:solidFill>
                            <a:srgbClr val="003864"/>
                          </a:solidFill>
                          <a:latin typeface="Arial"/>
                          <a:cs typeface="Arial"/>
                        </a:rPr>
                        <a:t> </a:t>
                      </a:r>
                      <a:r>
                        <a:rPr sz="1400" dirty="0">
                          <a:solidFill>
                            <a:srgbClr val="003864"/>
                          </a:solidFill>
                          <a:latin typeface="Arial"/>
                          <a:cs typeface="Arial"/>
                        </a:rPr>
                        <a:t>chẩn</a:t>
                      </a:r>
                      <a:r>
                        <a:rPr sz="1400" spc="-40" dirty="0">
                          <a:solidFill>
                            <a:srgbClr val="003864"/>
                          </a:solidFill>
                          <a:latin typeface="Arial"/>
                          <a:cs typeface="Arial"/>
                        </a:rPr>
                        <a:t> </a:t>
                      </a:r>
                      <a:r>
                        <a:rPr sz="1400" dirty="0">
                          <a:solidFill>
                            <a:srgbClr val="003864"/>
                          </a:solidFill>
                          <a:latin typeface="Arial"/>
                          <a:cs typeface="Arial"/>
                        </a:rPr>
                        <a:t>đoán;</a:t>
                      </a:r>
                      <a:r>
                        <a:rPr sz="1400" spc="-30" dirty="0">
                          <a:solidFill>
                            <a:srgbClr val="003864"/>
                          </a:solidFill>
                          <a:latin typeface="Arial"/>
                          <a:cs typeface="Arial"/>
                        </a:rPr>
                        <a:t> </a:t>
                      </a:r>
                      <a:r>
                        <a:rPr sz="1400" dirty="0">
                          <a:solidFill>
                            <a:srgbClr val="003864"/>
                          </a:solidFill>
                          <a:latin typeface="Arial"/>
                          <a:cs typeface="Arial"/>
                        </a:rPr>
                        <a:t>hoặc</a:t>
                      </a:r>
                      <a:r>
                        <a:rPr sz="1400" spc="-35" dirty="0">
                          <a:solidFill>
                            <a:srgbClr val="003864"/>
                          </a:solidFill>
                          <a:latin typeface="Arial"/>
                          <a:cs typeface="Arial"/>
                        </a:rPr>
                        <a:t> </a:t>
                      </a:r>
                      <a:r>
                        <a:rPr sz="1400" spc="-25" dirty="0">
                          <a:solidFill>
                            <a:srgbClr val="003864"/>
                          </a:solidFill>
                          <a:latin typeface="Arial"/>
                          <a:cs typeface="Arial"/>
                        </a:rPr>
                        <a:t>đã </a:t>
                      </a:r>
                      <a:r>
                        <a:rPr sz="1400" dirty="0">
                          <a:solidFill>
                            <a:srgbClr val="003864"/>
                          </a:solidFill>
                          <a:latin typeface="Arial"/>
                          <a:cs typeface="Arial"/>
                        </a:rPr>
                        <a:t>xuất</a:t>
                      </a:r>
                      <a:r>
                        <a:rPr sz="1400" spc="-25" dirty="0">
                          <a:solidFill>
                            <a:srgbClr val="003864"/>
                          </a:solidFill>
                          <a:latin typeface="Arial"/>
                          <a:cs typeface="Arial"/>
                        </a:rPr>
                        <a:t> </a:t>
                      </a:r>
                      <a:r>
                        <a:rPr sz="1400" dirty="0">
                          <a:solidFill>
                            <a:srgbClr val="003864"/>
                          </a:solidFill>
                          <a:latin typeface="Arial"/>
                          <a:cs typeface="Arial"/>
                        </a:rPr>
                        <a:t>hiện</a:t>
                      </a:r>
                      <a:r>
                        <a:rPr sz="1400" spc="-35" dirty="0">
                          <a:solidFill>
                            <a:srgbClr val="003864"/>
                          </a:solidFill>
                          <a:latin typeface="Arial"/>
                          <a:cs typeface="Arial"/>
                        </a:rPr>
                        <a:t> </a:t>
                      </a:r>
                      <a:r>
                        <a:rPr sz="1400" dirty="0">
                          <a:solidFill>
                            <a:srgbClr val="003864"/>
                          </a:solidFill>
                          <a:latin typeface="Arial"/>
                          <a:cs typeface="Arial"/>
                        </a:rPr>
                        <a:t>triệu</a:t>
                      </a:r>
                      <a:r>
                        <a:rPr sz="1400" spc="-40" dirty="0">
                          <a:solidFill>
                            <a:srgbClr val="003864"/>
                          </a:solidFill>
                          <a:latin typeface="Arial"/>
                          <a:cs typeface="Arial"/>
                        </a:rPr>
                        <a:t> </a:t>
                      </a:r>
                      <a:r>
                        <a:rPr sz="1400" dirty="0">
                          <a:solidFill>
                            <a:srgbClr val="003864"/>
                          </a:solidFill>
                          <a:latin typeface="Arial"/>
                          <a:cs typeface="Arial"/>
                        </a:rPr>
                        <a:t>chứng</a:t>
                      </a:r>
                      <a:r>
                        <a:rPr sz="1400" spc="-35" dirty="0">
                          <a:solidFill>
                            <a:srgbClr val="003864"/>
                          </a:solidFill>
                          <a:latin typeface="Arial"/>
                          <a:cs typeface="Arial"/>
                        </a:rPr>
                        <a:t> </a:t>
                      </a:r>
                      <a:r>
                        <a:rPr sz="1400" dirty="0">
                          <a:solidFill>
                            <a:srgbClr val="003864"/>
                          </a:solidFill>
                          <a:latin typeface="Arial"/>
                          <a:cs typeface="Arial"/>
                        </a:rPr>
                        <a:t>trước</a:t>
                      </a:r>
                      <a:r>
                        <a:rPr sz="1400" spc="-35" dirty="0">
                          <a:solidFill>
                            <a:srgbClr val="003864"/>
                          </a:solidFill>
                          <a:latin typeface="Arial"/>
                          <a:cs typeface="Arial"/>
                        </a:rPr>
                        <a:t> </a:t>
                      </a:r>
                      <a:r>
                        <a:rPr sz="1400" dirty="0">
                          <a:solidFill>
                            <a:srgbClr val="003864"/>
                          </a:solidFill>
                          <a:latin typeface="Arial"/>
                          <a:cs typeface="Arial"/>
                        </a:rPr>
                        <a:t>ngày</a:t>
                      </a:r>
                      <a:r>
                        <a:rPr sz="1400" spc="-40" dirty="0">
                          <a:solidFill>
                            <a:srgbClr val="003864"/>
                          </a:solidFill>
                          <a:latin typeface="Arial"/>
                          <a:cs typeface="Arial"/>
                        </a:rPr>
                        <a:t> </a:t>
                      </a:r>
                      <a:r>
                        <a:rPr sz="1400" dirty="0">
                          <a:solidFill>
                            <a:srgbClr val="003864"/>
                          </a:solidFill>
                          <a:latin typeface="Arial"/>
                          <a:cs typeface="Arial"/>
                        </a:rPr>
                        <a:t>gia</a:t>
                      </a:r>
                      <a:r>
                        <a:rPr sz="1400" spc="-15" dirty="0">
                          <a:solidFill>
                            <a:srgbClr val="003864"/>
                          </a:solidFill>
                          <a:latin typeface="Arial"/>
                          <a:cs typeface="Arial"/>
                        </a:rPr>
                        <a:t> </a:t>
                      </a:r>
                      <a:r>
                        <a:rPr sz="1400" dirty="0">
                          <a:solidFill>
                            <a:srgbClr val="003864"/>
                          </a:solidFill>
                          <a:latin typeface="Arial"/>
                          <a:cs typeface="Arial"/>
                        </a:rPr>
                        <a:t>nhập</a:t>
                      </a:r>
                      <a:r>
                        <a:rPr sz="1400" spc="-45" dirty="0">
                          <a:solidFill>
                            <a:srgbClr val="003864"/>
                          </a:solidFill>
                          <a:latin typeface="Arial"/>
                          <a:cs typeface="Arial"/>
                        </a:rPr>
                        <a:t> </a:t>
                      </a:r>
                      <a:r>
                        <a:rPr sz="1400" dirty="0">
                          <a:solidFill>
                            <a:srgbClr val="003864"/>
                          </a:solidFill>
                          <a:latin typeface="Arial"/>
                          <a:cs typeface="Arial"/>
                        </a:rPr>
                        <a:t>bảo</a:t>
                      </a:r>
                      <a:r>
                        <a:rPr sz="1400" spc="-30" dirty="0">
                          <a:solidFill>
                            <a:srgbClr val="003864"/>
                          </a:solidFill>
                          <a:latin typeface="Arial"/>
                          <a:cs typeface="Arial"/>
                        </a:rPr>
                        <a:t> </a:t>
                      </a:r>
                      <a:r>
                        <a:rPr sz="1400" dirty="0">
                          <a:solidFill>
                            <a:srgbClr val="003864"/>
                          </a:solidFill>
                          <a:latin typeface="Arial"/>
                          <a:cs typeface="Arial"/>
                        </a:rPr>
                        <a:t>hiểm</a:t>
                      </a:r>
                      <a:r>
                        <a:rPr sz="1400" spc="-30" dirty="0">
                          <a:solidFill>
                            <a:srgbClr val="003864"/>
                          </a:solidFill>
                          <a:latin typeface="Arial"/>
                          <a:cs typeface="Arial"/>
                        </a:rPr>
                        <a:t> </a:t>
                      </a:r>
                      <a:r>
                        <a:rPr sz="1400" dirty="0">
                          <a:solidFill>
                            <a:srgbClr val="003864"/>
                          </a:solidFill>
                          <a:latin typeface="Arial"/>
                          <a:cs typeface="Arial"/>
                        </a:rPr>
                        <a:t>khiến</a:t>
                      </a:r>
                      <a:r>
                        <a:rPr sz="1400" spc="-40" dirty="0">
                          <a:solidFill>
                            <a:srgbClr val="003864"/>
                          </a:solidFill>
                          <a:latin typeface="Arial"/>
                          <a:cs typeface="Arial"/>
                        </a:rPr>
                        <a:t> </a:t>
                      </a:r>
                      <a:r>
                        <a:rPr sz="1400" dirty="0">
                          <a:solidFill>
                            <a:srgbClr val="003864"/>
                          </a:solidFill>
                          <a:latin typeface="Arial"/>
                          <a:cs typeface="Arial"/>
                        </a:rPr>
                        <a:t>cho</a:t>
                      </a:r>
                      <a:r>
                        <a:rPr sz="1400" spc="-35" dirty="0">
                          <a:solidFill>
                            <a:srgbClr val="003864"/>
                          </a:solidFill>
                          <a:latin typeface="Arial"/>
                          <a:cs typeface="Arial"/>
                        </a:rPr>
                        <a:t> </a:t>
                      </a:r>
                      <a:r>
                        <a:rPr sz="1400" dirty="0">
                          <a:solidFill>
                            <a:srgbClr val="003864"/>
                          </a:solidFill>
                          <a:latin typeface="Arial"/>
                          <a:cs typeface="Arial"/>
                        </a:rPr>
                        <a:t>một</a:t>
                      </a:r>
                      <a:r>
                        <a:rPr sz="1400" spc="-25" dirty="0">
                          <a:solidFill>
                            <a:srgbClr val="003864"/>
                          </a:solidFill>
                          <a:latin typeface="Arial"/>
                          <a:cs typeface="Arial"/>
                        </a:rPr>
                        <a:t> </a:t>
                      </a:r>
                      <a:r>
                        <a:rPr sz="1400" dirty="0">
                          <a:solidFill>
                            <a:srgbClr val="003864"/>
                          </a:solidFill>
                          <a:latin typeface="Arial"/>
                          <a:cs typeface="Arial"/>
                        </a:rPr>
                        <a:t>người</a:t>
                      </a:r>
                      <a:r>
                        <a:rPr sz="1400" spc="-40" dirty="0">
                          <a:solidFill>
                            <a:srgbClr val="003864"/>
                          </a:solidFill>
                          <a:latin typeface="Arial"/>
                          <a:cs typeface="Arial"/>
                        </a:rPr>
                        <a:t> </a:t>
                      </a:r>
                      <a:r>
                        <a:rPr sz="1400" dirty="0">
                          <a:solidFill>
                            <a:srgbClr val="003864"/>
                          </a:solidFill>
                          <a:latin typeface="Arial"/>
                          <a:cs typeface="Arial"/>
                        </a:rPr>
                        <a:t>bình</a:t>
                      </a:r>
                      <a:r>
                        <a:rPr sz="1400" spc="-30" dirty="0">
                          <a:solidFill>
                            <a:srgbClr val="003864"/>
                          </a:solidFill>
                          <a:latin typeface="Arial"/>
                          <a:cs typeface="Arial"/>
                        </a:rPr>
                        <a:t> </a:t>
                      </a:r>
                      <a:r>
                        <a:rPr sz="1400" dirty="0">
                          <a:solidFill>
                            <a:srgbClr val="003864"/>
                          </a:solidFill>
                          <a:latin typeface="Arial"/>
                          <a:cs typeface="Arial"/>
                        </a:rPr>
                        <a:t>thường</a:t>
                      </a:r>
                      <a:r>
                        <a:rPr sz="1400" spc="-50" dirty="0">
                          <a:solidFill>
                            <a:srgbClr val="003864"/>
                          </a:solidFill>
                          <a:latin typeface="Arial"/>
                          <a:cs typeface="Arial"/>
                        </a:rPr>
                        <a:t> </a:t>
                      </a:r>
                      <a:r>
                        <a:rPr sz="1400" dirty="0">
                          <a:solidFill>
                            <a:srgbClr val="003864"/>
                          </a:solidFill>
                          <a:latin typeface="Arial"/>
                          <a:cs typeface="Arial"/>
                        </a:rPr>
                        <a:t>phải</a:t>
                      </a:r>
                      <a:r>
                        <a:rPr sz="1400" spc="-35" dirty="0">
                          <a:solidFill>
                            <a:srgbClr val="003864"/>
                          </a:solidFill>
                          <a:latin typeface="Arial"/>
                          <a:cs typeface="Arial"/>
                        </a:rPr>
                        <a:t> </a:t>
                      </a:r>
                      <a:r>
                        <a:rPr sz="1400" dirty="0">
                          <a:solidFill>
                            <a:srgbClr val="003864"/>
                          </a:solidFill>
                          <a:latin typeface="Arial"/>
                          <a:cs typeface="Arial"/>
                        </a:rPr>
                        <a:t>đi</a:t>
                      </a:r>
                      <a:r>
                        <a:rPr sz="1400" spc="-20" dirty="0">
                          <a:solidFill>
                            <a:srgbClr val="003864"/>
                          </a:solidFill>
                          <a:latin typeface="Arial"/>
                          <a:cs typeface="Arial"/>
                        </a:rPr>
                        <a:t> </a:t>
                      </a:r>
                      <a:r>
                        <a:rPr sz="1400" dirty="0">
                          <a:solidFill>
                            <a:srgbClr val="003864"/>
                          </a:solidFill>
                          <a:latin typeface="Arial"/>
                          <a:cs typeface="Arial"/>
                        </a:rPr>
                        <a:t>khám,</a:t>
                      </a:r>
                      <a:r>
                        <a:rPr sz="1400" spc="-35" dirty="0">
                          <a:solidFill>
                            <a:srgbClr val="003864"/>
                          </a:solidFill>
                          <a:latin typeface="Arial"/>
                          <a:cs typeface="Arial"/>
                        </a:rPr>
                        <a:t> </a:t>
                      </a:r>
                      <a:r>
                        <a:rPr sz="1400" dirty="0">
                          <a:solidFill>
                            <a:srgbClr val="003864"/>
                          </a:solidFill>
                          <a:latin typeface="Arial"/>
                          <a:cs typeface="Arial"/>
                        </a:rPr>
                        <a:t>điều</a:t>
                      </a:r>
                      <a:r>
                        <a:rPr sz="1400" spc="-30" dirty="0">
                          <a:solidFill>
                            <a:srgbClr val="003864"/>
                          </a:solidFill>
                          <a:latin typeface="Arial"/>
                          <a:cs typeface="Arial"/>
                        </a:rPr>
                        <a:t> </a:t>
                      </a:r>
                      <a:r>
                        <a:rPr sz="1400" spc="-20" dirty="0">
                          <a:solidFill>
                            <a:srgbClr val="003864"/>
                          </a:solidFill>
                          <a:latin typeface="Arial"/>
                          <a:cs typeface="Arial"/>
                        </a:rPr>
                        <a:t>trị; </a:t>
                      </a:r>
                      <a:r>
                        <a:rPr sz="1400" dirty="0">
                          <a:solidFill>
                            <a:srgbClr val="003864"/>
                          </a:solidFill>
                          <a:latin typeface="Arial"/>
                          <a:cs typeface="Arial"/>
                        </a:rPr>
                        <a:t>hoặc</a:t>
                      </a:r>
                      <a:r>
                        <a:rPr sz="1400" spc="-35" dirty="0">
                          <a:solidFill>
                            <a:srgbClr val="003864"/>
                          </a:solidFill>
                          <a:latin typeface="Arial"/>
                          <a:cs typeface="Arial"/>
                        </a:rPr>
                        <a:t> </a:t>
                      </a:r>
                      <a:r>
                        <a:rPr sz="1400" dirty="0">
                          <a:solidFill>
                            <a:srgbClr val="003864"/>
                          </a:solidFill>
                          <a:latin typeface="Arial"/>
                          <a:cs typeface="Arial"/>
                        </a:rPr>
                        <a:t>do</a:t>
                      </a:r>
                      <a:r>
                        <a:rPr sz="1400" spc="-20" dirty="0">
                          <a:solidFill>
                            <a:srgbClr val="003864"/>
                          </a:solidFill>
                          <a:latin typeface="Arial"/>
                          <a:cs typeface="Arial"/>
                        </a:rPr>
                        <a:t> </a:t>
                      </a:r>
                      <a:r>
                        <a:rPr sz="1400" dirty="0">
                          <a:solidFill>
                            <a:srgbClr val="003864"/>
                          </a:solidFill>
                          <a:latin typeface="Arial"/>
                          <a:cs typeface="Arial"/>
                        </a:rPr>
                        <a:t>có</a:t>
                      </a:r>
                      <a:r>
                        <a:rPr sz="1400" spc="-30" dirty="0">
                          <a:solidFill>
                            <a:srgbClr val="003864"/>
                          </a:solidFill>
                          <a:latin typeface="Arial"/>
                          <a:cs typeface="Arial"/>
                        </a:rPr>
                        <a:t> </a:t>
                      </a:r>
                      <a:r>
                        <a:rPr sz="1400" dirty="0">
                          <a:solidFill>
                            <a:srgbClr val="003864"/>
                          </a:solidFill>
                          <a:latin typeface="Arial"/>
                          <a:cs typeface="Arial"/>
                        </a:rPr>
                        <a:t>tình</a:t>
                      </a:r>
                      <a:r>
                        <a:rPr sz="1400" spc="-40" dirty="0">
                          <a:solidFill>
                            <a:srgbClr val="003864"/>
                          </a:solidFill>
                          <a:latin typeface="Arial"/>
                          <a:cs typeface="Arial"/>
                        </a:rPr>
                        <a:t> </a:t>
                      </a:r>
                      <a:r>
                        <a:rPr sz="1400" dirty="0">
                          <a:solidFill>
                            <a:srgbClr val="003864"/>
                          </a:solidFill>
                          <a:latin typeface="Arial"/>
                          <a:cs typeface="Arial"/>
                        </a:rPr>
                        <a:t>trạng</a:t>
                      </a:r>
                      <a:r>
                        <a:rPr sz="1400" spc="-35" dirty="0">
                          <a:solidFill>
                            <a:srgbClr val="003864"/>
                          </a:solidFill>
                          <a:latin typeface="Arial"/>
                          <a:cs typeface="Arial"/>
                        </a:rPr>
                        <a:t> </a:t>
                      </a:r>
                      <a:r>
                        <a:rPr sz="1400" dirty="0">
                          <a:solidFill>
                            <a:srgbClr val="003864"/>
                          </a:solidFill>
                          <a:latin typeface="Arial"/>
                          <a:cs typeface="Arial"/>
                        </a:rPr>
                        <a:t>đóủyà</a:t>
                      </a:r>
                      <a:r>
                        <a:rPr sz="1400" spc="-20" dirty="0">
                          <a:solidFill>
                            <a:srgbClr val="003864"/>
                          </a:solidFill>
                          <a:latin typeface="Arial"/>
                          <a:cs typeface="Arial"/>
                        </a:rPr>
                        <a:t> </a:t>
                      </a:r>
                      <a:r>
                        <a:rPr sz="1400" dirty="0">
                          <a:solidFill>
                            <a:srgbClr val="003864"/>
                          </a:solidFill>
                          <a:latin typeface="Arial"/>
                          <a:cs typeface="Arial"/>
                        </a:rPr>
                        <a:t>chuyên</a:t>
                      </a:r>
                      <a:r>
                        <a:rPr sz="1400" spc="-25" dirty="0">
                          <a:solidFill>
                            <a:srgbClr val="003864"/>
                          </a:solidFill>
                          <a:latin typeface="Arial"/>
                          <a:cs typeface="Arial"/>
                        </a:rPr>
                        <a:t> </a:t>
                      </a:r>
                      <a:r>
                        <a:rPr sz="1400" dirty="0">
                          <a:solidFill>
                            <a:srgbClr val="003864"/>
                          </a:solidFill>
                          <a:latin typeface="Arial"/>
                          <a:cs typeface="Arial"/>
                        </a:rPr>
                        <a:t>gia</a:t>
                      </a:r>
                      <a:r>
                        <a:rPr sz="1400" spc="-15" dirty="0">
                          <a:solidFill>
                            <a:srgbClr val="003864"/>
                          </a:solidFill>
                          <a:latin typeface="Arial"/>
                          <a:cs typeface="Arial"/>
                        </a:rPr>
                        <a:t> </a:t>
                      </a:r>
                      <a:r>
                        <a:rPr sz="1400" dirty="0">
                          <a:solidFill>
                            <a:srgbClr val="003864"/>
                          </a:solidFill>
                          <a:latin typeface="Arial"/>
                          <a:cs typeface="Arial"/>
                        </a:rPr>
                        <a:t>y</a:t>
                      </a:r>
                      <a:r>
                        <a:rPr sz="1400" spc="-25" dirty="0">
                          <a:solidFill>
                            <a:srgbClr val="003864"/>
                          </a:solidFill>
                          <a:latin typeface="Arial"/>
                          <a:cs typeface="Arial"/>
                        </a:rPr>
                        <a:t> </a:t>
                      </a:r>
                      <a:r>
                        <a:rPr sz="1400" dirty="0">
                          <a:solidFill>
                            <a:srgbClr val="003864"/>
                          </a:solidFill>
                          <a:latin typeface="Arial"/>
                          <a:cs typeface="Arial"/>
                        </a:rPr>
                        <a:t>tế</a:t>
                      </a:r>
                      <a:r>
                        <a:rPr sz="1400" spc="-15" dirty="0">
                          <a:solidFill>
                            <a:srgbClr val="003864"/>
                          </a:solidFill>
                          <a:latin typeface="Arial"/>
                          <a:cs typeface="Arial"/>
                        </a:rPr>
                        <a:t> </a:t>
                      </a:r>
                      <a:r>
                        <a:rPr sz="1400" dirty="0">
                          <a:solidFill>
                            <a:srgbClr val="003864"/>
                          </a:solidFill>
                          <a:latin typeface="Arial"/>
                          <a:cs typeface="Arial"/>
                        </a:rPr>
                        <a:t>đã</a:t>
                      </a:r>
                      <a:r>
                        <a:rPr sz="1400" spc="-30" dirty="0">
                          <a:solidFill>
                            <a:srgbClr val="003864"/>
                          </a:solidFill>
                          <a:latin typeface="Arial"/>
                          <a:cs typeface="Arial"/>
                        </a:rPr>
                        <a:t> </a:t>
                      </a:r>
                      <a:r>
                        <a:rPr sz="1400" dirty="0">
                          <a:solidFill>
                            <a:srgbClr val="003864"/>
                          </a:solidFill>
                          <a:latin typeface="Arial"/>
                          <a:cs typeface="Arial"/>
                        </a:rPr>
                        <a:t>khuyên</a:t>
                      </a:r>
                      <a:r>
                        <a:rPr sz="1400" spc="-30" dirty="0">
                          <a:solidFill>
                            <a:srgbClr val="003864"/>
                          </a:solidFill>
                          <a:latin typeface="Arial"/>
                          <a:cs typeface="Arial"/>
                        </a:rPr>
                        <a:t> </a:t>
                      </a:r>
                      <a:r>
                        <a:rPr sz="1400" dirty="0">
                          <a:solidFill>
                            <a:srgbClr val="003864"/>
                          </a:solidFill>
                          <a:latin typeface="Arial"/>
                          <a:cs typeface="Arial"/>
                        </a:rPr>
                        <a:t>người</a:t>
                      </a:r>
                      <a:r>
                        <a:rPr sz="1400" spc="-25" dirty="0">
                          <a:solidFill>
                            <a:srgbClr val="003864"/>
                          </a:solidFill>
                          <a:latin typeface="Arial"/>
                          <a:cs typeface="Arial"/>
                        </a:rPr>
                        <a:t> </a:t>
                      </a:r>
                      <a:r>
                        <a:rPr sz="1400" dirty="0">
                          <a:solidFill>
                            <a:srgbClr val="003864"/>
                          </a:solidFill>
                          <a:latin typeface="Arial"/>
                          <a:cs typeface="Arial"/>
                        </a:rPr>
                        <a:t>được</a:t>
                      </a:r>
                      <a:r>
                        <a:rPr sz="1400" spc="-30" dirty="0">
                          <a:solidFill>
                            <a:srgbClr val="003864"/>
                          </a:solidFill>
                          <a:latin typeface="Arial"/>
                          <a:cs typeface="Arial"/>
                        </a:rPr>
                        <a:t> </a:t>
                      </a:r>
                      <a:r>
                        <a:rPr sz="1400" dirty="0">
                          <a:solidFill>
                            <a:srgbClr val="003864"/>
                          </a:solidFill>
                          <a:latin typeface="Arial"/>
                          <a:cs typeface="Arial"/>
                        </a:rPr>
                        <a:t>bảo</a:t>
                      </a:r>
                      <a:r>
                        <a:rPr sz="1400" spc="-30" dirty="0">
                          <a:solidFill>
                            <a:srgbClr val="003864"/>
                          </a:solidFill>
                          <a:latin typeface="Arial"/>
                          <a:cs typeface="Arial"/>
                        </a:rPr>
                        <a:t> </a:t>
                      </a:r>
                      <a:r>
                        <a:rPr sz="1400" dirty="0">
                          <a:solidFill>
                            <a:srgbClr val="003864"/>
                          </a:solidFill>
                          <a:latin typeface="Arial"/>
                          <a:cs typeface="Arial"/>
                        </a:rPr>
                        <a:t>hiểm</a:t>
                      </a:r>
                      <a:r>
                        <a:rPr sz="1400" spc="-25" dirty="0">
                          <a:solidFill>
                            <a:srgbClr val="003864"/>
                          </a:solidFill>
                          <a:latin typeface="Arial"/>
                          <a:cs typeface="Arial"/>
                        </a:rPr>
                        <a:t> </a:t>
                      </a:r>
                      <a:r>
                        <a:rPr sz="1400" dirty="0">
                          <a:solidFill>
                            <a:srgbClr val="003864"/>
                          </a:solidFill>
                          <a:latin typeface="Arial"/>
                          <a:cs typeface="Arial"/>
                        </a:rPr>
                        <a:t>cần</a:t>
                      </a:r>
                      <a:r>
                        <a:rPr sz="1400" spc="-30" dirty="0">
                          <a:solidFill>
                            <a:srgbClr val="003864"/>
                          </a:solidFill>
                          <a:latin typeface="Arial"/>
                          <a:cs typeface="Arial"/>
                        </a:rPr>
                        <a:t> </a:t>
                      </a:r>
                      <a:r>
                        <a:rPr sz="1400" dirty="0">
                          <a:solidFill>
                            <a:srgbClr val="003864"/>
                          </a:solidFill>
                          <a:latin typeface="Arial"/>
                          <a:cs typeface="Arial"/>
                        </a:rPr>
                        <a:t>phải</a:t>
                      </a:r>
                      <a:r>
                        <a:rPr sz="1400" spc="-25" dirty="0">
                          <a:solidFill>
                            <a:srgbClr val="003864"/>
                          </a:solidFill>
                          <a:latin typeface="Arial"/>
                          <a:cs typeface="Arial"/>
                        </a:rPr>
                        <a:t> </a:t>
                      </a:r>
                      <a:r>
                        <a:rPr sz="1400" dirty="0">
                          <a:solidFill>
                            <a:srgbClr val="003864"/>
                          </a:solidFill>
                          <a:latin typeface="Arial"/>
                          <a:cs typeface="Arial"/>
                        </a:rPr>
                        <a:t>điều</a:t>
                      </a:r>
                      <a:r>
                        <a:rPr sz="1400" spc="-25" dirty="0">
                          <a:solidFill>
                            <a:srgbClr val="003864"/>
                          </a:solidFill>
                          <a:latin typeface="Arial"/>
                          <a:cs typeface="Arial"/>
                        </a:rPr>
                        <a:t> </a:t>
                      </a:r>
                      <a:r>
                        <a:rPr sz="1400" dirty="0">
                          <a:solidFill>
                            <a:srgbClr val="003864"/>
                          </a:solidFill>
                          <a:latin typeface="Arial"/>
                          <a:cs typeface="Arial"/>
                        </a:rPr>
                        <a:t>trị</a:t>
                      </a:r>
                      <a:r>
                        <a:rPr sz="1400" spc="-25" dirty="0">
                          <a:solidFill>
                            <a:srgbClr val="003864"/>
                          </a:solidFill>
                          <a:latin typeface="Arial"/>
                          <a:cs typeface="Arial"/>
                        </a:rPr>
                        <a:t> </a:t>
                      </a:r>
                      <a:r>
                        <a:rPr sz="1400" dirty="0">
                          <a:solidFill>
                            <a:srgbClr val="003864"/>
                          </a:solidFill>
                          <a:latin typeface="Arial"/>
                          <a:cs typeface="Arial"/>
                        </a:rPr>
                        <a:t>bất</a:t>
                      </a:r>
                      <a:r>
                        <a:rPr sz="1400" spc="-25" dirty="0">
                          <a:solidFill>
                            <a:srgbClr val="003864"/>
                          </a:solidFill>
                          <a:latin typeface="Arial"/>
                          <a:cs typeface="Arial"/>
                        </a:rPr>
                        <a:t> </a:t>
                      </a:r>
                      <a:r>
                        <a:rPr sz="1400" dirty="0">
                          <a:solidFill>
                            <a:srgbClr val="003864"/>
                          </a:solidFill>
                          <a:latin typeface="Arial"/>
                          <a:cs typeface="Arial"/>
                        </a:rPr>
                        <a:t>kể</a:t>
                      </a:r>
                      <a:r>
                        <a:rPr sz="1400" spc="-30" dirty="0">
                          <a:solidFill>
                            <a:srgbClr val="003864"/>
                          </a:solidFill>
                          <a:latin typeface="Arial"/>
                          <a:cs typeface="Arial"/>
                        </a:rPr>
                        <a:t> </a:t>
                      </a:r>
                      <a:r>
                        <a:rPr sz="1400" dirty="0">
                          <a:solidFill>
                            <a:srgbClr val="003864"/>
                          </a:solidFill>
                          <a:latin typeface="Arial"/>
                          <a:cs typeface="Arial"/>
                        </a:rPr>
                        <a:t>là</a:t>
                      </a:r>
                      <a:r>
                        <a:rPr sz="1400" spc="-15" dirty="0">
                          <a:solidFill>
                            <a:srgbClr val="003864"/>
                          </a:solidFill>
                          <a:latin typeface="Arial"/>
                          <a:cs typeface="Arial"/>
                        </a:rPr>
                        <a:t> </a:t>
                      </a:r>
                      <a:r>
                        <a:rPr sz="1400" spc="-10" dirty="0">
                          <a:solidFill>
                            <a:srgbClr val="003864"/>
                          </a:solidFill>
                          <a:latin typeface="Arial"/>
                          <a:cs typeface="Arial"/>
                        </a:rPr>
                        <a:t>Người </a:t>
                      </a:r>
                      <a:r>
                        <a:rPr sz="1400" dirty="0">
                          <a:solidFill>
                            <a:srgbClr val="003864"/>
                          </a:solidFill>
                          <a:latin typeface="Arial"/>
                          <a:cs typeface="Arial"/>
                        </a:rPr>
                        <a:t>được</a:t>
                      </a:r>
                      <a:r>
                        <a:rPr sz="1400" spc="-40" dirty="0">
                          <a:solidFill>
                            <a:srgbClr val="003864"/>
                          </a:solidFill>
                          <a:latin typeface="Arial"/>
                          <a:cs typeface="Arial"/>
                        </a:rPr>
                        <a:t> </a:t>
                      </a:r>
                      <a:r>
                        <a:rPr sz="1400" dirty="0">
                          <a:solidFill>
                            <a:srgbClr val="003864"/>
                          </a:solidFill>
                          <a:latin typeface="Arial"/>
                          <a:cs typeface="Arial"/>
                        </a:rPr>
                        <a:t>bảo</a:t>
                      </a:r>
                      <a:r>
                        <a:rPr sz="1400" spc="-30" dirty="0">
                          <a:solidFill>
                            <a:srgbClr val="003864"/>
                          </a:solidFill>
                          <a:latin typeface="Arial"/>
                          <a:cs typeface="Arial"/>
                        </a:rPr>
                        <a:t> </a:t>
                      </a:r>
                      <a:r>
                        <a:rPr sz="1400" dirty="0">
                          <a:solidFill>
                            <a:srgbClr val="003864"/>
                          </a:solidFill>
                          <a:latin typeface="Arial"/>
                          <a:cs typeface="Arial"/>
                        </a:rPr>
                        <a:t>hiểm</a:t>
                      </a:r>
                      <a:r>
                        <a:rPr sz="1400" spc="-25" dirty="0">
                          <a:solidFill>
                            <a:srgbClr val="003864"/>
                          </a:solidFill>
                          <a:latin typeface="Arial"/>
                          <a:cs typeface="Arial"/>
                        </a:rPr>
                        <a:t> </a:t>
                      </a:r>
                      <a:r>
                        <a:rPr sz="1400" dirty="0">
                          <a:solidFill>
                            <a:srgbClr val="003864"/>
                          </a:solidFill>
                          <a:latin typeface="Arial"/>
                          <a:cs typeface="Arial"/>
                        </a:rPr>
                        <a:t>đã</a:t>
                      </a:r>
                      <a:r>
                        <a:rPr sz="1400" spc="-30" dirty="0">
                          <a:solidFill>
                            <a:srgbClr val="003864"/>
                          </a:solidFill>
                          <a:latin typeface="Arial"/>
                          <a:cs typeface="Arial"/>
                        </a:rPr>
                        <a:t> </a:t>
                      </a:r>
                      <a:r>
                        <a:rPr sz="1400" dirty="0">
                          <a:solidFill>
                            <a:srgbClr val="003864"/>
                          </a:solidFill>
                          <a:latin typeface="Arial"/>
                          <a:cs typeface="Arial"/>
                        </a:rPr>
                        <a:t>thực</a:t>
                      </a:r>
                      <a:r>
                        <a:rPr sz="1400" spc="-20" dirty="0">
                          <a:solidFill>
                            <a:srgbClr val="003864"/>
                          </a:solidFill>
                          <a:latin typeface="Arial"/>
                          <a:cs typeface="Arial"/>
                        </a:rPr>
                        <a:t> </a:t>
                      </a:r>
                      <a:r>
                        <a:rPr sz="1400" dirty="0">
                          <a:solidFill>
                            <a:srgbClr val="003864"/>
                          </a:solidFill>
                          <a:latin typeface="Arial"/>
                          <a:cs typeface="Arial"/>
                        </a:rPr>
                        <a:t>sự</a:t>
                      </a:r>
                      <a:r>
                        <a:rPr sz="1400" spc="-20" dirty="0">
                          <a:solidFill>
                            <a:srgbClr val="003864"/>
                          </a:solidFill>
                          <a:latin typeface="Arial"/>
                          <a:cs typeface="Arial"/>
                        </a:rPr>
                        <a:t> </a:t>
                      </a:r>
                      <a:r>
                        <a:rPr sz="1400" dirty="0">
                          <a:solidFill>
                            <a:srgbClr val="003864"/>
                          </a:solidFill>
                          <a:latin typeface="Arial"/>
                          <a:cs typeface="Arial"/>
                        </a:rPr>
                        <a:t>được</a:t>
                      </a:r>
                      <a:r>
                        <a:rPr sz="1400" spc="-30" dirty="0">
                          <a:solidFill>
                            <a:srgbClr val="003864"/>
                          </a:solidFill>
                          <a:latin typeface="Arial"/>
                          <a:cs typeface="Arial"/>
                        </a:rPr>
                        <a:t> </a:t>
                      </a:r>
                      <a:r>
                        <a:rPr sz="1400" dirty="0">
                          <a:solidFill>
                            <a:srgbClr val="003864"/>
                          </a:solidFill>
                          <a:latin typeface="Arial"/>
                          <a:cs typeface="Arial"/>
                        </a:rPr>
                        <a:t>điều</a:t>
                      </a:r>
                      <a:r>
                        <a:rPr sz="1400" spc="-30" dirty="0">
                          <a:solidFill>
                            <a:srgbClr val="003864"/>
                          </a:solidFill>
                          <a:latin typeface="Arial"/>
                          <a:cs typeface="Arial"/>
                        </a:rPr>
                        <a:t> </a:t>
                      </a:r>
                      <a:r>
                        <a:rPr sz="1400" dirty="0">
                          <a:solidFill>
                            <a:srgbClr val="003864"/>
                          </a:solidFill>
                          <a:latin typeface="Arial"/>
                          <a:cs typeface="Arial"/>
                        </a:rPr>
                        <a:t>trị</a:t>
                      </a:r>
                      <a:r>
                        <a:rPr sz="1400" spc="-30" dirty="0">
                          <a:solidFill>
                            <a:srgbClr val="003864"/>
                          </a:solidFill>
                          <a:latin typeface="Arial"/>
                          <a:cs typeface="Arial"/>
                        </a:rPr>
                        <a:t> </a:t>
                      </a:r>
                      <a:r>
                        <a:rPr sz="1400" dirty="0">
                          <a:solidFill>
                            <a:srgbClr val="003864"/>
                          </a:solidFill>
                          <a:latin typeface="Arial"/>
                          <a:cs typeface="Arial"/>
                        </a:rPr>
                        <a:t>hay</a:t>
                      </a:r>
                      <a:r>
                        <a:rPr sz="1400" spc="-25" dirty="0">
                          <a:solidFill>
                            <a:srgbClr val="003864"/>
                          </a:solidFill>
                          <a:latin typeface="Arial"/>
                          <a:cs typeface="Arial"/>
                        </a:rPr>
                        <a:t> </a:t>
                      </a:r>
                      <a:r>
                        <a:rPr sz="1400" spc="-10" dirty="0">
                          <a:solidFill>
                            <a:srgbClr val="003864"/>
                          </a:solidFill>
                          <a:latin typeface="Arial"/>
                          <a:cs typeface="Arial"/>
                        </a:rPr>
                        <a:t>chưa.</a:t>
                      </a:r>
                      <a:endParaRPr sz="1400">
                        <a:latin typeface="Arial"/>
                        <a:cs typeface="Arial"/>
                      </a:endParaRPr>
                    </a:p>
                  </a:txBody>
                  <a:tcPr marL="0" marR="0" marT="425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0001"/>
                  </a:ext>
                </a:extLst>
              </a:tr>
            </a:tbl>
          </a:graphicData>
        </a:graphic>
      </p:graphicFrame>
      <p:pic>
        <p:nvPicPr>
          <p:cNvPr id="4" name="object 4"/>
          <p:cNvPicPr/>
          <p:nvPr/>
        </p:nvPicPr>
        <p:blipFill>
          <a:blip r:embed="rId2" cstate="print"/>
          <a:stretch>
            <a:fillRect/>
          </a:stretch>
        </p:blipFill>
        <p:spPr>
          <a:xfrm>
            <a:off x="1295400" y="4035552"/>
            <a:ext cx="862584" cy="862584"/>
          </a:xfrm>
          <a:prstGeom prst="rect">
            <a:avLst/>
          </a:prstGeom>
        </p:spPr>
      </p:pic>
      <p:pic>
        <p:nvPicPr>
          <p:cNvPr id="5" name="object 5"/>
          <p:cNvPicPr/>
          <p:nvPr/>
        </p:nvPicPr>
        <p:blipFill>
          <a:blip r:embed="rId3" cstate="print"/>
          <a:stretch>
            <a:fillRect/>
          </a:stretch>
        </p:blipFill>
        <p:spPr>
          <a:xfrm>
            <a:off x="1295400" y="1018032"/>
            <a:ext cx="862584" cy="8625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712581" y="3106039"/>
            <a:ext cx="2713355" cy="3752215"/>
          </a:xfrm>
          <a:custGeom>
            <a:avLst/>
            <a:gdLst/>
            <a:ahLst/>
            <a:cxnLst/>
            <a:rect l="l" t="t" r="r" b="b"/>
            <a:pathLst>
              <a:path w="2713354" h="3752215">
                <a:moveTo>
                  <a:pt x="2490554" y="706882"/>
                </a:moveTo>
                <a:lnTo>
                  <a:pt x="1031748" y="706882"/>
                </a:lnTo>
                <a:lnTo>
                  <a:pt x="1091419" y="708580"/>
                </a:lnTo>
                <a:lnTo>
                  <a:pt x="1148090" y="713675"/>
                </a:lnTo>
                <a:lnTo>
                  <a:pt x="1201763" y="722169"/>
                </a:lnTo>
                <a:lnTo>
                  <a:pt x="1252438" y="734061"/>
                </a:lnTo>
                <a:lnTo>
                  <a:pt x="1300116" y="749354"/>
                </a:lnTo>
                <a:lnTo>
                  <a:pt x="1344798" y="768048"/>
                </a:lnTo>
                <a:lnTo>
                  <a:pt x="1386485" y="790145"/>
                </a:lnTo>
                <a:lnTo>
                  <a:pt x="1425179" y="815645"/>
                </a:lnTo>
                <a:lnTo>
                  <a:pt x="1460880" y="844550"/>
                </a:lnTo>
                <a:lnTo>
                  <a:pt x="1493148" y="876605"/>
                </a:lnTo>
                <a:lnTo>
                  <a:pt x="1521623" y="911640"/>
                </a:lnTo>
                <a:lnTo>
                  <a:pt x="1546304" y="949654"/>
                </a:lnTo>
                <a:lnTo>
                  <a:pt x="1567192" y="990643"/>
                </a:lnTo>
                <a:lnTo>
                  <a:pt x="1584284" y="1034606"/>
                </a:lnTo>
                <a:lnTo>
                  <a:pt x="1597580" y="1081541"/>
                </a:lnTo>
                <a:lnTo>
                  <a:pt x="1607078" y="1131445"/>
                </a:lnTo>
                <a:lnTo>
                  <a:pt x="1612777" y="1184317"/>
                </a:lnTo>
                <a:lnTo>
                  <a:pt x="1614677" y="1240155"/>
                </a:lnTo>
                <a:lnTo>
                  <a:pt x="1613177" y="1290715"/>
                </a:lnTo>
                <a:lnTo>
                  <a:pt x="1608676" y="1340966"/>
                </a:lnTo>
                <a:lnTo>
                  <a:pt x="1601173" y="1390908"/>
                </a:lnTo>
                <a:lnTo>
                  <a:pt x="1590670" y="1440543"/>
                </a:lnTo>
                <a:lnTo>
                  <a:pt x="1577165" y="1489872"/>
                </a:lnTo>
                <a:lnTo>
                  <a:pt x="1560660" y="1538896"/>
                </a:lnTo>
                <a:lnTo>
                  <a:pt x="1541154" y="1587616"/>
                </a:lnTo>
                <a:lnTo>
                  <a:pt x="1518647" y="1636032"/>
                </a:lnTo>
                <a:lnTo>
                  <a:pt x="1493139" y="1684147"/>
                </a:lnTo>
                <a:lnTo>
                  <a:pt x="1473559" y="1717735"/>
                </a:lnTo>
                <a:lnTo>
                  <a:pt x="1452216" y="1752149"/>
                </a:lnTo>
                <a:lnTo>
                  <a:pt x="1429112" y="1787387"/>
                </a:lnTo>
                <a:lnTo>
                  <a:pt x="1404245" y="1823449"/>
                </a:lnTo>
                <a:lnTo>
                  <a:pt x="1377617" y="1860335"/>
                </a:lnTo>
                <a:lnTo>
                  <a:pt x="1349228" y="1898044"/>
                </a:lnTo>
                <a:lnTo>
                  <a:pt x="1319077" y="1936576"/>
                </a:lnTo>
                <a:lnTo>
                  <a:pt x="1287167" y="1975931"/>
                </a:lnTo>
                <a:lnTo>
                  <a:pt x="1253496" y="2016109"/>
                </a:lnTo>
                <a:lnTo>
                  <a:pt x="1218065" y="2057108"/>
                </a:lnTo>
                <a:lnTo>
                  <a:pt x="1180874" y="2098929"/>
                </a:lnTo>
                <a:lnTo>
                  <a:pt x="1141925" y="2141571"/>
                </a:lnTo>
                <a:lnTo>
                  <a:pt x="1101217" y="2185035"/>
                </a:lnTo>
                <a:lnTo>
                  <a:pt x="1068766" y="2218768"/>
                </a:lnTo>
                <a:lnTo>
                  <a:pt x="1035540" y="2252794"/>
                </a:lnTo>
                <a:lnTo>
                  <a:pt x="1001537" y="2287113"/>
                </a:lnTo>
                <a:lnTo>
                  <a:pt x="966758" y="2321725"/>
                </a:lnTo>
                <a:lnTo>
                  <a:pt x="931202" y="2356630"/>
                </a:lnTo>
                <a:lnTo>
                  <a:pt x="894869" y="2391828"/>
                </a:lnTo>
                <a:lnTo>
                  <a:pt x="857758" y="2427319"/>
                </a:lnTo>
                <a:lnTo>
                  <a:pt x="819869" y="2463103"/>
                </a:lnTo>
                <a:lnTo>
                  <a:pt x="781202" y="2499179"/>
                </a:lnTo>
                <a:lnTo>
                  <a:pt x="741756" y="2535549"/>
                </a:lnTo>
                <a:lnTo>
                  <a:pt x="701531" y="2572211"/>
                </a:lnTo>
                <a:lnTo>
                  <a:pt x="618744" y="2646413"/>
                </a:lnTo>
                <a:lnTo>
                  <a:pt x="549151" y="2707643"/>
                </a:lnTo>
                <a:lnTo>
                  <a:pt x="477345" y="2769804"/>
                </a:lnTo>
                <a:lnTo>
                  <a:pt x="365483" y="2864790"/>
                </a:lnTo>
                <a:lnTo>
                  <a:pt x="248638" y="2961869"/>
                </a:lnTo>
                <a:lnTo>
                  <a:pt x="126810" y="3061039"/>
                </a:lnTo>
                <a:lnTo>
                  <a:pt x="0" y="3162300"/>
                </a:lnTo>
                <a:lnTo>
                  <a:pt x="0" y="3751959"/>
                </a:lnTo>
                <a:lnTo>
                  <a:pt x="2713354" y="3751959"/>
                </a:lnTo>
                <a:lnTo>
                  <a:pt x="2713354" y="3068053"/>
                </a:lnTo>
                <a:lnTo>
                  <a:pt x="1148334" y="3068053"/>
                </a:lnTo>
                <a:lnTo>
                  <a:pt x="1173724" y="3048500"/>
                </a:lnTo>
                <a:lnTo>
                  <a:pt x="1235411" y="2999980"/>
                </a:lnTo>
                <a:lnTo>
                  <a:pt x="1453388" y="2823756"/>
                </a:lnTo>
                <a:lnTo>
                  <a:pt x="1488619" y="2794689"/>
                </a:lnTo>
                <a:lnTo>
                  <a:pt x="1524021" y="2764951"/>
                </a:lnTo>
                <a:lnTo>
                  <a:pt x="1559593" y="2734542"/>
                </a:lnTo>
                <a:lnTo>
                  <a:pt x="1595336" y="2703462"/>
                </a:lnTo>
                <a:lnTo>
                  <a:pt x="1631250" y="2671710"/>
                </a:lnTo>
                <a:lnTo>
                  <a:pt x="1667335" y="2639287"/>
                </a:lnTo>
                <a:lnTo>
                  <a:pt x="1703592" y="2606192"/>
                </a:lnTo>
                <a:lnTo>
                  <a:pt x="1740022" y="2572426"/>
                </a:lnTo>
                <a:lnTo>
                  <a:pt x="1776624" y="2537990"/>
                </a:lnTo>
                <a:lnTo>
                  <a:pt x="1813400" y="2502882"/>
                </a:lnTo>
                <a:lnTo>
                  <a:pt x="1850350" y="2467103"/>
                </a:lnTo>
                <a:lnTo>
                  <a:pt x="1887474" y="2430653"/>
                </a:lnTo>
                <a:lnTo>
                  <a:pt x="1928792" y="2388499"/>
                </a:lnTo>
                <a:lnTo>
                  <a:pt x="1968702" y="2346664"/>
                </a:lnTo>
                <a:lnTo>
                  <a:pt x="2007204" y="2305147"/>
                </a:lnTo>
                <a:lnTo>
                  <a:pt x="2044298" y="2263950"/>
                </a:lnTo>
                <a:lnTo>
                  <a:pt x="2079984" y="2223070"/>
                </a:lnTo>
                <a:lnTo>
                  <a:pt x="2114262" y="2182509"/>
                </a:lnTo>
                <a:lnTo>
                  <a:pt x="2147132" y="2142266"/>
                </a:lnTo>
                <a:lnTo>
                  <a:pt x="2178594" y="2102341"/>
                </a:lnTo>
                <a:lnTo>
                  <a:pt x="2208649" y="2062734"/>
                </a:lnTo>
                <a:lnTo>
                  <a:pt x="2237295" y="2023444"/>
                </a:lnTo>
                <a:lnTo>
                  <a:pt x="2264533" y="1984472"/>
                </a:lnTo>
                <a:lnTo>
                  <a:pt x="2290363" y="1945818"/>
                </a:lnTo>
                <a:lnTo>
                  <a:pt x="2314785" y="1907480"/>
                </a:lnTo>
                <a:lnTo>
                  <a:pt x="2337800" y="1869460"/>
                </a:lnTo>
                <a:lnTo>
                  <a:pt x="2359406" y="1831756"/>
                </a:lnTo>
                <a:lnTo>
                  <a:pt x="2379604" y="1794369"/>
                </a:lnTo>
                <a:lnTo>
                  <a:pt x="2398395" y="1757299"/>
                </a:lnTo>
                <a:lnTo>
                  <a:pt x="2421137" y="1708948"/>
                </a:lnTo>
                <a:lnTo>
                  <a:pt x="2442062" y="1660434"/>
                </a:lnTo>
                <a:lnTo>
                  <a:pt x="2461170" y="1611759"/>
                </a:lnTo>
                <a:lnTo>
                  <a:pt x="2478459" y="1562921"/>
                </a:lnTo>
                <a:lnTo>
                  <a:pt x="2493930" y="1513921"/>
                </a:lnTo>
                <a:lnTo>
                  <a:pt x="2507582" y="1464758"/>
                </a:lnTo>
                <a:lnTo>
                  <a:pt x="2519415" y="1415433"/>
                </a:lnTo>
                <a:lnTo>
                  <a:pt x="2529429" y="1365946"/>
                </a:lnTo>
                <a:lnTo>
                  <a:pt x="2537623" y="1316297"/>
                </a:lnTo>
                <a:lnTo>
                  <a:pt x="2543996" y="1266485"/>
                </a:lnTo>
                <a:lnTo>
                  <a:pt x="2548549" y="1216511"/>
                </a:lnTo>
                <a:lnTo>
                  <a:pt x="2551281" y="1166374"/>
                </a:lnTo>
                <a:lnTo>
                  <a:pt x="2552192" y="1116076"/>
                </a:lnTo>
                <a:lnTo>
                  <a:pt x="2551253" y="1060868"/>
                </a:lnTo>
                <a:lnTo>
                  <a:pt x="2548439" y="1006981"/>
                </a:lnTo>
                <a:lnTo>
                  <a:pt x="2543748" y="954412"/>
                </a:lnTo>
                <a:lnTo>
                  <a:pt x="2537181" y="903163"/>
                </a:lnTo>
                <a:lnTo>
                  <a:pt x="2528738" y="853233"/>
                </a:lnTo>
                <a:lnTo>
                  <a:pt x="2518418" y="804622"/>
                </a:lnTo>
                <a:lnTo>
                  <a:pt x="2506223" y="757331"/>
                </a:lnTo>
                <a:lnTo>
                  <a:pt x="2492153" y="711359"/>
                </a:lnTo>
                <a:lnTo>
                  <a:pt x="2490554" y="706882"/>
                </a:lnTo>
                <a:close/>
              </a:path>
              <a:path w="2713354" h="3752215">
                <a:moveTo>
                  <a:pt x="1217802" y="0"/>
                </a:moveTo>
                <a:lnTo>
                  <a:pt x="1170326" y="462"/>
                </a:lnTo>
                <a:lnTo>
                  <a:pt x="1122561" y="1848"/>
                </a:lnTo>
                <a:lnTo>
                  <a:pt x="1074505" y="4159"/>
                </a:lnTo>
                <a:lnTo>
                  <a:pt x="1026159" y="7394"/>
                </a:lnTo>
                <a:lnTo>
                  <a:pt x="977521" y="11553"/>
                </a:lnTo>
                <a:lnTo>
                  <a:pt x="928592" y="16637"/>
                </a:lnTo>
                <a:lnTo>
                  <a:pt x="879369" y="22645"/>
                </a:lnTo>
                <a:lnTo>
                  <a:pt x="829854" y="29578"/>
                </a:lnTo>
                <a:lnTo>
                  <a:pt x="780044" y="37434"/>
                </a:lnTo>
                <a:lnTo>
                  <a:pt x="729939" y="46215"/>
                </a:lnTo>
                <a:lnTo>
                  <a:pt x="679539" y="55921"/>
                </a:lnTo>
                <a:lnTo>
                  <a:pt x="628843" y="66551"/>
                </a:lnTo>
                <a:lnTo>
                  <a:pt x="577850" y="78105"/>
                </a:lnTo>
                <a:lnTo>
                  <a:pt x="513160" y="93691"/>
                </a:lnTo>
                <a:lnTo>
                  <a:pt x="451984" y="109207"/>
                </a:lnTo>
                <a:lnTo>
                  <a:pt x="394325" y="124652"/>
                </a:lnTo>
                <a:lnTo>
                  <a:pt x="340183" y="140024"/>
                </a:lnTo>
                <a:lnTo>
                  <a:pt x="289560" y="155320"/>
                </a:lnTo>
                <a:lnTo>
                  <a:pt x="242457" y="170541"/>
                </a:lnTo>
                <a:lnTo>
                  <a:pt x="198876" y="185684"/>
                </a:lnTo>
                <a:lnTo>
                  <a:pt x="158819" y="200748"/>
                </a:lnTo>
                <a:lnTo>
                  <a:pt x="122286" y="215731"/>
                </a:lnTo>
                <a:lnTo>
                  <a:pt x="89280" y="230632"/>
                </a:lnTo>
                <a:lnTo>
                  <a:pt x="89280" y="1036701"/>
                </a:lnTo>
                <a:lnTo>
                  <a:pt x="161163" y="1036701"/>
                </a:lnTo>
                <a:lnTo>
                  <a:pt x="295148" y="947419"/>
                </a:lnTo>
                <a:lnTo>
                  <a:pt x="332365" y="923737"/>
                </a:lnTo>
                <a:lnTo>
                  <a:pt x="372544" y="900236"/>
                </a:lnTo>
                <a:lnTo>
                  <a:pt x="415693" y="876919"/>
                </a:lnTo>
                <a:lnTo>
                  <a:pt x="461816" y="853785"/>
                </a:lnTo>
                <a:lnTo>
                  <a:pt x="510921" y="830834"/>
                </a:lnTo>
                <a:lnTo>
                  <a:pt x="562357" y="809832"/>
                </a:lnTo>
                <a:lnTo>
                  <a:pt x="613494" y="790409"/>
                </a:lnTo>
                <a:lnTo>
                  <a:pt x="664339" y="772559"/>
                </a:lnTo>
                <a:lnTo>
                  <a:pt x="714897" y="756275"/>
                </a:lnTo>
                <a:lnTo>
                  <a:pt x="765175" y="741553"/>
                </a:lnTo>
                <a:lnTo>
                  <a:pt x="815892" y="729071"/>
                </a:lnTo>
                <a:lnTo>
                  <a:pt x="867914" y="719363"/>
                </a:lnTo>
                <a:lnTo>
                  <a:pt x="921235" y="712429"/>
                </a:lnTo>
                <a:lnTo>
                  <a:pt x="975848" y="708268"/>
                </a:lnTo>
                <a:lnTo>
                  <a:pt x="1031748" y="706882"/>
                </a:lnTo>
                <a:lnTo>
                  <a:pt x="2490554" y="706882"/>
                </a:lnTo>
                <a:lnTo>
                  <a:pt x="2476207" y="666706"/>
                </a:lnTo>
                <a:lnTo>
                  <a:pt x="2458385" y="623372"/>
                </a:lnTo>
                <a:lnTo>
                  <a:pt x="2438688" y="581357"/>
                </a:lnTo>
                <a:lnTo>
                  <a:pt x="2417115" y="540662"/>
                </a:lnTo>
                <a:lnTo>
                  <a:pt x="2393668" y="501286"/>
                </a:lnTo>
                <a:lnTo>
                  <a:pt x="2368345" y="463229"/>
                </a:lnTo>
                <a:lnTo>
                  <a:pt x="2341147" y="426492"/>
                </a:lnTo>
                <a:lnTo>
                  <a:pt x="2312075" y="391074"/>
                </a:lnTo>
                <a:lnTo>
                  <a:pt x="2281128" y="356975"/>
                </a:lnTo>
                <a:lnTo>
                  <a:pt x="2248306" y="324195"/>
                </a:lnTo>
                <a:lnTo>
                  <a:pt x="2213610" y="292735"/>
                </a:lnTo>
                <a:lnTo>
                  <a:pt x="2180647" y="265513"/>
                </a:lnTo>
                <a:lnTo>
                  <a:pt x="2146237" y="239621"/>
                </a:lnTo>
                <a:lnTo>
                  <a:pt x="2110382" y="215057"/>
                </a:lnTo>
                <a:lnTo>
                  <a:pt x="2073081" y="191821"/>
                </a:lnTo>
                <a:lnTo>
                  <a:pt x="2034334" y="169914"/>
                </a:lnTo>
                <a:lnTo>
                  <a:pt x="1994141" y="149336"/>
                </a:lnTo>
                <a:lnTo>
                  <a:pt x="1952502" y="130085"/>
                </a:lnTo>
                <a:lnTo>
                  <a:pt x="1909418" y="112163"/>
                </a:lnTo>
                <a:lnTo>
                  <a:pt x="1864888" y="95569"/>
                </a:lnTo>
                <a:lnTo>
                  <a:pt x="1818912" y="80302"/>
                </a:lnTo>
                <a:lnTo>
                  <a:pt x="1771492" y="66364"/>
                </a:lnTo>
                <a:lnTo>
                  <a:pt x="1722625" y="53754"/>
                </a:lnTo>
                <a:lnTo>
                  <a:pt x="1672314" y="42471"/>
                </a:lnTo>
                <a:lnTo>
                  <a:pt x="1620557" y="32516"/>
                </a:lnTo>
                <a:lnTo>
                  <a:pt x="1567355" y="23889"/>
                </a:lnTo>
                <a:lnTo>
                  <a:pt x="1512709" y="16589"/>
                </a:lnTo>
                <a:lnTo>
                  <a:pt x="1456617" y="10617"/>
                </a:lnTo>
                <a:lnTo>
                  <a:pt x="1399080" y="5971"/>
                </a:lnTo>
                <a:lnTo>
                  <a:pt x="1340099" y="2654"/>
                </a:lnTo>
                <a:lnTo>
                  <a:pt x="1279673" y="663"/>
                </a:lnTo>
                <a:lnTo>
                  <a:pt x="1217802" y="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818794" y="1564639"/>
            <a:ext cx="7370445" cy="788035"/>
          </a:xfrm>
          <a:prstGeom prst="rect">
            <a:avLst/>
          </a:prstGeom>
        </p:spPr>
        <p:txBody>
          <a:bodyPr vert="horz" wrap="square" lIns="0" tIns="13335" rIns="0" bIns="0" rtlCol="0">
            <a:spAutoFit/>
          </a:bodyPr>
          <a:lstStyle/>
          <a:p>
            <a:pPr marL="12700">
              <a:lnSpc>
                <a:spcPct val="100000"/>
              </a:lnSpc>
              <a:spcBef>
                <a:spcPts val="105"/>
              </a:spcBef>
            </a:pPr>
            <a:r>
              <a:rPr sz="5000" spc="-325" dirty="0">
                <a:solidFill>
                  <a:srgbClr val="FFFFFF"/>
                </a:solidFill>
              </a:rPr>
              <a:t>Chương</a:t>
            </a:r>
            <a:r>
              <a:rPr sz="5000" spc="-245" dirty="0">
                <a:solidFill>
                  <a:srgbClr val="FFFFFF"/>
                </a:solidFill>
              </a:rPr>
              <a:t> </a:t>
            </a:r>
            <a:r>
              <a:rPr sz="5000" spc="-305" dirty="0">
                <a:solidFill>
                  <a:srgbClr val="FFFFFF"/>
                </a:solidFill>
              </a:rPr>
              <a:t>trình</a:t>
            </a:r>
            <a:r>
              <a:rPr sz="5000" spc="-245" dirty="0">
                <a:solidFill>
                  <a:srgbClr val="FFFFFF"/>
                </a:solidFill>
              </a:rPr>
              <a:t> </a:t>
            </a:r>
            <a:r>
              <a:rPr sz="5000" spc="-385" dirty="0">
                <a:solidFill>
                  <a:srgbClr val="FFFFFF"/>
                </a:solidFill>
              </a:rPr>
              <a:t>bảo</a:t>
            </a:r>
            <a:r>
              <a:rPr sz="5000" spc="-254" dirty="0">
                <a:solidFill>
                  <a:srgbClr val="FFFFFF"/>
                </a:solidFill>
              </a:rPr>
              <a:t> </a:t>
            </a:r>
            <a:r>
              <a:rPr sz="5000" spc="-405" dirty="0">
                <a:solidFill>
                  <a:srgbClr val="FFFFFF"/>
                </a:solidFill>
              </a:rPr>
              <a:t>hiểm</a:t>
            </a:r>
            <a:endParaRPr sz="5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18347" y="1810511"/>
            <a:ext cx="3642360" cy="662940"/>
          </a:xfrm>
          <a:custGeom>
            <a:avLst/>
            <a:gdLst/>
            <a:ahLst/>
            <a:cxnLst/>
            <a:rect l="l" t="t" r="r" b="b"/>
            <a:pathLst>
              <a:path w="3642359" h="662939">
                <a:moveTo>
                  <a:pt x="3595370" y="0"/>
                </a:moveTo>
                <a:lnTo>
                  <a:pt x="46990" y="0"/>
                </a:lnTo>
                <a:lnTo>
                  <a:pt x="28717" y="3698"/>
                </a:lnTo>
                <a:lnTo>
                  <a:pt x="13779" y="13779"/>
                </a:lnTo>
                <a:lnTo>
                  <a:pt x="3698" y="28717"/>
                </a:lnTo>
                <a:lnTo>
                  <a:pt x="0" y="46989"/>
                </a:lnTo>
                <a:lnTo>
                  <a:pt x="0" y="615950"/>
                </a:lnTo>
                <a:lnTo>
                  <a:pt x="3698" y="634222"/>
                </a:lnTo>
                <a:lnTo>
                  <a:pt x="13779" y="649160"/>
                </a:lnTo>
                <a:lnTo>
                  <a:pt x="28717" y="659241"/>
                </a:lnTo>
                <a:lnTo>
                  <a:pt x="46990" y="662939"/>
                </a:lnTo>
                <a:lnTo>
                  <a:pt x="3595370" y="662939"/>
                </a:lnTo>
                <a:lnTo>
                  <a:pt x="3613642" y="659241"/>
                </a:lnTo>
                <a:lnTo>
                  <a:pt x="3628580" y="649160"/>
                </a:lnTo>
                <a:lnTo>
                  <a:pt x="3638661" y="634222"/>
                </a:lnTo>
                <a:lnTo>
                  <a:pt x="3642359" y="615950"/>
                </a:lnTo>
                <a:lnTo>
                  <a:pt x="3642359" y="46989"/>
                </a:lnTo>
                <a:lnTo>
                  <a:pt x="3638661" y="28717"/>
                </a:lnTo>
                <a:lnTo>
                  <a:pt x="3628580" y="13779"/>
                </a:lnTo>
                <a:lnTo>
                  <a:pt x="3613642" y="3698"/>
                </a:lnTo>
                <a:lnTo>
                  <a:pt x="3595370" y="0"/>
                </a:lnTo>
                <a:close/>
              </a:path>
            </a:pathLst>
          </a:custGeom>
          <a:solidFill>
            <a:srgbClr val="08337D"/>
          </a:solidFill>
        </p:spPr>
        <p:txBody>
          <a:bodyPr wrap="square" lIns="0" tIns="0" rIns="0" bIns="0" rtlCol="0"/>
          <a:lstStyle/>
          <a:p>
            <a:endParaRPr/>
          </a:p>
        </p:txBody>
      </p:sp>
      <p:sp>
        <p:nvSpPr>
          <p:cNvPr id="3" name="object 3"/>
          <p:cNvSpPr txBox="1">
            <a:spLocks noGrp="1"/>
          </p:cNvSpPr>
          <p:nvPr>
            <p:ph type="title"/>
          </p:nvPr>
        </p:nvSpPr>
        <p:spPr>
          <a:xfrm>
            <a:off x="609091" y="320751"/>
            <a:ext cx="4019550" cy="452120"/>
          </a:xfrm>
          <a:prstGeom prst="rect">
            <a:avLst/>
          </a:prstGeom>
        </p:spPr>
        <p:txBody>
          <a:bodyPr vert="horz" wrap="square" lIns="0" tIns="12065" rIns="0" bIns="0" rtlCol="0">
            <a:spAutoFit/>
          </a:bodyPr>
          <a:lstStyle/>
          <a:p>
            <a:pPr marL="12700">
              <a:lnSpc>
                <a:spcPct val="100000"/>
              </a:lnSpc>
              <a:spcBef>
                <a:spcPts val="95"/>
              </a:spcBef>
            </a:pPr>
            <a:r>
              <a:rPr spc="-229" dirty="0"/>
              <a:t>QUYỀN</a:t>
            </a:r>
            <a:r>
              <a:rPr spc="-105" dirty="0"/>
              <a:t> </a:t>
            </a:r>
            <a:r>
              <a:rPr spc="-204" dirty="0"/>
              <a:t>LỢI</a:t>
            </a:r>
            <a:r>
              <a:rPr spc="-114" dirty="0"/>
              <a:t> </a:t>
            </a:r>
            <a:r>
              <a:rPr spc="-254" dirty="0"/>
              <a:t>BẢO</a:t>
            </a:r>
            <a:r>
              <a:rPr spc="-125" dirty="0"/>
              <a:t> </a:t>
            </a:r>
            <a:r>
              <a:rPr spc="-135" dirty="0"/>
              <a:t>HIỂM</a:t>
            </a:r>
          </a:p>
        </p:txBody>
      </p:sp>
      <p:sp>
        <p:nvSpPr>
          <p:cNvPr id="4" name="object 4"/>
          <p:cNvSpPr txBox="1"/>
          <p:nvPr/>
        </p:nvSpPr>
        <p:spPr>
          <a:xfrm>
            <a:off x="9424161" y="1968500"/>
            <a:ext cx="1871345" cy="311150"/>
          </a:xfrm>
          <a:prstGeom prst="rect">
            <a:avLst/>
          </a:prstGeom>
        </p:spPr>
        <p:txBody>
          <a:bodyPr vert="horz" wrap="square" lIns="0" tIns="15240" rIns="0" bIns="0" rtlCol="0">
            <a:spAutoFit/>
          </a:bodyPr>
          <a:lstStyle/>
          <a:p>
            <a:pPr marL="12700">
              <a:lnSpc>
                <a:spcPct val="100000"/>
              </a:lnSpc>
              <a:spcBef>
                <a:spcPts val="120"/>
              </a:spcBef>
            </a:pPr>
            <a:r>
              <a:rPr sz="1850" b="1" spc="-145" dirty="0">
                <a:solidFill>
                  <a:srgbClr val="F8F8F8"/>
                </a:solidFill>
                <a:latin typeface="Verdana"/>
                <a:cs typeface="Verdana"/>
              </a:rPr>
              <a:t>BH</a:t>
            </a:r>
            <a:r>
              <a:rPr sz="1850" b="1" spc="-75" dirty="0">
                <a:solidFill>
                  <a:srgbClr val="F8F8F8"/>
                </a:solidFill>
                <a:latin typeface="Verdana"/>
                <a:cs typeface="Verdana"/>
              </a:rPr>
              <a:t> </a:t>
            </a:r>
            <a:r>
              <a:rPr sz="1850" b="1" spc="-135" dirty="0">
                <a:solidFill>
                  <a:srgbClr val="F8F8F8"/>
                </a:solidFill>
                <a:latin typeface="Verdana"/>
                <a:cs typeface="Verdana"/>
              </a:rPr>
              <a:t>SINH</a:t>
            </a:r>
            <a:r>
              <a:rPr sz="1850" b="1" spc="-80" dirty="0">
                <a:solidFill>
                  <a:srgbClr val="F8F8F8"/>
                </a:solidFill>
                <a:latin typeface="Verdana"/>
                <a:cs typeface="Verdana"/>
              </a:rPr>
              <a:t> </a:t>
            </a:r>
            <a:r>
              <a:rPr sz="1850" b="1" spc="-95" dirty="0">
                <a:solidFill>
                  <a:srgbClr val="F8F8F8"/>
                </a:solidFill>
                <a:latin typeface="Verdana"/>
                <a:cs typeface="Verdana"/>
              </a:rPr>
              <a:t>MẠNG</a:t>
            </a:r>
            <a:endParaRPr sz="1850">
              <a:latin typeface="Verdana"/>
              <a:cs typeface="Verdana"/>
            </a:endParaRPr>
          </a:p>
        </p:txBody>
      </p:sp>
      <p:grpSp>
        <p:nvGrpSpPr>
          <p:cNvPr id="5" name="object 5"/>
          <p:cNvGrpSpPr/>
          <p:nvPr/>
        </p:nvGrpSpPr>
        <p:grpSpPr>
          <a:xfrm>
            <a:off x="4376928" y="1810511"/>
            <a:ext cx="4620895" cy="662940"/>
            <a:chOff x="4376928" y="1810511"/>
            <a:chExt cx="4620895" cy="662940"/>
          </a:xfrm>
        </p:grpSpPr>
        <p:sp>
          <p:nvSpPr>
            <p:cNvPr id="6" name="object 6"/>
            <p:cNvSpPr/>
            <p:nvPr/>
          </p:nvSpPr>
          <p:spPr>
            <a:xfrm>
              <a:off x="8118348" y="1810511"/>
              <a:ext cx="879475" cy="662940"/>
            </a:xfrm>
            <a:custGeom>
              <a:avLst/>
              <a:gdLst/>
              <a:ahLst/>
              <a:cxnLst/>
              <a:rect l="l" t="t" r="r" b="b"/>
              <a:pathLst>
                <a:path w="879475" h="662939">
                  <a:moveTo>
                    <a:pt x="826007" y="0"/>
                  </a:moveTo>
                  <a:lnTo>
                    <a:pt x="53340" y="0"/>
                  </a:lnTo>
                  <a:lnTo>
                    <a:pt x="32575" y="4191"/>
                  </a:lnTo>
                  <a:lnTo>
                    <a:pt x="15621" y="15621"/>
                  </a:lnTo>
                  <a:lnTo>
                    <a:pt x="4191" y="32575"/>
                  </a:lnTo>
                  <a:lnTo>
                    <a:pt x="0" y="53339"/>
                  </a:lnTo>
                  <a:lnTo>
                    <a:pt x="0" y="609600"/>
                  </a:lnTo>
                  <a:lnTo>
                    <a:pt x="4191" y="630364"/>
                  </a:lnTo>
                  <a:lnTo>
                    <a:pt x="15621" y="647319"/>
                  </a:lnTo>
                  <a:lnTo>
                    <a:pt x="32575" y="658749"/>
                  </a:lnTo>
                  <a:lnTo>
                    <a:pt x="53340" y="662939"/>
                  </a:lnTo>
                  <a:lnTo>
                    <a:pt x="826007" y="662939"/>
                  </a:lnTo>
                  <a:lnTo>
                    <a:pt x="846772" y="658748"/>
                  </a:lnTo>
                  <a:lnTo>
                    <a:pt x="863726" y="647318"/>
                  </a:lnTo>
                  <a:lnTo>
                    <a:pt x="875156" y="630364"/>
                  </a:lnTo>
                  <a:lnTo>
                    <a:pt x="879348" y="609600"/>
                  </a:lnTo>
                  <a:lnTo>
                    <a:pt x="879348" y="53339"/>
                  </a:lnTo>
                  <a:lnTo>
                    <a:pt x="875156" y="32575"/>
                  </a:lnTo>
                  <a:lnTo>
                    <a:pt x="863726" y="15620"/>
                  </a:lnTo>
                  <a:lnTo>
                    <a:pt x="846772" y="4190"/>
                  </a:lnTo>
                  <a:lnTo>
                    <a:pt x="826007" y="0"/>
                  </a:lnTo>
                  <a:close/>
                </a:path>
              </a:pathLst>
            </a:custGeom>
            <a:solidFill>
              <a:srgbClr val="0086F4"/>
            </a:solidFill>
          </p:spPr>
          <p:txBody>
            <a:bodyPr wrap="square" lIns="0" tIns="0" rIns="0" bIns="0" rtlCol="0"/>
            <a:lstStyle/>
            <a:p>
              <a:endParaRPr/>
            </a:p>
          </p:txBody>
        </p:sp>
        <p:pic>
          <p:nvPicPr>
            <p:cNvPr id="7" name="object 7"/>
            <p:cNvPicPr/>
            <p:nvPr/>
          </p:nvPicPr>
          <p:blipFill>
            <a:blip r:embed="rId2" cstate="print"/>
            <a:stretch>
              <a:fillRect/>
            </a:stretch>
          </p:blipFill>
          <p:spPr>
            <a:xfrm>
              <a:off x="8278368" y="1915667"/>
              <a:ext cx="559307" cy="452627"/>
            </a:xfrm>
            <a:prstGeom prst="rect">
              <a:avLst/>
            </a:prstGeom>
          </p:spPr>
        </p:pic>
        <p:sp>
          <p:nvSpPr>
            <p:cNvPr id="8" name="object 8"/>
            <p:cNvSpPr/>
            <p:nvPr/>
          </p:nvSpPr>
          <p:spPr>
            <a:xfrm>
              <a:off x="4376928" y="1810511"/>
              <a:ext cx="3642360" cy="662940"/>
            </a:xfrm>
            <a:custGeom>
              <a:avLst/>
              <a:gdLst/>
              <a:ahLst/>
              <a:cxnLst/>
              <a:rect l="l" t="t" r="r" b="b"/>
              <a:pathLst>
                <a:path w="3642359" h="662939">
                  <a:moveTo>
                    <a:pt x="3589020" y="0"/>
                  </a:moveTo>
                  <a:lnTo>
                    <a:pt x="53339" y="0"/>
                  </a:lnTo>
                  <a:lnTo>
                    <a:pt x="32575" y="4191"/>
                  </a:lnTo>
                  <a:lnTo>
                    <a:pt x="15620" y="15621"/>
                  </a:lnTo>
                  <a:lnTo>
                    <a:pt x="4190" y="32575"/>
                  </a:lnTo>
                  <a:lnTo>
                    <a:pt x="0" y="53339"/>
                  </a:lnTo>
                  <a:lnTo>
                    <a:pt x="0" y="609600"/>
                  </a:lnTo>
                  <a:lnTo>
                    <a:pt x="4191" y="630364"/>
                  </a:lnTo>
                  <a:lnTo>
                    <a:pt x="15621" y="647319"/>
                  </a:lnTo>
                  <a:lnTo>
                    <a:pt x="32575" y="658749"/>
                  </a:lnTo>
                  <a:lnTo>
                    <a:pt x="53339" y="662939"/>
                  </a:lnTo>
                  <a:lnTo>
                    <a:pt x="3589020" y="662939"/>
                  </a:lnTo>
                  <a:lnTo>
                    <a:pt x="3609784" y="658748"/>
                  </a:lnTo>
                  <a:lnTo>
                    <a:pt x="3626739" y="647318"/>
                  </a:lnTo>
                  <a:lnTo>
                    <a:pt x="3638169" y="630364"/>
                  </a:lnTo>
                  <a:lnTo>
                    <a:pt x="3642360" y="609600"/>
                  </a:lnTo>
                  <a:lnTo>
                    <a:pt x="3642360" y="53339"/>
                  </a:lnTo>
                  <a:lnTo>
                    <a:pt x="3638169" y="32575"/>
                  </a:lnTo>
                  <a:lnTo>
                    <a:pt x="3626739" y="15620"/>
                  </a:lnTo>
                  <a:lnTo>
                    <a:pt x="3609784" y="4190"/>
                  </a:lnTo>
                  <a:lnTo>
                    <a:pt x="3589020" y="0"/>
                  </a:lnTo>
                  <a:close/>
                </a:path>
              </a:pathLst>
            </a:custGeom>
            <a:solidFill>
              <a:srgbClr val="08337D"/>
            </a:solidFill>
          </p:spPr>
          <p:txBody>
            <a:bodyPr wrap="square" lIns="0" tIns="0" rIns="0" bIns="0" rtlCol="0"/>
            <a:lstStyle/>
            <a:p>
              <a:endParaRPr/>
            </a:p>
          </p:txBody>
        </p:sp>
      </p:grpSp>
      <p:sp>
        <p:nvSpPr>
          <p:cNvPr id="9" name="object 9"/>
          <p:cNvSpPr txBox="1"/>
          <p:nvPr/>
        </p:nvSpPr>
        <p:spPr>
          <a:xfrm>
            <a:off x="5755640" y="1968500"/>
            <a:ext cx="1681480" cy="311150"/>
          </a:xfrm>
          <a:prstGeom prst="rect">
            <a:avLst/>
          </a:prstGeom>
        </p:spPr>
        <p:txBody>
          <a:bodyPr vert="horz" wrap="square" lIns="0" tIns="15240" rIns="0" bIns="0" rtlCol="0">
            <a:spAutoFit/>
          </a:bodyPr>
          <a:lstStyle/>
          <a:p>
            <a:pPr marL="12700">
              <a:lnSpc>
                <a:spcPct val="100000"/>
              </a:lnSpc>
              <a:spcBef>
                <a:spcPts val="120"/>
              </a:spcBef>
            </a:pPr>
            <a:r>
              <a:rPr sz="1850" b="1" spc="-145" dirty="0">
                <a:solidFill>
                  <a:srgbClr val="F8F8F8"/>
                </a:solidFill>
                <a:latin typeface="Verdana"/>
                <a:cs typeface="Verdana"/>
              </a:rPr>
              <a:t>BH</a:t>
            </a:r>
            <a:r>
              <a:rPr sz="1850" b="1" spc="-80" dirty="0">
                <a:solidFill>
                  <a:srgbClr val="F8F8F8"/>
                </a:solidFill>
                <a:latin typeface="Verdana"/>
                <a:cs typeface="Verdana"/>
              </a:rPr>
              <a:t> </a:t>
            </a:r>
            <a:r>
              <a:rPr sz="1850" b="1" spc="-125" dirty="0">
                <a:solidFill>
                  <a:srgbClr val="F8F8F8"/>
                </a:solidFill>
                <a:latin typeface="Verdana"/>
                <a:cs typeface="Verdana"/>
              </a:rPr>
              <a:t>SỨC</a:t>
            </a:r>
            <a:r>
              <a:rPr sz="1850" b="1" spc="-55" dirty="0">
                <a:solidFill>
                  <a:srgbClr val="F8F8F8"/>
                </a:solidFill>
                <a:latin typeface="Verdana"/>
                <a:cs typeface="Verdana"/>
              </a:rPr>
              <a:t> </a:t>
            </a:r>
            <a:r>
              <a:rPr sz="1850" b="1" spc="-100" dirty="0">
                <a:solidFill>
                  <a:srgbClr val="F8F8F8"/>
                </a:solidFill>
                <a:latin typeface="Verdana"/>
                <a:cs typeface="Verdana"/>
              </a:rPr>
              <a:t>KHỎE</a:t>
            </a:r>
            <a:endParaRPr sz="1850">
              <a:latin typeface="Verdana"/>
              <a:cs typeface="Verdana"/>
            </a:endParaRPr>
          </a:p>
        </p:txBody>
      </p:sp>
      <p:grpSp>
        <p:nvGrpSpPr>
          <p:cNvPr id="10" name="object 10"/>
          <p:cNvGrpSpPr/>
          <p:nvPr/>
        </p:nvGrpSpPr>
        <p:grpSpPr>
          <a:xfrm>
            <a:off x="592836" y="1810511"/>
            <a:ext cx="4663440" cy="662940"/>
            <a:chOff x="592836" y="1810511"/>
            <a:chExt cx="4663440" cy="662940"/>
          </a:xfrm>
        </p:grpSpPr>
        <p:sp>
          <p:nvSpPr>
            <p:cNvPr id="11" name="object 11"/>
            <p:cNvSpPr/>
            <p:nvPr/>
          </p:nvSpPr>
          <p:spPr>
            <a:xfrm>
              <a:off x="4376927" y="1810511"/>
              <a:ext cx="879475" cy="662940"/>
            </a:xfrm>
            <a:custGeom>
              <a:avLst/>
              <a:gdLst/>
              <a:ahLst/>
              <a:cxnLst/>
              <a:rect l="l" t="t" r="r" b="b"/>
              <a:pathLst>
                <a:path w="879475" h="662939">
                  <a:moveTo>
                    <a:pt x="826008" y="0"/>
                  </a:moveTo>
                  <a:lnTo>
                    <a:pt x="53339" y="0"/>
                  </a:lnTo>
                  <a:lnTo>
                    <a:pt x="32575" y="4191"/>
                  </a:lnTo>
                  <a:lnTo>
                    <a:pt x="15620" y="15621"/>
                  </a:lnTo>
                  <a:lnTo>
                    <a:pt x="4190" y="32575"/>
                  </a:lnTo>
                  <a:lnTo>
                    <a:pt x="0" y="53339"/>
                  </a:lnTo>
                  <a:lnTo>
                    <a:pt x="0" y="609600"/>
                  </a:lnTo>
                  <a:lnTo>
                    <a:pt x="4191" y="630364"/>
                  </a:lnTo>
                  <a:lnTo>
                    <a:pt x="15621" y="647319"/>
                  </a:lnTo>
                  <a:lnTo>
                    <a:pt x="32575" y="658749"/>
                  </a:lnTo>
                  <a:lnTo>
                    <a:pt x="53339" y="662939"/>
                  </a:lnTo>
                  <a:lnTo>
                    <a:pt x="826008" y="662939"/>
                  </a:lnTo>
                  <a:lnTo>
                    <a:pt x="846772" y="658748"/>
                  </a:lnTo>
                  <a:lnTo>
                    <a:pt x="863727" y="647318"/>
                  </a:lnTo>
                  <a:lnTo>
                    <a:pt x="875157" y="630364"/>
                  </a:lnTo>
                  <a:lnTo>
                    <a:pt x="879348" y="609600"/>
                  </a:lnTo>
                  <a:lnTo>
                    <a:pt x="879348" y="53339"/>
                  </a:lnTo>
                  <a:lnTo>
                    <a:pt x="875156" y="32575"/>
                  </a:lnTo>
                  <a:lnTo>
                    <a:pt x="863726" y="15620"/>
                  </a:lnTo>
                  <a:lnTo>
                    <a:pt x="846772" y="4190"/>
                  </a:lnTo>
                  <a:lnTo>
                    <a:pt x="826008" y="0"/>
                  </a:lnTo>
                  <a:close/>
                </a:path>
              </a:pathLst>
            </a:custGeom>
            <a:solidFill>
              <a:srgbClr val="0086F4"/>
            </a:solidFill>
          </p:spPr>
          <p:txBody>
            <a:bodyPr wrap="square" lIns="0" tIns="0" rIns="0" bIns="0" rtlCol="0"/>
            <a:lstStyle/>
            <a:p>
              <a:endParaRPr/>
            </a:p>
          </p:txBody>
        </p:sp>
        <p:pic>
          <p:nvPicPr>
            <p:cNvPr id="12" name="object 12"/>
            <p:cNvPicPr/>
            <p:nvPr/>
          </p:nvPicPr>
          <p:blipFill>
            <a:blip r:embed="rId3" cstate="print"/>
            <a:stretch>
              <a:fillRect/>
            </a:stretch>
          </p:blipFill>
          <p:spPr>
            <a:xfrm>
              <a:off x="4536947" y="1914143"/>
              <a:ext cx="559308" cy="452627"/>
            </a:xfrm>
            <a:prstGeom prst="rect">
              <a:avLst/>
            </a:prstGeom>
          </p:spPr>
        </p:pic>
        <p:sp>
          <p:nvSpPr>
            <p:cNvPr id="13" name="object 13"/>
            <p:cNvSpPr/>
            <p:nvPr/>
          </p:nvSpPr>
          <p:spPr>
            <a:xfrm>
              <a:off x="592836" y="1810511"/>
              <a:ext cx="3642360" cy="662940"/>
            </a:xfrm>
            <a:custGeom>
              <a:avLst/>
              <a:gdLst/>
              <a:ahLst/>
              <a:cxnLst/>
              <a:rect l="l" t="t" r="r" b="b"/>
              <a:pathLst>
                <a:path w="3642360" h="662939">
                  <a:moveTo>
                    <a:pt x="3589019" y="0"/>
                  </a:moveTo>
                  <a:lnTo>
                    <a:pt x="53314" y="0"/>
                  </a:lnTo>
                  <a:lnTo>
                    <a:pt x="32564" y="4191"/>
                  </a:lnTo>
                  <a:lnTo>
                    <a:pt x="15617" y="15621"/>
                  </a:lnTo>
                  <a:lnTo>
                    <a:pt x="4190" y="32575"/>
                  </a:lnTo>
                  <a:lnTo>
                    <a:pt x="0" y="53339"/>
                  </a:lnTo>
                  <a:lnTo>
                    <a:pt x="0" y="609600"/>
                  </a:lnTo>
                  <a:lnTo>
                    <a:pt x="4190" y="630364"/>
                  </a:lnTo>
                  <a:lnTo>
                    <a:pt x="15617" y="647319"/>
                  </a:lnTo>
                  <a:lnTo>
                    <a:pt x="32564" y="658749"/>
                  </a:lnTo>
                  <a:lnTo>
                    <a:pt x="53314" y="662939"/>
                  </a:lnTo>
                  <a:lnTo>
                    <a:pt x="3589019" y="662939"/>
                  </a:lnTo>
                  <a:lnTo>
                    <a:pt x="3609784" y="658748"/>
                  </a:lnTo>
                  <a:lnTo>
                    <a:pt x="3626739" y="647318"/>
                  </a:lnTo>
                  <a:lnTo>
                    <a:pt x="3638169" y="630364"/>
                  </a:lnTo>
                  <a:lnTo>
                    <a:pt x="3642360" y="609600"/>
                  </a:lnTo>
                  <a:lnTo>
                    <a:pt x="3642360" y="53339"/>
                  </a:lnTo>
                  <a:lnTo>
                    <a:pt x="3638169" y="32575"/>
                  </a:lnTo>
                  <a:lnTo>
                    <a:pt x="3626739" y="15620"/>
                  </a:lnTo>
                  <a:lnTo>
                    <a:pt x="3609784" y="4190"/>
                  </a:lnTo>
                  <a:lnTo>
                    <a:pt x="3589019" y="0"/>
                  </a:lnTo>
                  <a:close/>
                </a:path>
              </a:pathLst>
            </a:custGeom>
            <a:solidFill>
              <a:srgbClr val="08337D"/>
            </a:solidFill>
          </p:spPr>
          <p:txBody>
            <a:bodyPr wrap="square" lIns="0" tIns="0" rIns="0" bIns="0" rtlCol="0"/>
            <a:lstStyle/>
            <a:p>
              <a:endParaRPr/>
            </a:p>
          </p:txBody>
        </p:sp>
      </p:grpSp>
      <p:sp>
        <p:nvSpPr>
          <p:cNvPr id="14" name="object 14"/>
          <p:cNvSpPr txBox="1"/>
          <p:nvPr/>
        </p:nvSpPr>
        <p:spPr>
          <a:xfrm>
            <a:off x="2089530" y="1968500"/>
            <a:ext cx="1458595" cy="311150"/>
          </a:xfrm>
          <a:prstGeom prst="rect">
            <a:avLst/>
          </a:prstGeom>
        </p:spPr>
        <p:txBody>
          <a:bodyPr vert="horz" wrap="square" lIns="0" tIns="15240" rIns="0" bIns="0" rtlCol="0">
            <a:spAutoFit/>
          </a:bodyPr>
          <a:lstStyle/>
          <a:p>
            <a:pPr marL="12700">
              <a:lnSpc>
                <a:spcPct val="100000"/>
              </a:lnSpc>
              <a:spcBef>
                <a:spcPts val="120"/>
              </a:spcBef>
            </a:pPr>
            <a:r>
              <a:rPr sz="1850" b="1" spc="-145" dirty="0">
                <a:solidFill>
                  <a:srgbClr val="FFFFFF"/>
                </a:solidFill>
                <a:latin typeface="Verdana"/>
                <a:cs typeface="Verdana"/>
              </a:rPr>
              <a:t>BH</a:t>
            </a:r>
            <a:r>
              <a:rPr sz="1850" b="1" spc="-85" dirty="0">
                <a:solidFill>
                  <a:srgbClr val="FFFFFF"/>
                </a:solidFill>
                <a:latin typeface="Verdana"/>
                <a:cs typeface="Verdana"/>
              </a:rPr>
              <a:t> </a:t>
            </a:r>
            <a:r>
              <a:rPr sz="1850" b="1" spc="-140" dirty="0">
                <a:solidFill>
                  <a:srgbClr val="FFFFFF"/>
                </a:solidFill>
                <a:latin typeface="Verdana"/>
                <a:cs typeface="Verdana"/>
              </a:rPr>
              <a:t>TAI</a:t>
            </a:r>
            <a:r>
              <a:rPr sz="1850" b="1" spc="-90" dirty="0">
                <a:solidFill>
                  <a:srgbClr val="FFFFFF"/>
                </a:solidFill>
                <a:latin typeface="Verdana"/>
                <a:cs typeface="Verdana"/>
              </a:rPr>
              <a:t> </a:t>
            </a:r>
            <a:r>
              <a:rPr sz="1850" b="1" spc="-105" dirty="0">
                <a:solidFill>
                  <a:srgbClr val="FFFFFF"/>
                </a:solidFill>
                <a:latin typeface="Verdana"/>
                <a:cs typeface="Verdana"/>
              </a:rPr>
              <a:t>NẠN</a:t>
            </a:r>
            <a:endParaRPr sz="1850">
              <a:latin typeface="Verdana"/>
              <a:cs typeface="Verdana"/>
            </a:endParaRPr>
          </a:p>
        </p:txBody>
      </p:sp>
      <p:grpSp>
        <p:nvGrpSpPr>
          <p:cNvPr id="15" name="object 15"/>
          <p:cNvGrpSpPr/>
          <p:nvPr/>
        </p:nvGrpSpPr>
        <p:grpSpPr>
          <a:xfrm>
            <a:off x="0" y="1810511"/>
            <a:ext cx="12192000" cy="5047615"/>
            <a:chOff x="0" y="1810511"/>
            <a:chExt cx="12192000" cy="5047615"/>
          </a:xfrm>
        </p:grpSpPr>
        <p:sp>
          <p:nvSpPr>
            <p:cNvPr id="16" name="object 16"/>
            <p:cNvSpPr/>
            <p:nvPr/>
          </p:nvSpPr>
          <p:spPr>
            <a:xfrm>
              <a:off x="592835" y="1810511"/>
              <a:ext cx="879475" cy="662940"/>
            </a:xfrm>
            <a:custGeom>
              <a:avLst/>
              <a:gdLst/>
              <a:ahLst/>
              <a:cxnLst/>
              <a:rect l="l" t="t" r="r" b="b"/>
              <a:pathLst>
                <a:path w="879475" h="662939">
                  <a:moveTo>
                    <a:pt x="826007" y="0"/>
                  </a:moveTo>
                  <a:lnTo>
                    <a:pt x="53314" y="0"/>
                  </a:lnTo>
                  <a:lnTo>
                    <a:pt x="32564" y="4191"/>
                  </a:lnTo>
                  <a:lnTo>
                    <a:pt x="15617" y="15621"/>
                  </a:lnTo>
                  <a:lnTo>
                    <a:pt x="4190" y="32575"/>
                  </a:lnTo>
                  <a:lnTo>
                    <a:pt x="0" y="53339"/>
                  </a:lnTo>
                  <a:lnTo>
                    <a:pt x="0" y="609600"/>
                  </a:lnTo>
                  <a:lnTo>
                    <a:pt x="4190" y="630364"/>
                  </a:lnTo>
                  <a:lnTo>
                    <a:pt x="15617" y="647319"/>
                  </a:lnTo>
                  <a:lnTo>
                    <a:pt x="32564" y="658749"/>
                  </a:lnTo>
                  <a:lnTo>
                    <a:pt x="53314" y="662939"/>
                  </a:lnTo>
                  <a:lnTo>
                    <a:pt x="826007" y="662939"/>
                  </a:lnTo>
                  <a:lnTo>
                    <a:pt x="846772" y="658748"/>
                  </a:lnTo>
                  <a:lnTo>
                    <a:pt x="863726" y="647318"/>
                  </a:lnTo>
                  <a:lnTo>
                    <a:pt x="875157" y="630364"/>
                  </a:lnTo>
                  <a:lnTo>
                    <a:pt x="879348" y="609600"/>
                  </a:lnTo>
                  <a:lnTo>
                    <a:pt x="879348" y="53339"/>
                  </a:lnTo>
                  <a:lnTo>
                    <a:pt x="875157" y="32575"/>
                  </a:lnTo>
                  <a:lnTo>
                    <a:pt x="863726" y="15620"/>
                  </a:lnTo>
                  <a:lnTo>
                    <a:pt x="846772" y="4190"/>
                  </a:lnTo>
                  <a:lnTo>
                    <a:pt x="826007" y="0"/>
                  </a:lnTo>
                  <a:close/>
                </a:path>
              </a:pathLst>
            </a:custGeom>
            <a:solidFill>
              <a:srgbClr val="0086F4"/>
            </a:solidFill>
          </p:spPr>
          <p:txBody>
            <a:bodyPr wrap="square" lIns="0" tIns="0" rIns="0" bIns="0" rtlCol="0"/>
            <a:lstStyle/>
            <a:p>
              <a:endParaRPr/>
            </a:p>
          </p:txBody>
        </p:sp>
        <p:pic>
          <p:nvPicPr>
            <p:cNvPr id="17" name="object 17"/>
            <p:cNvPicPr/>
            <p:nvPr/>
          </p:nvPicPr>
          <p:blipFill>
            <a:blip r:embed="rId4" cstate="print"/>
            <a:stretch>
              <a:fillRect/>
            </a:stretch>
          </p:blipFill>
          <p:spPr>
            <a:xfrm>
              <a:off x="752856" y="1915667"/>
              <a:ext cx="559307" cy="452627"/>
            </a:xfrm>
            <a:prstGeom prst="rect">
              <a:avLst/>
            </a:prstGeom>
          </p:spPr>
        </p:pic>
        <p:pic>
          <p:nvPicPr>
            <p:cNvPr id="18" name="object 18"/>
            <p:cNvPicPr/>
            <p:nvPr/>
          </p:nvPicPr>
          <p:blipFill>
            <a:blip r:embed="rId5" cstate="print"/>
            <a:stretch>
              <a:fillRect/>
            </a:stretch>
          </p:blipFill>
          <p:spPr>
            <a:xfrm>
              <a:off x="0" y="2514599"/>
              <a:ext cx="12191999" cy="4335779"/>
            </a:xfrm>
            <a:prstGeom prst="rect">
              <a:avLst/>
            </a:prstGeom>
          </p:spPr>
        </p:pic>
        <p:pic>
          <p:nvPicPr>
            <p:cNvPr id="19" name="object 19"/>
            <p:cNvPicPr/>
            <p:nvPr/>
          </p:nvPicPr>
          <p:blipFill>
            <a:blip r:embed="rId6" cstate="print"/>
            <a:stretch>
              <a:fillRect/>
            </a:stretch>
          </p:blipFill>
          <p:spPr>
            <a:xfrm>
              <a:off x="9144" y="4108702"/>
              <a:ext cx="12182855" cy="2749294"/>
            </a:xfrm>
            <a:prstGeom prst="rect">
              <a:avLst/>
            </a:prstGeom>
          </p:spPr>
        </p:pic>
        <p:sp>
          <p:nvSpPr>
            <p:cNvPr id="20" name="object 20"/>
            <p:cNvSpPr/>
            <p:nvPr/>
          </p:nvSpPr>
          <p:spPr>
            <a:xfrm>
              <a:off x="592835" y="2522219"/>
              <a:ext cx="3642360" cy="1979930"/>
            </a:xfrm>
            <a:custGeom>
              <a:avLst/>
              <a:gdLst/>
              <a:ahLst/>
              <a:cxnLst/>
              <a:rect l="l" t="t" r="r" b="b"/>
              <a:pathLst>
                <a:path w="3642360" h="1979929">
                  <a:moveTo>
                    <a:pt x="3568065" y="0"/>
                  </a:moveTo>
                  <a:lnTo>
                    <a:pt x="74231" y="0"/>
                  </a:lnTo>
                  <a:lnTo>
                    <a:pt x="45337" y="5840"/>
                  </a:lnTo>
                  <a:lnTo>
                    <a:pt x="21742" y="21764"/>
                  </a:lnTo>
                  <a:lnTo>
                    <a:pt x="5833" y="45380"/>
                  </a:lnTo>
                  <a:lnTo>
                    <a:pt x="0" y="74294"/>
                  </a:lnTo>
                  <a:lnTo>
                    <a:pt x="0" y="1905380"/>
                  </a:lnTo>
                  <a:lnTo>
                    <a:pt x="5833" y="1934295"/>
                  </a:lnTo>
                  <a:lnTo>
                    <a:pt x="21742" y="1957911"/>
                  </a:lnTo>
                  <a:lnTo>
                    <a:pt x="45337" y="1973835"/>
                  </a:lnTo>
                  <a:lnTo>
                    <a:pt x="74231" y="1979675"/>
                  </a:lnTo>
                  <a:lnTo>
                    <a:pt x="3568065" y="1979675"/>
                  </a:lnTo>
                  <a:lnTo>
                    <a:pt x="3596979" y="1973835"/>
                  </a:lnTo>
                  <a:lnTo>
                    <a:pt x="3620595" y="1957911"/>
                  </a:lnTo>
                  <a:lnTo>
                    <a:pt x="3636519" y="1934295"/>
                  </a:lnTo>
                  <a:lnTo>
                    <a:pt x="3642360" y="1905380"/>
                  </a:lnTo>
                  <a:lnTo>
                    <a:pt x="3642360" y="74294"/>
                  </a:lnTo>
                  <a:lnTo>
                    <a:pt x="3636519" y="45380"/>
                  </a:lnTo>
                  <a:lnTo>
                    <a:pt x="3620595" y="21764"/>
                  </a:lnTo>
                  <a:lnTo>
                    <a:pt x="3596979" y="5840"/>
                  </a:lnTo>
                  <a:lnTo>
                    <a:pt x="3568065" y="0"/>
                  </a:lnTo>
                  <a:close/>
                </a:path>
              </a:pathLst>
            </a:custGeom>
            <a:solidFill>
              <a:srgbClr val="BEBEBE">
                <a:alpha val="59999"/>
              </a:srgbClr>
            </a:solidFill>
          </p:spPr>
          <p:txBody>
            <a:bodyPr wrap="square" lIns="0" tIns="0" rIns="0" bIns="0" rtlCol="0"/>
            <a:lstStyle/>
            <a:p>
              <a:endParaRPr/>
            </a:p>
          </p:txBody>
        </p:sp>
      </p:grpSp>
      <p:sp>
        <p:nvSpPr>
          <p:cNvPr id="21" name="object 21"/>
          <p:cNvSpPr txBox="1"/>
          <p:nvPr/>
        </p:nvSpPr>
        <p:spPr>
          <a:xfrm>
            <a:off x="771245" y="2668650"/>
            <a:ext cx="2778760" cy="269240"/>
          </a:xfrm>
          <a:prstGeom prst="rect">
            <a:avLst/>
          </a:prstGeom>
        </p:spPr>
        <p:txBody>
          <a:bodyPr vert="horz" wrap="square" lIns="0" tIns="12065" rIns="0" bIns="0" rtlCol="0">
            <a:spAutoFit/>
          </a:bodyPr>
          <a:lstStyle/>
          <a:p>
            <a:pPr marL="12700">
              <a:lnSpc>
                <a:spcPct val="100000"/>
              </a:lnSpc>
              <a:spcBef>
                <a:spcPts val="95"/>
              </a:spcBef>
            </a:pPr>
            <a:r>
              <a:rPr sz="1600" spc="-60" dirty="0">
                <a:solidFill>
                  <a:srgbClr val="003864"/>
                </a:solidFill>
                <a:latin typeface="Verdana"/>
                <a:cs typeface="Verdana"/>
              </a:rPr>
              <a:t>Tử</a:t>
            </a:r>
            <a:r>
              <a:rPr sz="1600" spc="-35" dirty="0">
                <a:solidFill>
                  <a:srgbClr val="003864"/>
                </a:solidFill>
                <a:latin typeface="Verdana"/>
                <a:cs typeface="Verdana"/>
              </a:rPr>
              <a:t> </a:t>
            </a:r>
            <a:r>
              <a:rPr sz="1600" spc="-140" dirty="0">
                <a:solidFill>
                  <a:srgbClr val="003864"/>
                </a:solidFill>
                <a:latin typeface="Verdana"/>
                <a:cs typeface="Verdana"/>
              </a:rPr>
              <a:t>vong/</a:t>
            </a:r>
            <a:r>
              <a:rPr sz="1600" spc="-20" dirty="0">
                <a:solidFill>
                  <a:srgbClr val="003864"/>
                </a:solidFill>
                <a:latin typeface="Verdana"/>
                <a:cs typeface="Verdana"/>
              </a:rPr>
              <a:t> </a:t>
            </a:r>
            <a:r>
              <a:rPr sz="1600" spc="-110" dirty="0">
                <a:solidFill>
                  <a:srgbClr val="003864"/>
                </a:solidFill>
                <a:latin typeface="Verdana"/>
                <a:cs typeface="Verdana"/>
              </a:rPr>
              <a:t>Thương</a:t>
            </a:r>
            <a:r>
              <a:rPr sz="1600" spc="-30" dirty="0">
                <a:solidFill>
                  <a:srgbClr val="003864"/>
                </a:solidFill>
                <a:latin typeface="Verdana"/>
                <a:cs typeface="Verdana"/>
              </a:rPr>
              <a:t> </a:t>
            </a:r>
            <a:r>
              <a:rPr sz="1600" spc="-114" dirty="0">
                <a:solidFill>
                  <a:srgbClr val="003864"/>
                </a:solidFill>
                <a:latin typeface="Verdana"/>
                <a:cs typeface="Verdana"/>
              </a:rPr>
              <a:t>tật</a:t>
            </a:r>
            <a:r>
              <a:rPr sz="1600" spc="-25" dirty="0">
                <a:solidFill>
                  <a:srgbClr val="003864"/>
                </a:solidFill>
                <a:latin typeface="Verdana"/>
                <a:cs typeface="Verdana"/>
              </a:rPr>
              <a:t> </a:t>
            </a:r>
            <a:r>
              <a:rPr sz="1600" spc="-135" dirty="0">
                <a:solidFill>
                  <a:srgbClr val="003864"/>
                </a:solidFill>
                <a:latin typeface="Verdana"/>
                <a:cs typeface="Verdana"/>
              </a:rPr>
              <a:t>vĩnh</a:t>
            </a:r>
            <a:r>
              <a:rPr sz="1600" spc="-35" dirty="0">
                <a:solidFill>
                  <a:srgbClr val="003864"/>
                </a:solidFill>
                <a:latin typeface="Verdana"/>
                <a:cs typeface="Verdana"/>
              </a:rPr>
              <a:t> </a:t>
            </a:r>
            <a:r>
              <a:rPr sz="1600" spc="-80" dirty="0">
                <a:solidFill>
                  <a:srgbClr val="003864"/>
                </a:solidFill>
                <a:latin typeface="Verdana"/>
                <a:cs typeface="Verdana"/>
              </a:rPr>
              <a:t>viễn</a:t>
            </a:r>
            <a:endParaRPr sz="1600">
              <a:latin typeface="Verdana"/>
              <a:cs typeface="Verdana"/>
            </a:endParaRPr>
          </a:p>
        </p:txBody>
      </p:sp>
      <p:grpSp>
        <p:nvGrpSpPr>
          <p:cNvPr id="22" name="object 22"/>
          <p:cNvGrpSpPr/>
          <p:nvPr/>
        </p:nvGrpSpPr>
        <p:grpSpPr>
          <a:xfrm>
            <a:off x="592836" y="2522220"/>
            <a:ext cx="11168380" cy="1979930"/>
            <a:chOff x="592836" y="2522220"/>
            <a:chExt cx="11168380" cy="1979930"/>
          </a:xfrm>
        </p:grpSpPr>
        <p:pic>
          <p:nvPicPr>
            <p:cNvPr id="23" name="object 23"/>
            <p:cNvPicPr/>
            <p:nvPr/>
          </p:nvPicPr>
          <p:blipFill>
            <a:blip r:embed="rId7" cstate="print"/>
            <a:stretch>
              <a:fillRect/>
            </a:stretch>
          </p:blipFill>
          <p:spPr>
            <a:xfrm>
              <a:off x="592836" y="2732532"/>
              <a:ext cx="121920" cy="134112"/>
            </a:xfrm>
            <a:prstGeom prst="rect">
              <a:avLst/>
            </a:prstGeom>
          </p:spPr>
        </p:pic>
        <p:pic>
          <p:nvPicPr>
            <p:cNvPr id="24" name="object 24"/>
            <p:cNvPicPr/>
            <p:nvPr/>
          </p:nvPicPr>
          <p:blipFill>
            <a:blip r:embed="rId8" cstate="print"/>
            <a:stretch>
              <a:fillRect/>
            </a:stretch>
          </p:blipFill>
          <p:spPr>
            <a:xfrm>
              <a:off x="592836" y="3217164"/>
              <a:ext cx="128015" cy="134112"/>
            </a:xfrm>
            <a:prstGeom prst="rect">
              <a:avLst/>
            </a:prstGeom>
          </p:spPr>
        </p:pic>
        <p:pic>
          <p:nvPicPr>
            <p:cNvPr id="25" name="object 25"/>
            <p:cNvPicPr/>
            <p:nvPr/>
          </p:nvPicPr>
          <p:blipFill>
            <a:blip r:embed="rId9" cstate="print"/>
            <a:stretch>
              <a:fillRect/>
            </a:stretch>
          </p:blipFill>
          <p:spPr>
            <a:xfrm>
              <a:off x="592836" y="3666744"/>
              <a:ext cx="146304" cy="134112"/>
            </a:xfrm>
            <a:prstGeom prst="rect">
              <a:avLst/>
            </a:prstGeom>
          </p:spPr>
        </p:pic>
        <p:sp>
          <p:nvSpPr>
            <p:cNvPr id="26" name="object 26"/>
            <p:cNvSpPr/>
            <p:nvPr/>
          </p:nvSpPr>
          <p:spPr>
            <a:xfrm>
              <a:off x="8118347" y="2522220"/>
              <a:ext cx="3642360" cy="1979930"/>
            </a:xfrm>
            <a:custGeom>
              <a:avLst/>
              <a:gdLst/>
              <a:ahLst/>
              <a:cxnLst/>
              <a:rect l="l" t="t" r="r" b="b"/>
              <a:pathLst>
                <a:path w="3642359" h="1979929">
                  <a:moveTo>
                    <a:pt x="3568065" y="0"/>
                  </a:moveTo>
                  <a:lnTo>
                    <a:pt x="74295" y="0"/>
                  </a:lnTo>
                  <a:lnTo>
                    <a:pt x="45380" y="5840"/>
                  </a:lnTo>
                  <a:lnTo>
                    <a:pt x="21764" y="21764"/>
                  </a:lnTo>
                  <a:lnTo>
                    <a:pt x="5840" y="45380"/>
                  </a:lnTo>
                  <a:lnTo>
                    <a:pt x="0" y="74294"/>
                  </a:lnTo>
                  <a:lnTo>
                    <a:pt x="0" y="1905380"/>
                  </a:lnTo>
                  <a:lnTo>
                    <a:pt x="5840" y="1934295"/>
                  </a:lnTo>
                  <a:lnTo>
                    <a:pt x="21764" y="1957911"/>
                  </a:lnTo>
                  <a:lnTo>
                    <a:pt x="45380" y="1973835"/>
                  </a:lnTo>
                  <a:lnTo>
                    <a:pt x="74295" y="1979675"/>
                  </a:lnTo>
                  <a:lnTo>
                    <a:pt x="3568065" y="1979675"/>
                  </a:lnTo>
                  <a:lnTo>
                    <a:pt x="3596979" y="1973835"/>
                  </a:lnTo>
                  <a:lnTo>
                    <a:pt x="3620595" y="1957911"/>
                  </a:lnTo>
                  <a:lnTo>
                    <a:pt x="3636519" y="1934295"/>
                  </a:lnTo>
                  <a:lnTo>
                    <a:pt x="3642359" y="1905380"/>
                  </a:lnTo>
                  <a:lnTo>
                    <a:pt x="3642359" y="74294"/>
                  </a:lnTo>
                  <a:lnTo>
                    <a:pt x="3636519" y="45380"/>
                  </a:lnTo>
                  <a:lnTo>
                    <a:pt x="3620595" y="21764"/>
                  </a:lnTo>
                  <a:lnTo>
                    <a:pt x="3596979" y="5840"/>
                  </a:lnTo>
                  <a:lnTo>
                    <a:pt x="3568065" y="0"/>
                  </a:lnTo>
                  <a:close/>
                </a:path>
              </a:pathLst>
            </a:custGeom>
            <a:solidFill>
              <a:srgbClr val="BEBEBE">
                <a:alpha val="59999"/>
              </a:srgbClr>
            </a:solidFill>
          </p:spPr>
          <p:txBody>
            <a:bodyPr wrap="square" lIns="0" tIns="0" rIns="0" bIns="0" rtlCol="0"/>
            <a:lstStyle/>
            <a:p>
              <a:endParaRPr/>
            </a:p>
          </p:txBody>
        </p:sp>
      </p:grpSp>
      <p:sp>
        <p:nvSpPr>
          <p:cNvPr id="27" name="object 27"/>
          <p:cNvSpPr txBox="1"/>
          <p:nvPr/>
        </p:nvSpPr>
        <p:spPr>
          <a:xfrm>
            <a:off x="775817" y="3153282"/>
            <a:ext cx="3348990" cy="269240"/>
          </a:xfrm>
          <a:prstGeom prst="rect">
            <a:avLst/>
          </a:prstGeom>
        </p:spPr>
        <p:txBody>
          <a:bodyPr vert="horz" wrap="square" lIns="0" tIns="12065" rIns="0" bIns="0" rtlCol="0">
            <a:spAutoFit/>
          </a:bodyPr>
          <a:lstStyle/>
          <a:p>
            <a:pPr marL="12700">
              <a:lnSpc>
                <a:spcPct val="100000"/>
              </a:lnSpc>
              <a:spcBef>
                <a:spcPts val="95"/>
              </a:spcBef>
            </a:pPr>
            <a:r>
              <a:rPr sz="1600" spc="-140" dirty="0">
                <a:solidFill>
                  <a:srgbClr val="003864"/>
                </a:solidFill>
                <a:latin typeface="Verdana"/>
                <a:cs typeface="Verdana"/>
              </a:rPr>
              <a:t>Trợ</a:t>
            </a:r>
            <a:r>
              <a:rPr sz="1600" spc="-50" dirty="0">
                <a:solidFill>
                  <a:srgbClr val="003864"/>
                </a:solidFill>
                <a:latin typeface="Verdana"/>
                <a:cs typeface="Verdana"/>
              </a:rPr>
              <a:t> </a:t>
            </a:r>
            <a:r>
              <a:rPr sz="1600" spc="-130" dirty="0">
                <a:solidFill>
                  <a:srgbClr val="003864"/>
                </a:solidFill>
                <a:latin typeface="Verdana"/>
                <a:cs typeface="Verdana"/>
              </a:rPr>
              <a:t>cấp</a:t>
            </a:r>
            <a:r>
              <a:rPr sz="1600" spc="-40" dirty="0">
                <a:solidFill>
                  <a:srgbClr val="003864"/>
                </a:solidFill>
                <a:latin typeface="Verdana"/>
                <a:cs typeface="Verdana"/>
              </a:rPr>
              <a:t> </a:t>
            </a:r>
            <a:r>
              <a:rPr sz="1600" spc="-145" dirty="0">
                <a:solidFill>
                  <a:srgbClr val="003864"/>
                </a:solidFill>
                <a:latin typeface="Verdana"/>
                <a:cs typeface="Verdana"/>
              </a:rPr>
              <a:t>ngày</a:t>
            </a:r>
            <a:r>
              <a:rPr sz="1600" spc="-35" dirty="0">
                <a:solidFill>
                  <a:srgbClr val="003864"/>
                </a:solidFill>
                <a:latin typeface="Verdana"/>
                <a:cs typeface="Verdana"/>
              </a:rPr>
              <a:t> </a:t>
            </a:r>
            <a:r>
              <a:rPr sz="1600" spc="-120" dirty="0">
                <a:solidFill>
                  <a:srgbClr val="003864"/>
                </a:solidFill>
                <a:latin typeface="Verdana"/>
                <a:cs typeface="Verdana"/>
              </a:rPr>
              <a:t>nghỉ</a:t>
            </a:r>
            <a:r>
              <a:rPr sz="1600" spc="-45" dirty="0">
                <a:solidFill>
                  <a:srgbClr val="003864"/>
                </a:solidFill>
                <a:latin typeface="Verdana"/>
                <a:cs typeface="Verdana"/>
              </a:rPr>
              <a:t> </a:t>
            </a:r>
            <a:r>
              <a:rPr sz="1600" spc="-110" dirty="0">
                <a:solidFill>
                  <a:srgbClr val="003864"/>
                </a:solidFill>
                <a:latin typeface="Verdana"/>
                <a:cs typeface="Verdana"/>
              </a:rPr>
              <a:t>điều</a:t>
            </a:r>
            <a:r>
              <a:rPr sz="1600" spc="-40" dirty="0">
                <a:solidFill>
                  <a:srgbClr val="003864"/>
                </a:solidFill>
                <a:latin typeface="Verdana"/>
                <a:cs typeface="Verdana"/>
              </a:rPr>
              <a:t> </a:t>
            </a:r>
            <a:r>
              <a:rPr sz="1600" spc="-105" dirty="0">
                <a:solidFill>
                  <a:srgbClr val="003864"/>
                </a:solidFill>
                <a:latin typeface="Verdana"/>
                <a:cs typeface="Verdana"/>
              </a:rPr>
              <a:t>trị</a:t>
            </a:r>
            <a:r>
              <a:rPr sz="1600" spc="-45" dirty="0">
                <a:solidFill>
                  <a:srgbClr val="003864"/>
                </a:solidFill>
                <a:latin typeface="Verdana"/>
                <a:cs typeface="Verdana"/>
              </a:rPr>
              <a:t> </a:t>
            </a:r>
            <a:r>
              <a:rPr sz="1600" spc="-120" dirty="0">
                <a:solidFill>
                  <a:srgbClr val="003864"/>
                </a:solidFill>
                <a:latin typeface="Verdana"/>
                <a:cs typeface="Verdana"/>
              </a:rPr>
              <a:t>do</a:t>
            </a:r>
            <a:r>
              <a:rPr sz="1600" spc="-30" dirty="0">
                <a:solidFill>
                  <a:srgbClr val="003864"/>
                </a:solidFill>
                <a:latin typeface="Verdana"/>
                <a:cs typeface="Verdana"/>
              </a:rPr>
              <a:t> </a:t>
            </a:r>
            <a:r>
              <a:rPr sz="1600" spc="-155" dirty="0">
                <a:solidFill>
                  <a:srgbClr val="003864"/>
                </a:solidFill>
                <a:latin typeface="Verdana"/>
                <a:cs typeface="Verdana"/>
              </a:rPr>
              <a:t>Tai</a:t>
            </a:r>
            <a:r>
              <a:rPr sz="1600" spc="-40" dirty="0">
                <a:solidFill>
                  <a:srgbClr val="003864"/>
                </a:solidFill>
                <a:latin typeface="Verdana"/>
                <a:cs typeface="Verdana"/>
              </a:rPr>
              <a:t> </a:t>
            </a:r>
            <a:r>
              <a:rPr sz="1600" spc="-60" dirty="0">
                <a:solidFill>
                  <a:srgbClr val="003864"/>
                </a:solidFill>
                <a:latin typeface="Verdana"/>
                <a:cs typeface="Verdana"/>
              </a:rPr>
              <a:t>Nạn</a:t>
            </a:r>
            <a:endParaRPr sz="1600">
              <a:latin typeface="Verdana"/>
              <a:cs typeface="Verdana"/>
            </a:endParaRPr>
          </a:p>
        </p:txBody>
      </p:sp>
      <p:sp>
        <p:nvSpPr>
          <p:cNvPr id="28" name="object 28"/>
          <p:cNvSpPr txBox="1"/>
          <p:nvPr/>
        </p:nvSpPr>
        <p:spPr>
          <a:xfrm>
            <a:off x="8277225" y="2668650"/>
            <a:ext cx="2959100" cy="513080"/>
          </a:xfrm>
          <a:prstGeom prst="rect">
            <a:avLst/>
          </a:prstGeom>
        </p:spPr>
        <p:txBody>
          <a:bodyPr vert="horz" wrap="square" lIns="0" tIns="12065" rIns="0" bIns="0" rtlCol="0">
            <a:spAutoFit/>
          </a:bodyPr>
          <a:lstStyle/>
          <a:p>
            <a:pPr marL="12700" marR="5080">
              <a:lnSpc>
                <a:spcPct val="100000"/>
              </a:lnSpc>
              <a:spcBef>
                <a:spcPts val="95"/>
              </a:spcBef>
            </a:pPr>
            <a:r>
              <a:rPr sz="1600" spc="-60" dirty="0">
                <a:solidFill>
                  <a:srgbClr val="003864"/>
                </a:solidFill>
                <a:latin typeface="Verdana"/>
                <a:cs typeface="Verdana"/>
              </a:rPr>
              <a:t>Tử</a:t>
            </a:r>
            <a:r>
              <a:rPr sz="1600" spc="-50" dirty="0">
                <a:solidFill>
                  <a:srgbClr val="003864"/>
                </a:solidFill>
                <a:latin typeface="Verdana"/>
                <a:cs typeface="Verdana"/>
              </a:rPr>
              <a:t> </a:t>
            </a:r>
            <a:r>
              <a:rPr sz="1600" spc="-135" dirty="0">
                <a:solidFill>
                  <a:srgbClr val="003864"/>
                </a:solidFill>
                <a:latin typeface="Verdana"/>
                <a:cs typeface="Verdana"/>
              </a:rPr>
              <a:t>vong</a:t>
            </a:r>
            <a:r>
              <a:rPr sz="1600" spc="-35" dirty="0">
                <a:solidFill>
                  <a:srgbClr val="003864"/>
                </a:solidFill>
                <a:latin typeface="Verdana"/>
                <a:cs typeface="Verdana"/>
              </a:rPr>
              <a:t> </a:t>
            </a:r>
            <a:r>
              <a:rPr sz="1600" spc="-125" dirty="0">
                <a:solidFill>
                  <a:srgbClr val="003864"/>
                </a:solidFill>
                <a:latin typeface="Verdana"/>
                <a:cs typeface="Verdana"/>
              </a:rPr>
              <a:t>do</a:t>
            </a:r>
            <a:r>
              <a:rPr sz="1600" spc="-40" dirty="0">
                <a:solidFill>
                  <a:srgbClr val="003864"/>
                </a:solidFill>
                <a:latin typeface="Verdana"/>
                <a:cs typeface="Verdana"/>
              </a:rPr>
              <a:t> </a:t>
            </a:r>
            <a:r>
              <a:rPr sz="1600" spc="-145" dirty="0">
                <a:solidFill>
                  <a:srgbClr val="003864"/>
                </a:solidFill>
                <a:latin typeface="Verdana"/>
                <a:cs typeface="Verdana"/>
              </a:rPr>
              <a:t>mọi</a:t>
            </a:r>
            <a:r>
              <a:rPr sz="1600" spc="-45" dirty="0">
                <a:solidFill>
                  <a:srgbClr val="003864"/>
                </a:solidFill>
                <a:latin typeface="Verdana"/>
                <a:cs typeface="Verdana"/>
              </a:rPr>
              <a:t> </a:t>
            </a:r>
            <a:r>
              <a:rPr sz="1600" spc="-135" dirty="0">
                <a:solidFill>
                  <a:srgbClr val="003864"/>
                </a:solidFill>
                <a:latin typeface="Verdana"/>
                <a:cs typeface="Verdana"/>
              </a:rPr>
              <a:t>nguyên</a:t>
            </a:r>
            <a:r>
              <a:rPr sz="1600" spc="-55" dirty="0">
                <a:solidFill>
                  <a:srgbClr val="003864"/>
                </a:solidFill>
                <a:latin typeface="Verdana"/>
                <a:cs typeface="Verdana"/>
              </a:rPr>
              <a:t> </a:t>
            </a:r>
            <a:r>
              <a:rPr sz="1600" spc="-20" dirty="0">
                <a:solidFill>
                  <a:srgbClr val="003864"/>
                </a:solidFill>
                <a:latin typeface="Verdana"/>
                <a:cs typeface="Verdana"/>
              </a:rPr>
              <a:t>nhân </a:t>
            </a:r>
            <a:r>
              <a:rPr sz="1600" spc="-140" dirty="0">
                <a:solidFill>
                  <a:srgbClr val="003864"/>
                </a:solidFill>
                <a:latin typeface="Verdana"/>
                <a:cs typeface="Verdana"/>
              </a:rPr>
              <a:t>không</a:t>
            </a:r>
            <a:r>
              <a:rPr sz="1600" spc="-30" dirty="0">
                <a:solidFill>
                  <a:srgbClr val="003864"/>
                </a:solidFill>
                <a:latin typeface="Verdana"/>
                <a:cs typeface="Verdana"/>
              </a:rPr>
              <a:t> </a:t>
            </a:r>
            <a:r>
              <a:rPr sz="1600" spc="-100" dirty="0">
                <a:solidFill>
                  <a:srgbClr val="003864"/>
                </a:solidFill>
                <a:latin typeface="Verdana"/>
                <a:cs typeface="Verdana"/>
              </a:rPr>
              <a:t>bị</a:t>
            </a:r>
            <a:r>
              <a:rPr sz="1600" spc="-45" dirty="0">
                <a:solidFill>
                  <a:srgbClr val="003864"/>
                </a:solidFill>
                <a:latin typeface="Verdana"/>
                <a:cs typeface="Verdana"/>
              </a:rPr>
              <a:t> </a:t>
            </a:r>
            <a:r>
              <a:rPr sz="1600" spc="-100" dirty="0">
                <a:solidFill>
                  <a:srgbClr val="003864"/>
                </a:solidFill>
                <a:latin typeface="Verdana"/>
                <a:cs typeface="Verdana"/>
              </a:rPr>
              <a:t>loai</a:t>
            </a:r>
            <a:r>
              <a:rPr sz="1600" spc="-40" dirty="0">
                <a:solidFill>
                  <a:srgbClr val="003864"/>
                </a:solidFill>
                <a:latin typeface="Verdana"/>
                <a:cs typeface="Verdana"/>
              </a:rPr>
              <a:t> </a:t>
            </a:r>
            <a:r>
              <a:rPr sz="1600" spc="-110" dirty="0">
                <a:solidFill>
                  <a:srgbClr val="003864"/>
                </a:solidFill>
                <a:latin typeface="Verdana"/>
                <a:cs typeface="Verdana"/>
              </a:rPr>
              <a:t>trừ</a:t>
            </a:r>
            <a:r>
              <a:rPr sz="1600" spc="-35" dirty="0">
                <a:solidFill>
                  <a:srgbClr val="003864"/>
                </a:solidFill>
                <a:latin typeface="Verdana"/>
                <a:cs typeface="Verdana"/>
              </a:rPr>
              <a:t> </a:t>
            </a:r>
            <a:r>
              <a:rPr sz="1600" spc="-125" dirty="0">
                <a:solidFill>
                  <a:srgbClr val="003864"/>
                </a:solidFill>
                <a:latin typeface="Verdana"/>
                <a:cs typeface="Verdana"/>
              </a:rPr>
              <a:t>trong</a:t>
            </a:r>
            <a:r>
              <a:rPr sz="1600" spc="-15" dirty="0">
                <a:solidFill>
                  <a:srgbClr val="003864"/>
                </a:solidFill>
                <a:latin typeface="Verdana"/>
                <a:cs typeface="Verdana"/>
              </a:rPr>
              <a:t> </a:t>
            </a:r>
            <a:r>
              <a:rPr sz="1600" spc="-114" dirty="0">
                <a:solidFill>
                  <a:srgbClr val="003864"/>
                </a:solidFill>
                <a:latin typeface="Verdana"/>
                <a:cs typeface="Verdana"/>
              </a:rPr>
              <a:t>hợp</a:t>
            </a:r>
            <a:r>
              <a:rPr sz="1600" spc="-35" dirty="0">
                <a:solidFill>
                  <a:srgbClr val="003864"/>
                </a:solidFill>
                <a:latin typeface="Verdana"/>
                <a:cs typeface="Verdana"/>
              </a:rPr>
              <a:t> </a:t>
            </a:r>
            <a:r>
              <a:rPr sz="1600" spc="-95" dirty="0">
                <a:solidFill>
                  <a:srgbClr val="003864"/>
                </a:solidFill>
                <a:latin typeface="Verdana"/>
                <a:cs typeface="Verdana"/>
              </a:rPr>
              <a:t>đồng</a:t>
            </a:r>
            <a:endParaRPr sz="1600">
              <a:latin typeface="Verdana"/>
              <a:cs typeface="Verdana"/>
            </a:endParaRPr>
          </a:p>
        </p:txBody>
      </p:sp>
      <p:grpSp>
        <p:nvGrpSpPr>
          <p:cNvPr id="29" name="object 29"/>
          <p:cNvGrpSpPr/>
          <p:nvPr/>
        </p:nvGrpSpPr>
        <p:grpSpPr>
          <a:xfrm>
            <a:off x="4376928" y="2522220"/>
            <a:ext cx="3837940" cy="1979930"/>
            <a:chOff x="4376928" y="2522220"/>
            <a:chExt cx="3837940" cy="1979930"/>
          </a:xfrm>
        </p:grpSpPr>
        <p:pic>
          <p:nvPicPr>
            <p:cNvPr id="30" name="object 30"/>
            <p:cNvPicPr/>
            <p:nvPr/>
          </p:nvPicPr>
          <p:blipFill>
            <a:blip r:embed="rId10" cstate="print"/>
            <a:stretch>
              <a:fillRect/>
            </a:stretch>
          </p:blipFill>
          <p:spPr>
            <a:xfrm>
              <a:off x="8118348" y="2732532"/>
              <a:ext cx="96011" cy="134112"/>
            </a:xfrm>
            <a:prstGeom prst="rect">
              <a:avLst/>
            </a:prstGeom>
          </p:spPr>
        </p:pic>
        <p:sp>
          <p:nvSpPr>
            <p:cNvPr id="31" name="object 31"/>
            <p:cNvSpPr/>
            <p:nvPr/>
          </p:nvSpPr>
          <p:spPr>
            <a:xfrm>
              <a:off x="4376928" y="2522220"/>
              <a:ext cx="3642360" cy="1979930"/>
            </a:xfrm>
            <a:custGeom>
              <a:avLst/>
              <a:gdLst/>
              <a:ahLst/>
              <a:cxnLst/>
              <a:rect l="l" t="t" r="r" b="b"/>
              <a:pathLst>
                <a:path w="3642359" h="1979929">
                  <a:moveTo>
                    <a:pt x="3568065" y="0"/>
                  </a:moveTo>
                  <a:lnTo>
                    <a:pt x="74295" y="0"/>
                  </a:lnTo>
                  <a:lnTo>
                    <a:pt x="45380" y="5840"/>
                  </a:lnTo>
                  <a:lnTo>
                    <a:pt x="21764" y="21764"/>
                  </a:lnTo>
                  <a:lnTo>
                    <a:pt x="5840" y="45380"/>
                  </a:lnTo>
                  <a:lnTo>
                    <a:pt x="0" y="74294"/>
                  </a:lnTo>
                  <a:lnTo>
                    <a:pt x="0" y="1905380"/>
                  </a:lnTo>
                  <a:lnTo>
                    <a:pt x="5840" y="1934295"/>
                  </a:lnTo>
                  <a:lnTo>
                    <a:pt x="21764" y="1957911"/>
                  </a:lnTo>
                  <a:lnTo>
                    <a:pt x="45380" y="1973835"/>
                  </a:lnTo>
                  <a:lnTo>
                    <a:pt x="74295" y="1979675"/>
                  </a:lnTo>
                  <a:lnTo>
                    <a:pt x="3568065" y="1979675"/>
                  </a:lnTo>
                  <a:lnTo>
                    <a:pt x="3596979" y="1973835"/>
                  </a:lnTo>
                  <a:lnTo>
                    <a:pt x="3620595" y="1957911"/>
                  </a:lnTo>
                  <a:lnTo>
                    <a:pt x="3636519" y="1934295"/>
                  </a:lnTo>
                  <a:lnTo>
                    <a:pt x="3642360" y="1905380"/>
                  </a:lnTo>
                  <a:lnTo>
                    <a:pt x="3642360" y="74294"/>
                  </a:lnTo>
                  <a:lnTo>
                    <a:pt x="3636519" y="45380"/>
                  </a:lnTo>
                  <a:lnTo>
                    <a:pt x="3620595" y="21764"/>
                  </a:lnTo>
                  <a:lnTo>
                    <a:pt x="3596979" y="5840"/>
                  </a:lnTo>
                  <a:lnTo>
                    <a:pt x="3568065" y="0"/>
                  </a:lnTo>
                  <a:close/>
                </a:path>
              </a:pathLst>
            </a:custGeom>
            <a:solidFill>
              <a:srgbClr val="BEBEBE">
                <a:alpha val="59999"/>
              </a:srgbClr>
            </a:solidFill>
          </p:spPr>
          <p:txBody>
            <a:bodyPr wrap="square" lIns="0" tIns="0" rIns="0" bIns="0" rtlCol="0"/>
            <a:lstStyle/>
            <a:p>
              <a:endParaRPr/>
            </a:p>
          </p:txBody>
        </p:sp>
      </p:grpSp>
      <p:sp>
        <p:nvSpPr>
          <p:cNvPr id="32" name="object 32"/>
          <p:cNvSpPr txBox="1"/>
          <p:nvPr/>
        </p:nvSpPr>
        <p:spPr>
          <a:xfrm>
            <a:off x="4567554" y="2668650"/>
            <a:ext cx="3106420" cy="269240"/>
          </a:xfrm>
          <a:prstGeom prst="rect">
            <a:avLst/>
          </a:prstGeom>
        </p:spPr>
        <p:txBody>
          <a:bodyPr vert="horz" wrap="square" lIns="0" tIns="12065" rIns="0" bIns="0" rtlCol="0">
            <a:spAutoFit/>
          </a:bodyPr>
          <a:lstStyle/>
          <a:p>
            <a:pPr marL="12700">
              <a:lnSpc>
                <a:spcPct val="100000"/>
              </a:lnSpc>
              <a:spcBef>
                <a:spcPts val="95"/>
              </a:spcBef>
              <a:tabLst>
                <a:tab pos="2135505" algn="l"/>
              </a:tabLst>
            </a:pPr>
            <a:r>
              <a:rPr sz="1600" spc="-170" dirty="0">
                <a:solidFill>
                  <a:srgbClr val="003864"/>
                </a:solidFill>
                <a:latin typeface="Verdana"/>
                <a:cs typeface="Verdana"/>
              </a:rPr>
              <a:t>Nằm</a:t>
            </a:r>
            <a:r>
              <a:rPr sz="1600" spc="-45" dirty="0">
                <a:solidFill>
                  <a:srgbClr val="003864"/>
                </a:solidFill>
                <a:latin typeface="Verdana"/>
                <a:cs typeface="Verdana"/>
              </a:rPr>
              <a:t> </a:t>
            </a:r>
            <a:r>
              <a:rPr sz="1600" spc="-125" dirty="0">
                <a:solidFill>
                  <a:srgbClr val="003864"/>
                </a:solidFill>
                <a:latin typeface="Verdana"/>
                <a:cs typeface="Verdana"/>
              </a:rPr>
              <a:t>viên,</a:t>
            </a:r>
            <a:r>
              <a:rPr sz="1600" spc="-20" dirty="0">
                <a:solidFill>
                  <a:srgbClr val="003864"/>
                </a:solidFill>
                <a:latin typeface="Verdana"/>
                <a:cs typeface="Verdana"/>
              </a:rPr>
              <a:t> </a:t>
            </a:r>
            <a:r>
              <a:rPr sz="1600" spc="-130" dirty="0">
                <a:solidFill>
                  <a:srgbClr val="003864"/>
                </a:solidFill>
                <a:latin typeface="Verdana"/>
                <a:cs typeface="Verdana"/>
              </a:rPr>
              <a:t>Phẫu</a:t>
            </a:r>
            <a:r>
              <a:rPr sz="1600" spc="-20" dirty="0">
                <a:solidFill>
                  <a:srgbClr val="003864"/>
                </a:solidFill>
                <a:latin typeface="Verdana"/>
                <a:cs typeface="Verdana"/>
              </a:rPr>
              <a:t> Thuật</a:t>
            </a:r>
            <a:r>
              <a:rPr sz="1600" dirty="0">
                <a:solidFill>
                  <a:srgbClr val="003864"/>
                </a:solidFill>
                <a:latin typeface="Verdana"/>
                <a:cs typeface="Verdana"/>
              </a:rPr>
              <a:t>	</a:t>
            </a:r>
            <a:r>
              <a:rPr sz="1600" spc="-100" dirty="0">
                <a:solidFill>
                  <a:srgbClr val="003864"/>
                </a:solidFill>
                <a:latin typeface="Verdana"/>
                <a:cs typeface="Verdana"/>
              </a:rPr>
              <a:t>&amp;</a:t>
            </a:r>
            <a:r>
              <a:rPr sz="1600" spc="-50" dirty="0">
                <a:solidFill>
                  <a:srgbClr val="003864"/>
                </a:solidFill>
                <a:latin typeface="Verdana"/>
                <a:cs typeface="Verdana"/>
              </a:rPr>
              <a:t> </a:t>
            </a:r>
            <a:r>
              <a:rPr sz="1600" spc="-110" dirty="0">
                <a:solidFill>
                  <a:srgbClr val="003864"/>
                </a:solidFill>
                <a:latin typeface="Verdana"/>
                <a:cs typeface="Verdana"/>
              </a:rPr>
              <a:t>Thai</a:t>
            </a:r>
            <a:r>
              <a:rPr sz="1600" spc="-45" dirty="0">
                <a:solidFill>
                  <a:srgbClr val="003864"/>
                </a:solidFill>
                <a:latin typeface="Verdana"/>
                <a:cs typeface="Verdana"/>
              </a:rPr>
              <a:t> </a:t>
            </a:r>
            <a:r>
              <a:rPr sz="1600" spc="-100" dirty="0">
                <a:solidFill>
                  <a:srgbClr val="003864"/>
                </a:solidFill>
                <a:latin typeface="Verdana"/>
                <a:cs typeface="Verdana"/>
              </a:rPr>
              <a:t>sản</a:t>
            </a:r>
            <a:endParaRPr sz="1600">
              <a:latin typeface="Verdana"/>
              <a:cs typeface="Verdana"/>
            </a:endParaRPr>
          </a:p>
        </p:txBody>
      </p:sp>
      <p:sp>
        <p:nvSpPr>
          <p:cNvPr id="33" name="object 33"/>
          <p:cNvSpPr txBox="1"/>
          <p:nvPr/>
        </p:nvSpPr>
        <p:spPr>
          <a:xfrm>
            <a:off x="4561713" y="3170377"/>
            <a:ext cx="3333115" cy="269240"/>
          </a:xfrm>
          <a:prstGeom prst="rect">
            <a:avLst/>
          </a:prstGeom>
        </p:spPr>
        <p:txBody>
          <a:bodyPr vert="horz" wrap="square" lIns="0" tIns="12065" rIns="0" bIns="0" rtlCol="0">
            <a:spAutoFit/>
          </a:bodyPr>
          <a:lstStyle/>
          <a:p>
            <a:pPr marL="12700">
              <a:lnSpc>
                <a:spcPct val="100000"/>
              </a:lnSpc>
              <a:spcBef>
                <a:spcPts val="95"/>
              </a:spcBef>
            </a:pPr>
            <a:r>
              <a:rPr sz="1600" spc="-120" dirty="0">
                <a:solidFill>
                  <a:srgbClr val="003864"/>
                </a:solidFill>
                <a:latin typeface="Verdana"/>
                <a:cs typeface="Verdana"/>
              </a:rPr>
              <a:t>Điều</a:t>
            </a:r>
            <a:r>
              <a:rPr sz="1600" spc="-60" dirty="0">
                <a:solidFill>
                  <a:srgbClr val="003864"/>
                </a:solidFill>
                <a:latin typeface="Verdana"/>
                <a:cs typeface="Verdana"/>
              </a:rPr>
              <a:t> </a:t>
            </a:r>
            <a:r>
              <a:rPr sz="1600" spc="-100" dirty="0">
                <a:solidFill>
                  <a:srgbClr val="003864"/>
                </a:solidFill>
                <a:latin typeface="Verdana"/>
                <a:cs typeface="Verdana"/>
              </a:rPr>
              <a:t>trị</a:t>
            </a:r>
            <a:r>
              <a:rPr sz="1600" spc="-35" dirty="0">
                <a:solidFill>
                  <a:srgbClr val="003864"/>
                </a:solidFill>
                <a:latin typeface="Verdana"/>
                <a:cs typeface="Verdana"/>
              </a:rPr>
              <a:t> </a:t>
            </a:r>
            <a:r>
              <a:rPr sz="1600" spc="-120" dirty="0">
                <a:solidFill>
                  <a:srgbClr val="003864"/>
                </a:solidFill>
                <a:latin typeface="Verdana"/>
                <a:cs typeface="Verdana"/>
              </a:rPr>
              <a:t>ngoại</a:t>
            </a:r>
            <a:r>
              <a:rPr sz="1600" spc="-50" dirty="0">
                <a:solidFill>
                  <a:srgbClr val="003864"/>
                </a:solidFill>
                <a:latin typeface="Verdana"/>
                <a:cs typeface="Verdana"/>
              </a:rPr>
              <a:t> </a:t>
            </a:r>
            <a:r>
              <a:rPr sz="1600" spc="-120" dirty="0">
                <a:solidFill>
                  <a:srgbClr val="003864"/>
                </a:solidFill>
                <a:latin typeface="Verdana"/>
                <a:cs typeface="Verdana"/>
              </a:rPr>
              <a:t>trú</a:t>
            </a:r>
            <a:r>
              <a:rPr sz="1600" spc="-30" dirty="0">
                <a:solidFill>
                  <a:srgbClr val="003864"/>
                </a:solidFill>
                <a:latin typeface="Verdana"/>
                <a:cs typeface="Verdana"/>
              </a:rPr>
              <a:t> </a:t>
            </a:r>
            <a:r>
              <a:rPr sz="1600" spc="-100" dirty="0">
                <a:solidFill>
                  <a:srgbClr val="003864"/>
                </a:solidFill>
                <a:latin typeface="Verdana"/>
                <a:cs typeface="Verdana"/>
              </a:rPr>
              <a:t>&amp;</a:t>
            </a:r>
            <a:r>
              <a:rPr sz="1600" spc="-50" dirty="0">
                <a:solidFill>
                  <a:srgbClr val="003864"/>
                </a:solidFill>
                <a:latin typeface="Verdana"/>
                <a:cs typeface="Verdana"/>
              </a:rPr>
              <a:t> </a:t>
            </a:r>
            <a:r>
              <a:rPr sz="1600" spc="-135" dirty="0">
                <a:solidFill>
                  <a:srgbClr val="003864"/>
                </a:solidFill>
                <a:latin typeface="Verdana"/>
                <a:cs typeface="Verdana"/>
              </a:rPr>
              <a:t>Nha</a:t>
            </a:r>
            <a:r>
              <a:rPr sz="1600" spc="-55" dirty="0">
                <a:solidFill>
                  <a:srgbClr val="003864"/>
                </a:solidFill>
                <a:latin typeface="Verdana"/>
                <a:cs typeface="Verdana"/>
              </a:rPr>
              <a:t> </a:t>
            </a:r>
            <a:r>
              <a:rPr sz="1600" spc="-140" dirty="0">
                <a:solidFill>
                  <a:srgbClr val="003864"/>
                </a:solidFill>
                <a:latin typeface="Verdana"/>
                <a:cs typeface="Verdana"/>
              </a:rPr>
              <a:t>khoa</a:t>
            </a:r>
            <a:r>
              <a:rPr sz="1600" spc="-25" dirty="0">
                <a:solidFill>
                  <a:srgbClr val="003864"/>
                </a:solidFill>
                <a:latin typeface="Verdana"/>
                <a:cs typeface="Verdana"/>
              </a:rPr>
              <a:t> </a:t>
            </a:r>
            <a:r>
              <a:rPr sz="1600" spc="-100" dirty="0">
                <a:solidFill>
                  <a:srgbClr val="003864"/>
                </a:solidFill>
                <a:latin typeface="Verdana"/>
                <a:cs typeface="Verdana"/>
              </a:rPr>
              <a:t>cơ</a:t>
            </a:r>
            <a:r>
              <a:rPr sz="1600" spc="-40" dirty="0">
                <a:solidFill>
                  <a:srgbClr val="003864"/>
                </a:solidFill>
                <a:latin typeface="Verdana"/>
                <a:cs typeface="Verdana"/>
              </a:rPr>
              <a:t> </a:t>
            </a:r>
            <a:r>
              <a:rPr sz="1600" spc="-70" dirty="0">
                <a:solidFill>
                  <a:srgbClr val="003864"/>
                </a:solidFill>
                <a:latin typeface="Verdana"/>
                <a:cs typeface="Verdana"/>
              </a:rPr>
              <a:t>bản</a:t>
            </a:r>
            <a:endParaRPr sz="1600">
              <a:latin typeface="Verdana"/>
              <a:cs typeface="Verdana"/>
            </a:endParaRPr>
          </a:p>
        </p:txBody>
      </p:sp>
      <p:grpSp>
        <p:nvGrpSpPr>
          <p:cNvPr id="34" name="object 34"/>
          <p:cNvGrpSpPr/>
          <p:nvPr/>
        </p:nvGrpSpPr>
        <p:grpSpPr>
          <a:xfrm>
            <a:off x="600455" y="2732532"/>
            <a:ext cx="3906520" cy="1521460"/>
            <a:chOff x="600455" y="2732532"/>
            <a:chExt cx="3906520" cy="1521460"/>
          </a:xfrm>
        </p:grpSpPr>
        <p:pic>
          <p:nvPicPr>
            <p:cNvPr id="35" name="object 35"/>
            <p:cNvPicPr/>
            <p:nvPr/>
          </p:nvPicPr>
          <p:blipFill>
            <a:blip r:embed="rId11" cstate="print"/>
            <a:stretch>
              <a:fillRect/>
            </a:stretch>
          </p:blipFill>
          <p:spPr>
            <a:xfrm>
              <a:off x="4376927" y="3233928"/>
              <a:ext cx="129539" cy="134112"/>
            </a:xfrm>
            <a:prstGeom prst="rect">
              <a:avLst/>
            </a:prstGeom>
          </p:spPr>
        </p:pic>
        <p:pic>
          <p:nvPicPr>
            <p:cNvPr id="36" name="object 36"/>
            <p:cNvPicPr/>
            <p:nvPr/>
          </p:nvPicPr>
          <p:blipFill>
            <a:blip r:embed="rId11" cstate="print"/>
            <a:stretch>
              <a:fillRect/>
            </a:stretch>
          </p:blipFill>
          <p:spPr>
            <a:xfrm>
              <a:off x="4376927" y="2732532"/>
              <a:ext cx="129539" cy="134112"/>
            </a:xfrm>
            <a:prstGeom prst="rect">
              <a:avLst/>
            </a:prstGeom>
          </p:spPr>
        </p:pic>
        <p:pic>
          <p:nvPicPr>
            <p:cNvPr id="37" name="object 37"/>
            <p:cNvPicPr/>
            <p:nvPr/>
          </p:nvPicPr>
          <p:blipFill>
            <a:blip r:embed="rId9" cstate="print"/>
            <a:stretch>
              <a:fillRect/>
            </a:stretch>
          </p:blipFill>
          <p:spPr>
            <a:xfrm>
              <a:off x="600455" y="4119372"/>
              <a:ext cx="147828" cy="134111"/>
            </a:xfrm>
            <a:prstGeom prst="rect">
              <a:avLst/>
            </a:prstGeom>
          </p:spPr>
        </p:pic>
      </p:grpSp>
      <p:sp>
        <p:nvSpPr>
          <p:cNvPr id="38" name="object 38"/>
          <p:cNvSpPr txBox="1"/>
          <p:nvPr/>
        </p:nvSpPr>
        <p:spPr>
          <a:xfrm>
            <a:off x="791972" y="3603116"/>
            <a:ext cx="1822450" cy="721995"/>
          </a:xfrm>
          <a:prstGeom prst="rect">
            <a:avLst/>
          </a:prstGeom>
        </p:spPr>
        <p:txBody>
          <a:bodyPr vert="horz" wrap="square" lIns="0" tIns="12065" rIns="0" bIns="0" rtlCol="0">
            <a:spAutoFit/>
          </a:bodyPr>
          <a:lstStyle/>
          <a:p>
            <a:pPr marL="12700">
              <a:lnSpc>
                <a:spcPct val="100000"/>
              </a:lnSpc>
              <a:spcBef>
                <a:spcPts val="95"/>
              </a:spcBef>
            </a:pPr>
            <a:r>
              <a:rPr sz="1600" spc="-125" dirty="0">
                <a:solidFill>
                  <a:srgbClr val="003864"/>
                </a:solidFill>
                <a:latin typeface="Verdana"/>
                <a:cs typeface="Verdana"/>
              </a:rPr>
              <a:t>Chi</a:t>
            </a:r>
            <a:r>
              <a:rPr sz="1600" spc="-50" dirty="0">
                <a:solidFill>
                  <a:srgbClr val="003864"/>
                </a:solidFill>
                <a:latin typeface="Verdana"/>
                <a:cs typeface="Verdana"/>
              </a:rPr>
              <a:t> </a:t>
            </a:r>
            <a:r>
              <a:rPr sz="1600" spc="-114" dirty="0">
                <a:solidFill>
                  <a:srgbClr val="003864"/>
                </a:solidFill>
                <a:latin typeface="Verdana"/>
                <a:cs typeface="Verdana"/>
              </a:rPr>
              <a:t>phí</a:t>
            </a:r>
            <a:r>
              <a:rPr sz="1600" spc="-50" dirty="0">
                <a:solidFill>
                  <a:srgbClr val="003864"/>
                </a:solidFill>
                <a:latin typeface="Verdana"/>
                <a:cs typeface="Verdana"/>
              </a:rPr>
              <a:t> </a:t>
            </a:r>
            <a:r>
              <a:rPr sz="1600" spc="-170" dirty="0">
                <a:solidFill>
                  <a:srgbClr val="003864"/>
                </a:solidFill>
                <a:latin typeface="Verdana"/>
                <a:cs typeface="Verdana"/>
              </a:rPr>
              <a:t>y</a:t>
            </a:r>
            <a:r>
              <a:rPr sz="1600" spc="-50" dirty="0">
                <a:solidFill>
                  <a:srgbClr val="003864"/>
                </a:solidFill>
                <a:latin typeface="Verdana"/>
                <a:cs typeface="Verdana"/>
              </a:rPr>
              <a:t> </a:t>
            </a:r>
            <a:r>
              <a:rPr sz="1600" spc="-25" dirty="0">
                <a:solidFill>
                  <a:srgbClr val="003864"/>
                </a:solidFill>
                <a:latin typeface="Verdana"/>
                <a:cs typeface="Verdana"/>
              </a:rPr>
              <a:t>tế</a:t>
            </a:r>
            <a:endParaRPr sz="1600">
              <a:latin typeface="Verdana"/>
              <a:cs typeface="Verdana"/>
            </a:endParaRPr>
          </a:p>
          <a:p>
            <a:pPr marL="20320">
              <a:lnSpc>
                <a:spcPct val="100000"/>
              </a:lnSpc>
              <a:spcBef>
                <a:spcPts val="1645"/>
              </a:spcBef>
            </a:pPr>
            <a:r>
              <a:rPr sz="1600" spc="-150" dirty="0">
                <a:solidFill>
                  <a:srgbClr val="003864"/>
                </a:solidFill>
                <a:latin typeface="Verdana"/>
                <a:cs typeface="Verdana"/>
              </a:rPr>
              <a:t>Quỹ</a:t>
            </a:r>
            <a:r>
              <a:rPr sz="1600" spc="-35" dirty="0">
                <a:solidFill>
                  <a:srgbClr val="003864"/>
                </a:solidFill>
                <a:latin typeface="Verdana"/>
                <a:cs typeface="Verdana"/>
              </a:rPr>
              <a:t> </a:t>
            </a:r>
            <a:r>
              <a:rPr sz="1600" spc="-130" dirty="0">
                <a:solidFill>
                  <a:srgbClr val="003864"/>
                </a:solidFill>
                <a:latin typeface="Verdana"/>
                <a:cs typeface="Verdana"/>
              </a:rPr>
              <a:t>hỗ</a:t>
            </a:r>
            <a:r>
              <a:rPr sz="1600" spc="-30" dirty="0">
                <a:solidFill>
                  <a:srgbClr val="003864"/>
                </a:solidFill>
                <a:latin typeface="Verdana"/>
                <a:cs typeface="Verdana"/>
              </a:rPr>
              <a:t> </a:t>
            </a:r>
            <a:r>
              <a:rPr sz="1600" spc="-105" dirty="0">
                <a:solidFill>
                  <a:srgbClr val="003864"/>
                </a:solidFill>
                <a:latin typeface="Verdana"/>
                <a:cs typeface="Verdana"/>
              </a:rPr>
              <a:t>trợ</a:t>
            </a:r>
            <a:r>
              <a:rPr sz="1600" spc="-45" dirty="0">
                <a:solidFill>
                  <a:srgbClr val="003864"/>
                </a:solidFill>
                <a:latin typeface="Verdana"/>
                <a:cs typeface="Verdana"/>
              </a:rPr>
              <a:t> </a:t>
            </a:r>
            <a:r>
              <a:rPr sz="1600" spc="-114" dirty="0">
                <a:solidFill>
                  <a:srgbClr val="003864"/>
                </a:solidFill>
                <a:latin typeface="Verdana"/>
                <a:cs typeface="Verdana"/>
              </a:rPr>
              <a:t>giáo</a:t>
            </a:r>
            <a:r>
              <a:rPr sz="1600" spc="-35" dirty="0">
                <a:solidFill>
                  <a:srgbClr val="003864"/>
                </a:solidFill>
                <a:latin typeface="Verdana"/>
                <a:cs typeface="Verdana"/>
              </a:rPr>
              <a:t> </a:t>
            </a:r>
            <a:r>
              <a:rPr sz="1600" spc="-75" dirty="0">
                <a:solidFill>
                  <a:srgbClr val="003864"/>
                </a:solidFill>
                <a:latin typeface="Verdana"/>
                <a:cs typeface="Verdana"/>
              </a:rPr>
              <a:t>dục</a:t>
            </a:r>
            <a:endParaRPr sz="1600">
              <a:latin typeface="Verdana"/>
              <a:cs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10</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8" y="321691"/>
            <a:ext cx="7152641" cy="422552"/>
          </a:xfrm>
          <a:prstGeom prst="rect">
            <a:avLst/>
          </a:prstGeom>
        </p:spPr>
        <p:txBody>
          <a:bodyPr vert="horz" wrap="square" lIns="0" tIns="12065" rIns="0" bIns="0" rtlCol="0">
            <a:spAutoFit/>
          </a:bodyPr>
          <a:lstStyle/>
          <a:p>
            <a:pPr marL="12700">
              <a:lnSpc>
                <a:spcPts val="3225"/>
              </a:lnSpc>
              <a:spcBef>
                <a:spcPts val="95"/>
              </a:spcBef>
            </a:pPr>
            <a:r>
              <a:rPr spc="-229" dirty="0"/>
              <a:t>Bảng</a:t>
            </a:r>
            <a:r>
              <a:rPr spc="-90" dirty="0"/>
              <a:t> </a:t>
            </a:r>
            <a:r>
              <a:rPr spc="-229" dirty="0"/>
              <a:t>Quyền</a:t>
            </a:r>
            <a:r>
              <a:rPr spc="-114" dirty="0"/>
              <a:t> </a:t>
            </a:r>
            <a:r>
              <a:rPr spc="-150" dirty="0"/>
              <a:t>lợi</a:t>
            </a:r>
            <a:r>
              <a:rPr spc="-85" dirty="0"/>
              <a:t> </a:t>
            </a:r>
            <a:r>
              <a:rPr spc="-225"/>
              <a:t>bảo</a:t>
            </a:r>
            <a:r>
              <a:rPr spc="-90"/>
              <a:t> </a:t>
            </a:r>
            <a:r>
              <a:rPr spc="-165"/>
              <a:t>hiểm</a:t>
            </a:r>
            <a:r>
              <a:rPr lang="en-US" spc="-165"/>
              <a:t> </a:t>
            </a:r>
            <a:r>
              <a:rPr lang="en-US" b="0" spc="-220">
                <a:solidFill>
                  <a:srgbClr val="ED3C8A"/>
                </a:solidFill>
              </a:rPr>
              <a:t>Tai</a:t>
            </a:r>
            <a:r>
              <a:rPr lang="en-US" b="0" spc="-70">
                <a:solidFill>
                  <a:srgbClr val="ED3C8A"/>
                </a:solidFill>
              </a:rPr>
              <a:t> </a:t>
            </a:r>
            <a:r>
              <a:rPr lang="en-US" b="0" spc="-25">
                <a:solidFill>
                  <a:srgbClr val="ED3C8A"/>
                </a:solidFill>
              </a:rPr>
              <a:t>nạn</a:t>
            </a:r>
            <a:endParaRPr spc="-165" dirty="0"/>
          </a:p>
        </p:txBody>
      </p:sp>
      <p:graphicFrame>
        <p:nvGraphicFramePr>
          <p:cNvPr id="8" name="Table 7"/>
          <p:cNvGraphicFramePr>
            <a:graphicFrameLocks noGrp="1"/>
          </p:cNvGraphicFramePr>
          <p:nvPr>
            <p:extLst>
              <p:ext uri="{D42A27DB-BD31-4B8C-83A1-F6EECF244321}">
                <p14:modId xmlns:p14="http://schemas.microsoft.com/office/powerpoint/2010/main" val="3626761159"/>
              </p:ext>
            </p:extLst>
          </p:nvPr>
        </p:nvGraphicFramePr>
        <p:xfrm>
          <a:off x="689862" y="990600"/>
          <a:ext cx="9438641" cy="4462654"/>
        </p:xfrm>
        <a:graphic>
          <a:graphicData uri="http://schemas.openxmlformats.org/drawingml/2006/table">
            <a:tbl>
              <a:tblPr firstRow="1" bandRow="1">
                <a:tableStyleId>{2D5ABB26-0587-4C30-8999-92F81FD0307C}</a:tableStyleId>
              </a:tblPr>
              <a:tblGrid>
                <a:gridCol w="632065">
                  <a:extLst>
                    <a:ext uri="{9D8B030D-6E8A-4147-A177-3AD203B41FA5}">
                      <a16:colId xmlns:a16="http://schemas.microsoft.com/office/drawing/2014/main" val="2674200735"/>
                    </a:ext>
                  </a:extLst>
                </a:gridCol>
                <a:gridCol w="8806576">
                  <a:extLst>
                    <a:ext uri="{9D8B030D-6E8A-4147-A177-3AD203B41FA5}">
                      <a16:colId xmlns:a16="http://schemas.microsoft.com/office/drawing/2014/main" val="2246426523"/>
                    </a:ext>
                  </a:extLst>
                </a:gridCol>
              </a:tblGrid>
              <a:tr h="283855">
                <a:tc>
                  <a:txBody>
                    <a:bodyPr/>
                    <a:lstStyle/>
                    <a:p>
                      <a:pPr>
                        <a:lnSpc>
                          <a:spcPct val="100000"/>
                        </a:lnSpc>
                      </a:pP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tc>
                  <a:txBody>
                    <a:bodyPr/>
                    <a:lstStyle/>
                    <a:p>
                      <a:pPr marL="11430">
                        <a:lnSpc>
                          <a:spcPct val="100000"/>
                        </a:lnSpc>
                        <a:spcBef>
                          <a:spcPts val="204"/>
                        </a:spcBef>
                      </a:pPr>
                      <a:r>
                        <a:rPr sz="1400" b="1" spc="-125" dirty="0">
                          <a:solidFill>
                            <a:srgbClr val="FFFFFF"/>
                          </a:solidFill>
                          <a:latin typeface="Verdana"/>
                          <a:cs typeface="Verdana"/>
                        </a:rPr>
                        <a:t>BẢO</a:t>
                      </a:r>
                      <a:r>
                        <a:rPr sz="1400" b="1" spc="-50" dirty="0">
                          <a:solidFill>
                            <a:srgbClr val="FFFFFF"/>
                          </a:solidFill>
                          <a:latin typeface="Verdana"/>
                          <a:cs typeface="Verdana"/>
                        </a:rPr>
                        <a:t> </a:t>
                      </a:r>
                      <a:r>
                        <a:rPr sz="1400" b="1" spc="-105" dirty="0">
                          <a:solidFill>
                            <a:srgbClr val="FFFFFF"/>
                          </a:solidFill>
                          <a:latin typeface="Verdana"/>
                          <a:cs typeface="Verdana"/>
                        </a:rPr>
                        <a:t>HIỂM</a:t>
                      </a:r>
                      <a:r>
                        <a:rPr sz="1400" b="1" spc="-40" dirty="0">
                          <a:solidFill>
                            <a:srgbClr val="FFFFFF"/>
                          </a:solidFill>
                          <a:latin typeface="Verdana"/>
                          <a:cs typeface="Verdana"/>
                        </a:rPr>
                        <a:t> </a:t>
                      </a:r>
                      <a:r>
                        <a:rPr sz="1400" b="1" spc="-114" dirty="0">
                          <a:solidFill>
                            <a:srgbClr val="FFFFFF"/>
                          </a:solidFill>
                          <a:latin typeface="Verdana"/>
                          <a:cs typeface="Verdana"/>
                        </a:rPr>
                        <a:t>TAI</a:t>
                      </a:r>
                      <a:r>
                        <a:rPr sz="1400" b="1" spc="-50" dirty="0">
                          <a:solidFill>
                            <a:srgbClr val="FFFFFF"/>
                          </a:solidFill>
                          <a:latin typeface="Verdana"/>
                          <a:cs typeface="Verdana"/>
                        </a:rPr>
                        <a:t> </a:t>
                      </a:r>
                      <a:r>
                        <a:rPr sz="1400" b="1" spc="-25" dirty="0">
                          <a:solidFill>
                            <a:srgbClr val="FFFFFF"/>
                          </a:solidFill>
                          <a:latin typeface="Verdana"/>
                          <a:cs typeface="Verdana"/>
                        </a:rPr>
                        <a:t>NẠN</a:t>
                      </a:r>
                      <a:endParaRPr sz="1400">
                        <a:latin typeface="Verdana"/>
                        <a:cs typeface="Verdana"/>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396970275"/>
                  </a:ext>
                </a:extLst>
              </a:tr>
              <a:tr h="241019">
                <a:tc rowSpan="3">
                  <a:txBody>
                    <a:bodyPr/>
                    <a:lstStyle/>
                    <a:p>
                      <a:pPr>
                        <a:lnSpc>
                          <a:spcPct val="100000"/>
                        </a:lnSpc>
                      </a:pPr>
                      <a:endParaRPr sz="1400">
                        <a:latin typeface="Times New Roman"/>
                        <a:cs typeface="Times New Roman"/>
                      </a:endParaRPr>
                    </a:p>
                    <a:p>
                      <a:pPr>
                        <a:lnSpc>
                          <a:spcPct val="100000"/>
                        </a:lnSpc>
                        <a:spcBef>
                          <a:spcPts val="60"/>
                        </a:spcBef>
                      </a:pPr>
                      <a:endParaRPr sz="1400">
                        <a:latin typeface="Times New Roman"/>
                        <a:cs typeface="Times New Roman"/>
                      </a:endParaRPr>
                    </a:p>
                    <a:p>
                      <a:pPr algn="ctr">
                        <a:lnSpc>
                          <a:spcPct val="100000"/>
                        </a:lnSpc>
                        <a:spcBef>
                          <a:spcPts val="5"/>
                        </a:spcBef>
                      </a:pPr>
                      <a:r>
                        <a:rPr sz="1400" b="1" spc="-50" dirty="0">
                          <a:solidFill>
                            <a:srgbClr val="FFFFFF"/>
                          </a:solidFill>
                          <a:latin typeface="Verdana"/>
                          <a:cs typeface="Verdana"/>
                        </a:rPr>
                        <a:t>1</a:t>
                      </a:r>
                      <a:endParaRPr sz="14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11430">
                        <a:lnSpc>
                          <a:spcPct val="100000"/>
                        </a:lnSpc>
                        <a:spcBef>
                          <a:spcPts val="15"/>
                        </a:spcBef>
                      </a:pPr>
                      <a:r>
                        <a:rPr sz="1400" spc="-70" dirty="0">
                          <a:solidFill>
                            <a:srgbClr val="003864"/>
                          </a:solidFill>
                          <a:latin typeface="Verdana"/>
                          <a:cs typeface="Verdana"/>
                        </a:rPr>
                        <a:t>Tử</a:t>
                      </a:r>
                      <a:r>
                        <a:rPr sz="1400" spc="-40" dirty="0">
                          <a:solidFill>
                            <a:srgbClr val="003864"/>
                          </a:solidFill>
                          <a:latin typeface="Verdana"/>
                          <a:cs typeface="Verdana"/>
                        </a:rPr>
                        <a:t> </a:t>
                      </a:r>
                      <a:r>
                        <a:rPr sz="1400" spc="-120" dirty="0">
                          <a:solidFill>
                            <a:srgbClr val="003864"/>
                          </a:solidFill>
                          <a:latin typeface="Verdana"/>
                          <a:cs typeface="Verdana"/>
                        </a:rPr>
                        <a:t>vong</a:t>
                      </a:r>
                      <a:r>
                        <a:rPr sz="1400" spc="-30" dirty="0">
                          <a:solidFill>
                            <a:srgbClr val="003864"/>
                          </a:solidFill>
                          <a:latin typeface="Verdana"/>
                          <a:cs typeface="Verdana"/>
                        </a:rPr>
                        <a:t> </a:t>
                      </a:r>
                      <a:r>
                        <a:rPr sz="1400" spc="-110" dirty="0">
                          <a:solidFill>
                            <a:srgbClr val="003864"/>
                          </a:solidFill>
                          <a:latin typeface="Verdana"/>
                          <a:cs typeface="Verdana"/>
                        </a:rPr>
                        <a:t>hoặc</a:t>
                      </a:r>
                      <a:r>
                        <a:rPr sz="1400" spc="-40" dirty="0">
                          <a:solidFill>
                            <a:srgbClr val="003864"/>
                          </a:solidFill>
                          <a:latin typeface="Verdana"/>
                          <a:cs typeface="Verdana"/>
                        </a:rPr>
                        <a:t> </a:t>
                      </a:r>
                      <a:r>
                        <a:rPr sz="1400" spc="-100" dirty="0">
                          <a:solidFill>
                            <a:srgbClr val="003864"/>
                          </a:solidFill>
                          <a:latin typeface="Verdana"/>
                          <a:cs typeface="Verdana"/>
                        </a:rPr>
                        <a:t>thương</a:t>
                      </a:r>
                      <a:r>
                        <a:rPr sz="1400" spc="-55" dirty="0">
                          <a:solidFill>
                            <a:srgbClr val="003864"/>
                          </a:solidFill>
                          <a:latin typeface="Verdana"/>
                          <a:cs typeface="Verdana"/>
                        </a:rPr>
                        <a:t> </a:t>
                      </a:r>
                      <a:r>
                        <a:rPr sz="1400" spc="-105" dirty="0">
                          <a:solidFill>
                            <a:srgbClr val="003864"/>
                          </a:solidFill>
                          <a:latin typeface="Verdana"/>
                          <a:cs typeface="Verdana"/>
                        </a:rPr>
                        <a:t>tật</a:t>
                      </a:r>
                      <a:r>
                        <a:rPr sz="1400" spc="-40" dirty="0">
                          <a:solidFill>
                            <a:srgbClr val="003864"/>
                          </a:solidFill>
                          <a:latin typeface="Verdana"/>
                          <a:cs typeface="Verdana"/>
                        </a:rPr>
                        <a:t> </a:t>
                      </a:r>
                      <a:r>
                        <a:rPr sz="1400" spc="-110" dirty="0">
                          <a:solidFill>
                            <a:srgbClr val="003864"/>
                          </a:solidFill>
                          <a:latin typeface="Verdana"/>
                          <a:cs typeface="Verdana"/>
                        </a:rPr>
                        <a:t>vĩnh</a:t>
                      </a:r>
                      <a:r>
                        <a:rPr sz="1400" spc="-40" dirty="0">
                          <a:solidFill>
                            <a:srgbClr val="003864"/>
                          </a:solidFill>
                          <a:latin typeface="Verdana"/>
                          <a:cs typeface="Verdana"/>
                        </a:rPr>
                        <a:t> </a:t>
                      </a:r>
                      <a:r>
                        <a:rPr sz="1400" spc="-20" dirty="0">
                          <a:solidFill>
                            <a:srgbClr val="003864"/>
                          </a:solidFill>
                          <a:latin typeface="Verdana"/>
                          <a:cs typeface="Verdana"/>
                        </a:rPr>
                        <a:t>viễn</a:t>
                      </a:r>
                      <a:endParaRPr sz="1400">
                        <a:latin typeface="Verdana"/>
                        <a:cs typeface="Verdana"/>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3005332165"/>
                  </a:ext>
                </a:extLst>
              </a:tr>
              <a:tr h="344966">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11430">
                        <a:lnSpc>
                          <a:spcPct val="100000"/>
                        </a:lnSpc>
                        <a:spcBef>
                          <a:spcPts val="470"/>
                        </a:spcBef>
                      </a:pPr>
                      <a:r>
                        <a:rPr sz="1400" spc="-130" dirty="0">
                          <a:solidFill>
                            <a:srgbClr val="003864"/>
                          </a:solidFill>
                          <a:latin typeface="Verdana"/>
                          <a:cs typeface="Verdana"/>
                        </a:rPr>
                        <a:t>-</a:t>
                      </a:r>
                      <a:r>
                        <a:rPr sz="1400" spc="-35" dirty="0">
                          <a:solidFill>
                            <a:srgbClr val="003864"/>
                          </a:solidFill>
                          <a:latin typeface="Verdana"/>
                          <a:cs typeface="Verdana"/>
                        </a:rPr>
                        <a:t> </a:t>
                      </a:r>
                      <a:r>
                        <a:rPr sz="1400" spc="-70" dirty="0">
                          <a:solidFill>
                            <a:srgbClr val="003864"/>
                          </a:solidFill>
                          <a:latin typeface="Verdana"/>
                          <a:cs typeface="Verdana"/>
                        </a:rPr>
                        <a:t>Tử</a:t>
                      </a:r>
                      <a:r>
                        <a:rPr sz="1400" spc="-40" dirty="0">
                          <a:solidFill>
                            <a:srgbClr val="003864"/>
                          </a:solidFill>
                          <a:latin typeface="Verdana"/>
                          <a:cs typeface="Verdana"/>
                        </a:rPr>
                        <a:t> </a:t>
                      </a:r>
                      <a:r>
                        <a:rPr sz="1400" spc="-120" dirty="0">
                          <a:solidFill>
                            <a:srgbClr val="003864"/>
                          </a:solidFill>
                          <a:latin typeface="Verdana"/>
                          <a:cs typeface="Verdana"/>
                        </a:rPr>
                        <a:t>vong</a:t>
                      </a:r>
                      <a:r>
                        <a:rPr sz="1400" spc="-35" dirty="0">
                          <a:solidFill>
                            <a:srgbClr val="003864"/>
                          </a:solidFill>
                          <a:latin typeface="Verdana"/>
                          <a:cs typeface="Verdana"/>
                        </a:rPr>
                        <a:t> </a:t>
                      </a:r>
                      <a:r>
                        <a:rPr sz="1400" spc="-110" dirty="0">
                          <a:solidFill>
                            <a:srgbClr val="003864"/>
                          </a:solidFill>
                          <a:latin typeface="Verdana"/>
                          <a:cs typeface="Verdana"/>
                        </a:rPr>
                        <a:t>hoặc</a:t>
                      </a:r>
                      <a:r>
                        <a:rPr sz="1400" spc="-40" dirty="0">
                          <a:solidFill>
                            <a:srgbClr val="003864"/>
                          </a:solidFill>
                          <a:latin typeface="Verdana"/>
                          <a:cs typeface="Verdana"/>
                        </a:rPr>
                        <a:t> </a:t>
                      </a:r>
                      <a:r>
                        <a:rPr sz="1400" spc="-100" dirty="0">
                          <a:solidFill>
                            <a:srgbClr val="003864"/>
                          </a:solidFill>
                          <a:latin typeface="Verdana"/>
                          <a:cs typeface="Verdana"/>
                        </a:rPr>
                        <a:t>thương</a:t>
                      </a:r>
                      <a:r>
                        <a:rPr sz="1400" spc="-65" dirty="0">
                          <a:solidFill>
                            <a:srgbClr val="003864"/>
                          </a:solidFill>
                          <a:latin typeface="Verdana"/>
                          <a:cs typeface="Verdana"/>
                        </a:rPr>
                        <a:t> </a:t>
                      </a:r>
                      <a:r>
                        <a:rPr sz="1400" spc="-105" dirty="0">
                          <a:solidFill>
                            <a:srgbClr val="003864"/>
                          </a:solidFill>
                          <a:latin typeface="Verdana"/>
                          <a:cs typeface="Verdana"/>
                        </a:rPr>
                        <a:t>tật</a:t>
                      </a:r>
                      <a:r>
                        <a:rPr sz="1400" spc="-40" dirty="0">
                          <a:solidFill>
                            <a:srgbClr val="003864"/>
                          </a:solidFill>
                          <a:latin typeface="Verdana"/>
                          <a:cs typeface="Verdana"/>
                        </a:rPr>
                        <a:t> </a:t>
                      </a:r>
                      <a:r>
                        <a:rPr sz="1400" spc="-110" dirty="0">
                          <a:solidFill>
                            <a:srgbClr val="003864"/>
                          </a:solidFill>
                          <a:latin typeface="Verdana"/>
                          <a:cs typeface="Verdana"/>
                        </a:rPr>
                        <a:t>toàn</a:t>
                      </a:r>
                      <a:r>
                        <a:rPr sz="1400" spc="-45" dirty="0">
                          <a:solidFill>
                            <a:srgbClr val="003864"/>
                          </a:solidFill>
                          <a:latin typeface="Verdana"/>
                          <a:cs typeface="Verdana"/>
                        </a:rPr>
                        <a:t> </a:t>
                      </a:r>
                      <a:r>
                        <a:rPr sz="1400" spc="-100" dirty="0">
                          <a:solidFill>
                            <a:srgbClr val="003864"/>
                          </a:solidFill>
                          <a:latin typeface="Verdana"/>
                          <a:cs typeface="Verdana"/>
                        </a:rPr>
                        <a:t>bộ</a:t>
                      </a:r>
                      <a:r>
                        <a:rPr sz="1400" spc="-40" dirty="0">
                          <a:solidFill>
                            <a:srgbClr val="003864"/>
                          </a:solidFill>
                          <a:latin typeface="Verdana"/>
                          <a:cs typeface="Verdana"/>
                        </a:rPr>
                        <a:t> </a:t>
                      </a:r>
                      <a:r>
                        <a:rPr sz="1400" spc="-110" dirty="0">
                          <a:solidFill>
                            <a:srgbClr val="003864"/>
                          </a:solidFill>
                          <a:latin typeface="Verdana"/>
                          <a:cs typeface="Verdana"/>
                        </a:rPr>
                        <a:t>vĩnh</a:t>
                      </a:r>
                      <a:r>
                        <a:rPr sz="1400" spc="-45" dirty="0">
                          <a:solidFill>
                            <a:srgbClr val="003864"/>
                          </a:solidFill>
                          <a:latin typeface="Verdana"/>
                          <a:cs typeface="Verdana"/>
                        </a:rPr>
                        <a:t> </a:t>
                      </a:r>
                      <a:r>
                        <a:rPr sz="1400" spc="-20" dirty="0">
                          <a:solidFill>
                            <a:srgbClr val="003864"/>
                          </a:solidFill>
                          <a:latin typeface="Verdana"/>
                          <a:cs typeface="Verdana"/>
                        </a:rPr>
                        <a:t>viễn</a:t>
                      </a:r>
                      <a:endParaRPr sz="1400">
                        <a:latin typeface="Verdana"/>
                        <a:cs typeface="Verdana"/>
                      </a:endParaRPr>
                    </a:p>
                  </a:txBody>
                  <a:tcPr marL="0" marR="0" marT="596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2734380187"/>
                  </a:ext>
                </a:extLst>
              </a:tr>
              <a:tr h="400937">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11430">
                        <a:lnSpc>
                          <a:spcPct val="100000"/>
                        </a:lnSpc>
                        <a:spcBef>
                          <a:spcPts val="715"/>
                        </a:spcBef>
                      </a:pPr>
                      <a:r>
                        <a:rPr sz="1400" spc="-130" dirty="0">
                          <a:solidFill>
                            <a:srgbClr val="003864"/>
                          </a:solidFill>
                          <a:latin typeface="Verdana"/>
                          <a:cs typeface="Verdana"/>
                        </a:rPr>
                        <a:t>-</a:t>
                      </a:r>
                      <a:r>
                        <a:rPr sz="1400" spc="-35" dirty="0">
                          <a:solidFill>
                            <a:srgbClr val="003864"/>
                          </a:solidFill>
                          <a:latin typeface="Verdana"/>
                          <a:cs typeface="Verdana"/>
                        </a:rPr>
                        <a:t> </a:t>
                      </a:r>
                      <a:r>
                        <a:rPr sz="1400" spc="-95" dirty="0">
                          <a:solidFill>
                            <a:srgbClr val="003864"/>
                          </a:solidFill>
                          <a:latin typeface="Verdana"/>
                          <a:cs typeface="Verdana"/>
                        </a:rPr>
                        <a:t>Thương</a:t>
                      </a:r>
                      <a:r>
                        <a:rPr sz="1400" spc="-45" dirty="0">
                          <a:solidFill>
                            <a:srgbClr val="003864"/>
                          </a:solidFill>
                          <a:latin typeface="Verdana"/>
                          <a:cs typeface="Verdana"/>
                        </a:rPr>
                        <a:t> </a:t>
                      </a:r>
                      <a:r>
                        <a:rPr sz="1400" spc="-105" dirty="0">
                          <a:solidFill>
                            <a:srgbClr val="003864"/>
                          </a:solidFill>
                          <a:latin typeface="Verdana"/>
                          <a:cs typeface="Verdana"/>
                        </a:rPr>
                        <a:t>tật</a:t>
                      </a:r>
                      <a:r>
                        <a:rPr sz="1400" spc="-45" dirty="0">
                          <a:solidFill>
                            <a:srgbClr val="003864"/>
                          </a:solidFill>
                          <a:latin typeface="Verdana"/>
                          <a:cs typeface="Verdana"/>
                        </a:rPr>
                        <a:t> </a:t>
                      </a:r>
                      <a:r>
                        <a:rPr sz="1400" spc="-105" dirty="0">
                          <a:solidFill>
                            <a:srgbClr val="003864"/>
                          </a:solidFill>
                          <a:latin typeface="Verdana"/>
                          <a:cs typeface="Verdana"/>
                        </a:rPr>
                        <a:t>bộ</a:t>
                      </a:r>
                      <a:r>
                        <a:rPr sz="1400" spc="-45" dirty="0">
                          <a:solidFill>
                            <a:srgbClr val="003864"/>
                          </a:solidFill>
                          <a:latin typeface="Verdana"/>
                          <a:cs typeface="Verdana"/>
                        </a:rPr>
                        <a:t> </a:t>
                      </a:r>
                      <a:r>
                        <a:rPr sz="1400" spc="-114" dirty="0">
                          <a:solidFill>
                            <a:srgbClr val="003864"/>
                          </a:solidFill>
                          <a:latin typeface="Verdana"/>
                          <a:cs typeface="Verdana"/>
                        </a:rPr>
                        <a:t>phận</a:t>
                      </a:r>
                      <a:r>
                        <a:rPr sz="1400" spc="-45" dirty="0">
                          <a:solidFill>
                            <a:srgbClr val="003864"/>
                          </a:solidFill>
                          <a:latin typeface="Verdana"/>
                          <a:cs typeface="Verdana"/>
                        </a:rPr>
                        <a:t> </a:t>
                      </a:r>
                      <a:r>
                        <a:rPr sz="1400" spc="-110" dirty="0">
                          <a:solidFill>
                            <a:srgbClr val="003864"/>
                          </a:solidFill>
                          <a:latin typeface="Verdana"/>
                          <a:cs typeface="Verdana"/>
                        </a:rPr>
                        <a:t>vĩnh</a:t>
                      </a:r>
                      <a:r>
                        <a:rPr sz="1400" spc="-45" dirty="0">
                          <a:solidFill>
                            <a:srgbClr val="003864"/>
                          </a:solidFill>
                          <a:latin typeface="Verdana"/>
                          <a:cs typeface="Verdana"/>
                        </a:rPr>
                        <a:t> </a:t>
                      </a:r>
                      <a:r>
                        <a:rPr sz="1400" spc="-20" dirty="0">
                          <a:solidFill>
                            <a:srgbClr val="003864"/>
                          </a:solidFill>
                          <a:latin typeface="Verdana"/>
                          <a:cs typeface="Verdana"/>
                        </a:rPr>
                        <a:t>viễn</a:t>
                      </a:r>
                      <a:endParaRPr sz="1400">
                        <a:latin typeface="Verdana"/>
                        <a:cs typeface="Verdana"/>
                      </a:endParaRPr>
                    </a:p>
                  </a:txBody>
                  <a:tcPr marL="0" marR="0" marT="908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2614748510"/>
                  </a:ext>
                </a:extLst>
              </a:tr>
              <a:tr h="542579">
                <a:tc>
                  <a:txBody>
                    <a:bodyPr/>
                    <a:lstStyle/>
                    <a:p>
                      <a:pPr algn="ctr">
                        <a:lnSpc>
                          <a:spcPct val="100000"/>
                        </a:lnSpc>
                        <a:spcBef>
                          <a:spcPts val="1340"/>
                        </a:spcBef>
                      </a:pPr>
                      <a:r>
                        <a:rPr sz="1400" b="1" spc="-50" dirty="0">
                          <a:solidFill>
                            <a:srgbClr val="FFFFFF"/>
                          </a:solidFill>
                          <a:latin typeface="Verdana"/>
                          <a:cs typeface="Verdana"/>
                        </a:rPr>
                        <a:t>2</a:t>
                      </a:r>
                      <a:endParaRPr sz="1400">
                        <a:latin typeface="Verdana"/>
                        <a:cs typeface="Verdana"/>
                      </a:endParaRPr>
                    </a:p>
                  </a:txBody>
                  <a:tcPr marL="0" marR="0" marT="1701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11430">
                        <a:lnSpc>
                          <a:spcPts val="1675"/>
                        </a:lnSpc>
                        <a:spcBef>
                          <a:spcPts val="690"/>
                        </a:spcBef>
                      </a:pPr>
                      <a:r>
                        <a:rPr sz="1400" spc="-120" dirty="0">
                          <a:solidFill>
                            <a:srgbClr val="003864"/>
                          </a:solidFill>
                          <a:latin typeface="Verdana"/>
                          <a:cs typeface="Verdana"/>
                        </a:rPr>
                        <a:t>Trợ</a:t>
                      </a:r>
                      <a:r>
                        <a:rPr sz="1400" spc="-45" dirty="0">
                          <a:solidFill>
                            <a:srgbClr val="003864"/>
                          </a:solidFill>
                          <a:latin typeface="Verdana"/>
                          <a:cs typeface="Verdana"/>
                        </a:rPr>
                        <a:t> </a:t>
                      </a:r>
                      <a:r>
                        <a:rPr sz="1400" spc="-105" dirty="0">
                          <a:solidFill>
                            <a:srgbClr val="003864"/>
                          </a:solidFill>
                          <a:latin typeface="Verdana"/>
                          <a:cs typeface="Verdana"/>
                        </a:rPr>
                        <a:t>cấp</a:t>
                      </a:r>
                      <a:r>
                        <a:rPr sz="1400" spc="-35" dirty="0">
                          <a:solidFill>
                            <a:srgbClr val="003864"/>
                          </a:solidFill>
                          <a:latin typeface="Verdana"/>
                          <a:cs typeface="Verdana"/>
                        </a:rPr>
                        <a:t> </a:t>
                      </a:r>
                      <a:r>
                        <a:rPr sz="1400" spc="-120" dirty="0">
                          <a:solidFill>
                            <a:srgbClr val="003864"/>
                          </a:solidFill>
                          <a:latin typeface="Verdana"/>
                          <a:cs typeface="Verdana"/>
                        </a:rPr>
                        <a:t>ngày</a:t>
                      </a:r>
                      <a:r>
                        <a:rPr sz="1400" spc="-30" dirty="0">
                          <a:solidFill>
                            <a:srgbClr val="003864"/>
                          </a:solidFill>
                          <a:latin typeface="Verdana"/>
                          <a:cs typeface="Verdana"/>
                        </a:rPr>
                        <a:t> </a:t>
                      </a:r>
                      <a:r>
                        <a:rPr sz="1400" spc="-110" dirty="0">
                          <a:solidFill>
                            <a:srgbClr val="003864"/>
                          </a:solidFill>
                          <a:latin typeface="Verdana"/>
                          <a:cs typeface="Verdana"/>
                        </a:rPr>
                        <a:t>trong</a:t>
                      </a:r>
                      <a:r>
                        <a:rPr sz="1400" spc="-60" dirty="0">
                          <a:solidFill>
                            <a:srgbClr val="003864"/>
                          </a:solidFill>
                          <a:latin typeface="Verdana"/>
                          <a:cs typeface="Verdana"/>
                        </a:rPr>
                        <a:t> </a:t>
                      </a:r>
                      <a:r>
                        <a:rPr sz="1400" spc="-90" dirty="0">
                          <a:solidFill>
                            <a:srgbClr val="003864"/>
                          </a:solidFill>
                          <a:latin typeface="Verdana"/>
                          <a:cs typeface="Verdana"/>
                        </a:rPr>
                        <a:t>thời</a:t>
                      </a:r>
                      <a:r>
                        <a:rPr sz="1400" spc="-35" dirty="0">
                          <a:solidFill>
                            <a:srgbClr val="003864"/>
                          </a:solidFill>
                          <a:latin typeface="Verdana"/>
                          <a:cs typeface="Verdana"/>
                        </a:rPr>
                        <a:t> </a:t>
                      </a:r>
                      <a:r>
                        <a:rPr sz="1400" spc="-110" dirty="0">
                          <a:solidFill>
                            <a:srgbClr val="003864"/>
                          </a:solidFill>
                          <a:latin typeface="Verdana"/>
                          <a:cs typeface="Verdana"/>
                        </a:rPr>
                        <a:t>gian</a:t>
                      </a:r>
                      <a:r>
                        <a:rPr sz="1400" spc="-35" dirty="0">
                          <a:solidFill>
                            <a:srgbClr val="003864"/>
                          </a:solidFill>
                          <a:latin typeface="Verdana"/>
                          <a:cs typeface="Verdana"/>
                        </a:rPr>
                        <a:t> </a:t>
                      </a:r>
                      <a:r>
                        <a:rPr sz="1400" spc="-105" dirty="0">
                          <a:solidFill>
                            <a:srgbClr val="003864"/>
                          </a:solidFill>
                          <a:latin typeface="Verdana"/>
                          <a:cs typeface="Verdana"/>
                        </a:rPr>
                        <a:t>nghỉ</a:t>
                      </a:r>
                      <a:r>
                        <a:rPr sz="1400" spc="-50" dirty="0">
                          <a:solidFill>
                            <a:srgbClr val="003864"/>
                          </a:solidFill>
                          <a:latin typeface="Verdana"/>
                          <a:cs typeface="Verdana"/>
                        </a:rPr>
                        <a:t> </a:t>
                      </a:r>
                      <a:r>
                        <a:rPr sz="1400" spc="-105" dirty="0">
                          <a:solidFill>
                            <a:srgbClr val="003864"/>
                          </a:solidFill>
                          <a:latin typeface="Verdana"/>
                          <a:cs typeface="Verdana"/>
                        </a:rPr>
                        <a:t>việc</a:t>
                      </a:r>
                      <a:r>
                        <a:rPr sz="1400" spc="-20" dirty="0">
                          <a:solidFill>
                            <a:srgbClr val="003864"/>
                          </a:solidFill>
                          <a:latin typeface="Verdana"/>
                          <a:cs typeface="Verdana"/>
                        </a:rPr>
                        <a:t> </a:t>
                      </a:r>
                      <a:r>
                        <a:rPr sz="1400" spc="-100" dirty="0">
                          <a:solidFill>
                            <a:srgbClr val="003864"/>
                          </a:solidFill>
                          <a:latin typeface="Verdana"/>
                          <a:cs typeface="Verdana"/>
                        </a:rPr>
                        <a:t>thực</a:t>
                      </a:r>
                      <a:r>
                        <a:rPr sz="1400" spc="-50" dirty="0">
                          <a:solidFill>
                            <a:srgbClr val="003864"/>
                          </a:solidFill>
                          <a:latin typeface="Verdana"/>
                          <a:cs typeface="Verdana"/>
                        </a:rPr>
                        <a:t> </a:t>
                      </a:r>
                      <a:r>
                        <a:rPr sz="1400" spc="-100" dirty="0">
                          <a:solidFill>
                            <a:srgbClr val="003864"/>
                          </a:solidFill>
                          <a:latin typeface="Verdana"/>
                          <a:cs typeface="Verdana"/>
                        </a:rPr>
                        <a:t>tế</a:t>
                      </a:r>
                      <a:r>
                        <a:rPr sz="1400" spc="-35" dirty="0">
                          <a:solidFill>
                            <a:srgbClr val="003864"/>
                          </a:solidFill>
                          <a:latin typeface="Verdana"/>
                          <a:cs typeface="Verdana"/>
                        </a:rPr>
                        <a:t> </a:t>
                      </a:r>
                      <a:r>
                        <a:rPr sz="1400" spc="-100" dirty="0">
                          <a:solidFill>
                            <a:srgbClr val="003864"/>
                          </a:solidFill>
                          <a:latin typeface="Verdana"/>
                          <a:cs typeface="Verdana"/>
                        </a:rPr>
                        <a:t>điều</a:t>
                      </a:r>
                      <a:r>
                        <a:rPr sz="1400" spc="-55" dirty="0">
                          <a:solidFill>
                            <a:srgbClr val="003864"/>
                          </a:solidFill>
                          <a:latin typeface="Verdana"/>
                          <a:cs typeface="Verdana"/>
                        </a:rPr>
                        <a:t> </a:t>
                      </a:r>
                      <a:r>
                        <a:rPr sz="1400" spc="-90" dirty="0">
                          <a:solidFill>
                            <a:srgbClr val="003864"/>
                          </a:solidFill>
                          <a:latin typeface="Verdana"/>
                          <a:cs typeface="Verdana"/>
                        </a:rPr>
                        <a:t>trị</a:t>
                      </a:r>
                      <a:r>
                        <a:rPr sz="1400" spc="-35" dirty="0">
                          <a:solidFill>
                            <a:srgbClr val="003864"/>
                          </a:solidFill>
                          <a:latin typeface="Verdana"/>
                          <a:cs typeface="Verdana"/>
                        </a:rPr>
                        <a:t> </a:t>
                      </a:r>
                      <a:r>
                        <a:rPr sz="1400" spc="-100" dirty="0">
                          <a:solidFill>
                            <a:srgbClr val="003864"/>
                          </a:solidFill>
                          <a:latin typeface="Verdana"/>
                          <a:cs typeface="Verdana"/>
                        </a:rPr>
                        <a:t>do</a:t>
                      </a:r>
                      <a:r>
                        <a:rPr sz="1400" spc="-40" dirty="0">
                          <a:solidFill>
                            <a:srgbClr val="003864"/>
                          </a:solidFill>
                          <a:latin typeface="Verdana"/>
                          <a:cs typeface="Verdana"/>
                        </a:rPr>
                        <a:t> </a:t>
                      </a:r>
                      <a:r>
                        <a:rPr sz="1400" spc="-95" dirty="0">
                          <a:solidFill>
                            <a:srgbClr val="003864"/>
                          </a:solidFill>
                          <a:latin typeface="Verdana"/>
                          <a:cs typeface="Verdana"/>
                        </a:rPr>
                        <a:t>tai</a:t>
                      </a:r>
                      <a:r>
                        <a:rPr sz="1400" spc="-25" dirty="0">
                          <a:solidFill>
                            <a:srgbClr val="003864"/>
                          </a:solidFill>
                          <a:latin typeface="Verdana"/>
                          <a:cs typeface="Verdana"/>
                        </a:rPr>
                        <a:t> nạn</a:t>
                      </a:r>
                      <a:endParaRPr sz="1400">
                        <a:latin typeface="Verdana"/>
                        <a:cs typeface="Verdana"/>
                      </a:endParaRPr>
                    </a:p>
                    <a:p>
                      <a:pPr marL="11430">
                        <a:lnSpc>
                          <a:spcPts val="1315"/>
                        </a:lnSpc>
                      </a:pPr>
                      <a:r>
                        <a:rPr sz="1100" spc="-114" dirty="0">
                          <a:solidFill>
                            <a:srgbClr val="003864"/>
                          </a:solidFill>
                          <a:latin typeface="Verdana"/>
                          <a:cs typeface="Verdana"/>
                        </a:rPr>
                        <a:t>Số</a:t>
                      </a:r>
                      <a:r>
                        <a:rPr sz="1100" spc="-20" dirty="0">
                          <a:solidFill>
                            <a:srgbClr val="003864"/>
                          </a:solidFill>
                          <a:latin typeface="Verdana"/>
                          <a:cs typeface="Verdana"/>
                        </a:rPr>
                        <a:t> </a:t>
                      </a:r>
                      <a:r>
                        <a:rPr sz="1100" spc="-105" dirty="0">
                          <a:solidFill>
                            <a:srgbClr val="003864"/>
                          </a:solidFill>
                          <a:latin typeface="Verdana"/>
                          <a:cs typeface="Verdana"/>
                        </a:rPr>
                        <a:t>ngày</a:t>
                      </a:r>
                      <a:r>
                        <a:rPr sz="1100" spc="-15" dirty="0">
                          <a:solidFill>
                            <a:srgbClr val="003864"/>
                          </a:solidFill>
                          <a:latin typeface="Verdana"/>
                          <a:cs typeface="Verdana"/>
                        </a:rPr>
                        <a:t> </a:t>
                      </a:r>
                      <a:r>
                        <a:rPr sz="1100" spc="-85" dirty="0">
                          <a:solidFill>
                            <a:srgbClr val="003864"/>
                          </a:solidFill>
                          <a:latin typeface="Verdana"/>
                          <a:cs typeface="Verdana"/>
                        </a:rPr>
                        <a:t>nghỉ</a:t>
                      </a:r>
                      <a:r>
                        <a:rPr sz="1100" spc="-20" dirty="0">
                          <a:solidFill>
                            <a:srgbClr val="003864"/>
                          </a:solidFill>
                          <a:latin typeface="Verdana"/>
                          <a:cs typeface="Verdana"/>
                        </a:rPr>
                        <a:t> </a:t>
                      </a:r>
                      <a:r>
                        <a:rPr sz="1100" spc="-85" dirty="0">
                          <a:solidFill>
                            <a:srgbClr val="003864"/>
                          </a:solidFill>
                          <a:latin typeface="Verdana"/>
                          <a:cs typeface="Verdana"/>
                        </a:rPr>
                        <a:t>phái</a:t>
                      </a:r>
                      <a:r>
                        <a:rPr sz="1100" spc="-15" dirty="0">
                          <a:solidFill>
                            <a:srgbClr val="003864"/>
                          </a:solidFill>
                          <a:latin typeface="Verdana"/>
                          <a:cs typeface="Verdana"/>
                        </a:rPr>
                        <a:t> </a:t>
                      </a:r>
                      <a:r>
                        <a:rPr sz="1100" spc="-80" dirty="0">
                          <a:solidFill>
                            <a:srgbClr val="003864"/>
                          </a:solidFill>
                          <a:latin typeface="Verdana"/>
                          <a:cs typeface="Verdana"/>
                        </a:rPr>
                        <a:t>có</a:t>
                      </a:r>
                      <a:r>
                        <a:rPr sz="1100" spc="-5" dirty="0">
                          <a:solidFill>
                            <a:srgbClr val="003864"/>
                          </a:solidFill>
                          <a:latin typeface="Verdana"/>
                          <a:cs typeface="Verdana"/>
                        </a:rPr>
                        <a:t> </a:t>
                      </a:r>
                      <a:r>
                        <a:rPr sz="1100" spc="-80" dirty="0">
                          <a:solidFill>
                            <a:srgbClr val="003864"/>
                          </a:solidFill>
                          <a:latin typeface="Verdana"/>
                          <a:cs typeface="Verdana"/>
                        </a:rPr>
                        <a:t>chỉ</a:t>
                      </a:r>
                      <a:r>
                        <a:rPr sz="1100" spc="-5" dirty="0">
                          <a:solidFill>
                            <a:srgbClr val="003864"/>
                          </a:solidFill>
                          <a:latin typeface="Verdana"/>
                          <a:cs typeface="Verdana"/>
                        </a:rPr>
                        <a:t> </a:t>
                      </a:r>
                      <a:r>
                        <a:rPr sz="1100" spc="-80" dirty="0">
                          <a:solidFill>
                            <a:srgbClr val="003864"/>
                          </a:solidFill>
                          <a:latin typeface="Verdana"/>
                          <a:cs typeface="Verdana"/>
                        </a:rPr>
                        <a:t>định</a:t>
                      </a:r>
                      <a:r>
                        <a:rPr sz="1100" spc="-35" dirty="0">
                          <a:solidFill>
                            <a:srgbClr val="003864"/>
                          </a:solidFill>
                          <a:latin typeface="Verdana"/>
                          <a:cs typeface="Verdana"/>
                        </a:rPr>
                        <a:t> </a:t>
                      </a:r>
                      <a:r>
                        <a:rPr sz="1100" spc="-95" dirty="0">
                          <a:solidFill>
                            <a:srgbClr val="003864"/>
                          </a:solidFill>
                          <a:latin typeface="Verdana"/>
                          <a:cs typeface="Verdana"/>
                        </a:rPr>
                        <a:t>của</a:t>
                      </a:r>
                      <a:r>
                        <a:rPr sz="1100" spc="-5" dirty="0">
                          <a:solidFill>
                            <a:srgbClr val="003864"/>
                          </a:solidFill>
                          <a:latin typeface="Verdana"/>
                          <a:cs typeface="Verdana"/>
                        </a:rPr>
                        <a:t> </a:t>
                      </a:r>
                      <a:r>
                        <a:rPr sz="1100" spc="-85" dirty="0">
                          <a:solidFill>
                            <a:srgbClr val="003864"/>
                          </a:solidFill>
                          <a:latin typeface="Verdana"/>
                          <a:cs typeface="Verdana"/>
                        </a:rPr>
                        <a:t>bác</a:t>
                      </a:r>
                      <a:r>
                        <a:rPr sz="1100" spc="-5" dirty="0">
                          <a:solidFill>
                            <a:srgbClr val="003864"/>
                          </a:solidFill>
                          <a:latin typeface="Verdana"/>
                          <a:cs typeface="Verdana"/>
                        </a:rPr>
                        <a:t> </a:t>
                      </a:r>
                      <a:r>
                        <a:rPr sz="1100" spc="-70" dirty="0">
                          <a:solidFill>
                            <a:srgbClr val="003864"/>
                          </a:solidFill>
                          <a:latin typeface="Verdana"/>
                          <a:cs typeface="Verdana"/>
                        </a:rPr>
                        <a:t>sĩ,</a:t>
                      </a:r>
                      <a:r>
                        <a:rPr sz="1100" spc="-15" dirty="0">
                          <a:solidFill>
                            <a:srgbClr val="003864"/>
                          </a:solidFill>
                          <a:latin typeface="Verdana"/>
                          <a:cs typeface="Verdana"/>
                        </a:rPr>
                        <a:t> </a:t>
                      </a:r>
                      <a:r>
                        <a:rPr sz="1100" spc="-90" dirty="0">
                          <a:solidFill>
                            <a:srgbClr val="003864"/>
                          </a:solidFill>
                          <a:latin typeface="Verdana"/>
                          <a:cs typeface="Verdana"/>
                        </a:rPr>
                        <a:t>bao</a:t>
                      </a:r>
                      <a:r>
                        <a:rPr sz="1100" spc="-15" dirty="0">
                          <a:solidFill>
                            <a:srgbClr val="003864"/>
                          </a:solidFill>
                          <a:latin typeface="Verdana"/>
                          <a:cs typeface="Verdana"/>
                        </a:rPr>
                        <a:t> </a:t>
                      </a:r>
                      <a:r>
                        <a:rPr sz="1100" spc="-105" dirty="0">
                          <a:solidFill>
                            <a:srgbClr val="003864"/>
                          </a:solidFill>
                          <a:latin typeface="Verdana"/>
                          <a:cs typeface="Verdana"/>
                        </a:rPr>
                        <a:t>gồm</a:t>
                      </a:r>
                      <a:r>
                        <a:rPr sz="1100" spc="-20" dirty="0">
                          <a:solidFill>
                            <a:srgbClr val="003864"/>
                          </a:solidFill>
                          <a:latin typeface="Verdana"/>
                          <a:cs typeface="Verdana"/>
                        </a:rPr>
                        <a:t> </a:t>
                      </a:r>
                      <a:r>
                        <a:rPr sz="1100" spc="-85" dirty="0">
                          <a:solidFill>
                            <a:srgbClr val="003864"/>
                          </a:solidFill>
                          <a:latin typeface="Verdana"/>
                          <a:cs typeface="Verdana"/>
                        </a:rPr>
                        <a:t>cả</a:t>
                      </a:r>
                      <a:r>
                        <a:rPr sz="1100" spc="-10" dirty="0">
                          <a:solidFill>
                            <a:srgbClr val="003864"/>
                          </a:solidFill>
                          <a:latin typeface="Verdana"/>
                          <a:cs typeface="Verdana"/>
                        </a:rPr>
                        <a:t> </a:t>
                      </a:r>
                      <a:r>
                        <a:rPr sz="1100" spc="-80" dirty="0">
                          <a:solidFill>
                            <a:srgbClr val="003864"/>
                          </a:solidFill>
                          <a:latin typeface="Verdana"/>
                          <a:cs typeface="Verdana"/>
                        </a:rPr>
                        <a:t>số</a:t>
                      </a:r>
                      <a:r>
                        <a:rPr sz="1100" spc="-20" dirty="0">
                          <a:solidFill>
                            <a:srgbClr val="003864"/>
                          </a:solidFill>
                          <a:latin typeface="Verdana"/>
                          <a:cs typeface="Verdana"/>
                        </a:rPr>
                        <a:t> </a:t>
                      </a:r>
                      <a:r>
                        <a:rPr sz="1100" spc="-105" dirty="0">
                          <a:solidFill>
                            <a:srgbClr val="003864"/>
                          </a:solidFill>
                          <a:latin typeface="Verdana"/>
                          <a:cs typeface="Verdana"/>
                        </a:rPr>
                        <a:t>ngày</a:t>
                      </a:r>
                      <a:r>
                        <a:rPr sz="1100" spc="-15" dirty="0">
                          <a:solidFill>
                            <a:srgbClr val="003864"/>
                          </a:solidFill>
                          <a:latin typeface="Verdana"/>
                          <a:cs typeface="Verdana"/>
                        </a:rPr>
                        <a:t> </a:t>
                      </a:r>
                      <a:r>
                        <a:rPr sz="1100" spc="-80" dirty="0">
                          <a:solidFill>
                            <a:srgbClr val="003864"/>
                          </a:solidFill>
                          <a:latin typeface="Verdana"/>
                          <a:cs typeface="Verdana"/>
                        </a:rPr>
                        <a:t>điều</a:t>
                      </a:r>
                      <a:r>
                        <a:rPr sz="1100" spc="-30" dirty="0">
                          <a:solidFill>
                            <a:srgbClr val="003864"/>
                          </a:solidFill>
                          <a:latin typeface="Verdana"/>
                          <a:cs typeface="Verdana"/>
                        </a:rPr>
                        <a:t> </a:t>
                      </a:r>
                      <a:r>
                        <a:rPr sz="1100" spc="-70" dirty="0">
                          <a:solidFill>
                            <a:srgbClr val="003864"/>
                          </a:solidFill>
                          <a:latin typeface="Verdana"/>
                          <a:cs typeface="Verdana"/>
                        </a:rPr>
                        <a:t>trị</a:t>
                      </a:r>
                      <a:r>
                        <a:rPr sz="1100" spc="-35" dirty="0">
                          <a:solidFill>
                            <a:srgbClr val="003864"/>
                          </a:solidFill>
                          <a:latin typeface="Verdana"/>
                          <a:cs typeface="Verdana"/>
                        </a:rPr>
                        <a:t> </a:t>
                      </a:r>
                      <a:r>
                        <a:rPr sz="1100" spc="-85" dirty="0">
                          <a:solidFill>
                            <a:srgbClr val="003864"/>
                          </a:solidFill>
                          <a:latin typeface="Verdana"/>
                          <a:cs typeface="Verdana"/>
                        </a:rPr>
                        <a:t>trong</a:t>
                      </a:r>
                      <a:r>
                        <a:rPr sz="1100" spc="-15" dirty="0">
                          <a:solidFill>
                            <a:srgbClr val="003864"/>
                          </a:solidFill>
                          <a:latin typeface="Verdana"/>
                          <a:cs typeface="Verdana"/>
                        </a:rPr>
                        <a:t> </a:t>
                      </a:r>
                      <a:r>
                        <a:rPr sz="1100" spc="-90" dirty="0">
                          <a:solidFill>
                            <a:srgbClr val="003864"/>
                          </a:solidFill>
                          <a:latin typeface="Verdana"/>
                          <a:cs typeface="Verdana"/>
                        </a:rPr>
                        <a:t>viện</a:t>
                      </a:r>
                      <a:r>
                        <a:rPr sz="1100" spc="-20" dirty="0">
                          <a:solidFill>
                            <a:srgbClr val="003864"/>
                          </a:solidFill>
                          <a:latin typeface="Verdana"/>
                          <a:cs typeface="Verdana"/>
                        </a:rPr>
                        <a:t> </a:t>
                      </a:r>
                      <a:r>
                        <a:rPr sz="1100" spc="-95" dirty="0">
                          <a:solidFill>
                            <a:srgbClr val="003864"/>
                          </a:solidFill>
                          <a:latin typeface="Verdana"/>
                          <a:cs typeface="Verdana"/>
                        </a:rPr>
                        <a:t>(nếu</a:t>
                      </a:r>
                      <a:r>
                        <a:rPr sz="1100" spc="-20" dirty="0">
                          <a:solidFill>
                            <a:srgbClr val="003864"/>
                          </a:solidFill>
                          <a:latin typeface="Verdana"/>
                          <a:cs typeface="Verdana"/>
                        </a:rPr>
                        <a:t> </a:t>
                      </a:r>
                      <a:r>
                        <a:rPr sz="1100" spc="-25" dirty="0">
                          <a:solidFill>
                            <a:srgbClr val="003864"/>
                          </a:solidFill>
                          <a:latin typeface="Verdana"/>
                          <a:cs typeface="Verdana"/>
                        </a:rPr>
                        <a:t>có)</a:t>
                      </a:r>
                      <a:endParaRPr sz="1100">
                        <a:latin typeface="Verdana"/>
                        <a:cs typeface="Verdana"/>
                      </a:endParaRPr>
                    </a:p>
                  </a:txBody>
                  <a:tcPr marL="0" marR="0" marT="876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1309908868"/>
                  </a:ext>
                </a:extLst>
              </a:tr>
              <a:tr h="1072593">
                <a:tc>
                  <a:txBody>
                    <a:bodyPr/>
                    <a:lstStyle/>
                    <a:p>
                      <a:pPr>
                        <a:lnSpc>
                          <a:spcPct val="100000"/>
                        </a:lnSpc>
                      </a:pPr>
                      <a:endParaRPr sz="1400">
                        <a:latin typeface="Times New Roman"/>
                        <a:cs typeface="Times New Roman"/>
                      </a:endParaRPr>
                    </a:p>
                    <a:p>
                      <a:pPr>
                        <a:lnSpc>
                          <a:spcPct val="100000"/>
                        </a:lnSpc>
                        <a:spcBef>
                          <a:spcPts val="440"/>
                        </a:spcBef>
                      </a:pPr>
                      <a:endParaRPr sz="1400">
                        <a:latin typeface="Times New Roman"/>
                        <a:cs typeface="Times New Roman"/>
                      </a:endParaRPr>
                    </a:p>
                    <a:p>
                      <a:pPr algn="ctr">
                        <a:lnSpc>
                          <a:spcPct val="100000"/>
                        </a:lnSpc>
                      </a:pPr>
                      <a:r>
                        <a:rPr sz="1400" b="1" spc="-50" dirty="0">
                          <a:solidFill>
                            <a:srgbClr val="FFFFFF"/>
                          </a:solidFill>
                          <a:latin typeface="Verdana"/>
                          <a:cs typeface="Verdana"/>
                        </a:rPr>
                        <a:t>3</a:t>
                      </a:r>
                      <a:endParaRPr sz="14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11430">
                        <a:lnSpc>
                          <a:spcPts val="1675"/>
                        </a:lnSpc>
                        <a:spcBef>
                          <a:spcPts val="409"/>
                        </a:spcBef>
                      </a:pPr>
                      <a:r>
                        <a:rPr sz="1400" spc="-114" dirty="0">
                          <a:solidFill>
                            <a:srgbClr val="003864"/>
                          </a:solidFill>
                          <a:latin typeface="Verdana"/>
                          <a:cs typeface="Verdana"/>
                        </a:rPr>
                        <a:t>Chi</a:t>
                      </a:r>
                      <a:r>
                        <a:rPr sz="1400" spc="-40" dirty="0">
                          <a:solidFill>
                            <a:srgbClr val="003864"/>
                          </a:solidFill>
                          <a:latin typeface="Verdana"/>
                          <a:cs typeface="Verdana"/>
                        </a:rPr>
                        <a:t> </a:t>
                      </a:r>
                      <a:r>
                        <a:rPr sz="1400" spc="-100" dirty="0">
                          <a:solidFill>
                            <a:srgbClr val="003864"/>
                          </a:solidFill>
                          <a:latin typeface="Verdana"/>
                          <a:cs typeface="Verdana"/>
                        </a:rPr>
                        <a:t>phí</a:t>
                      </a:r>
                      <a:r>
                        <a:rPr sz="1400" spc="-35" dirty="0">
                          <a:solidFill>
                            <a:srgbClr val="003864"/>
                          </a:solidFill>
                          <a:latin typeface="Verdana"/>
                          <a:cs typeface="Verdana"/>
                        </a:rPr>
                        <a:t> </a:t>
                      </a:r>
                      <a:r>
                        <a:rPr sz="1400" spc="-140" dirty="0">
                          <a:solidFill>
                            <a:srgbClr val="003864"/>
                          </a:solidFill>
                          <a:latin typeface="Verdana"/>
                          <a:cs typeface="Verdana"/>
                        </a:rPr>
                        <a:t>y</a:t>
                      </a:r>
                      <a:r>
                        <a:rPr sz="1400" spc="-40" dirty="0">
                          <a:solidFill>
                            <a:srgbClr val="003864"/>
                          </a:solidFill>
                          <a:latin typeface="Verdana"/>
                          <a:cs typeface="Verdana"/>
                        </a:rPr>
                        <a:t> </a:t>
                      </a:r>
                      <a:r>
                        <a:rPr sz="1400" spc="-100" dirty="0">
                          <a:solidFill>
                            <a:srgbClr val="003864"/>
                          </a:solidFill>
                          <a:latin typeface="Verdana"/>
                          <a:cs typeface="Verdana"/>
                        </a:rPr>
                        <a:t>tế</a:t>
                      </a:r>
                      <a:r>
                        <a:rPr sz="1400" spc="-35" dirty="0">
                          <a:solidFill>
                            <a:srgbClr val="003864"/>
                          </a:solidFill>
                          <a:latin typeface="Verdana"/>
                          <a:cs typeface="Verdana"/>
                        </a:rPr>
                        <a:t> </a:t>
                      </a:r>
                      <a:r>
                        <a:rPr sz="1400" spc="-95" dirty="0">
                          <a:solidFill>
                            <a:srgbClr val="003864"/>
                          </a:solidFill>
                          <a:latin typeface="Verdana"/>
                          <a:cs typeface="Verdana"/>
                        </a:rPr>
                        <a:t>điều</a:t>
                      </a:r>
                      <a:r>
                        <a:rPr sz="1400" spc="-55" dirty="0">
                          <a:solidFill>
                            <a:srgbClr val="003864"/>
                          </a:solidFill>
                          <a:latin typeface="Verdana"/>
                          <a:cs typeface="Verdana"/>
                        </a:rPr>
                        <a:t> </a:t>
                      </a:r>
                      <a:r>
                        <a:rPr sz="1400" spc="-95" dirty="0">
                          <a:solidFill>
                            <a:srgbClr val="003864"/>
                          </a:solidFill>
                          <a:latin typeface="Verdana"/>
                          <a:cs typeface="Verdana"/>
                        </a:rPr>
                        <a:t>trị</a:t>
                      </a:r>
                      <a:r>
                        <a:rPr sz="1400" spc="-35" dirty="0">
                          <a:solidFill>
                            <a:srgbClr val="003864"/>
                          </a:solidFill>
                          <a:latin typeface="Verdana"/>
                          <a:cs typeface="Verdana"/>
                        </a:rPr>
                        <a:t> </a:t>
                      </a:r>
                      <a:r>
                        <a:rPr sz="1400" spc="-100" dirty="0">
                          <a:solidFill>
                            <a:srgbClr val="003864"/>
                          </a:solidFill>
                          <a:latin typeface="Verdana"/>
                          <a:cs typeface="Verdana"/>
                        </a:rPr>
                        <a:t>thương</a:t>
                      </a:r>
                      <a:r>
                        <a:rPr sz="1400" spc="-60" dirty="0">
                          <a:solidFill>
                            <a:srgbClr val="003864"/>
                          </a:solidFill>
                          <a:latin typeface="Verdana"/>
                          <a:cs typeface="Verdana"/>
                        </a:rPr>
                        <a:t> </a:t>
                      </a:r>
                      <a:r>
                        <a:rPr sz="1400" spc="-105" dirty="0">
                          <a:solidFill>
                            <a:srgbClr val="003864"/>
                          </a:solidFill>
                          <a:latin typeface="Verdana"/>
                          <a:cs typeface="Verdana"/>
                        </a:rPr>
                        <a:t>tật</a:t>
                      </a:r>
                      <a:r>
                        <a:rPr sz="1400" spc="-35" dirty="0">
                          <a:solidFill>
                            <a:srgbClr val="003864"/>
                          </a:solidFill>
                          <a:latin typeface="Verdana"/>
                          <a:cs typeface="Verdana"/>
                        </a:rPr>
                        <a:t> </a:t>
                      </a:r>
                      <a:r>
                        <a:rPr sz="1400" spc="-100" dirty="0">
                          <a:solidFill>
                            <a:srgbClr val="003864"/>
                          </a:solidFill>
                          <a:latin typeface="Verdana"/>
                          <a:cs typeface="Verdana"/>
                        </a:rPr>
                        <a:t>do</a:t>
                      </a:r>
                      <a:r>
                        <a:rPr sz="1400" spc="-30" dirty="0">
                          <a:solidFill>
                            <a:srgbClr val="003864"/>
                          </a:solidFill>
                          <a:latin typeface="Verdana"/>
                          <a:cs typeface="Verdana"/>
                        </a:rPr>
                        <a:t> </a:t>
                      </a:r>
                      <a:r>
                        <a:rPr sz="1400" spc="-100" dirty="0">
                          <a:solidFill>
                            <a:srgbClr val="003864"/>
                          </a:solidFill>
                          <a:latin typeface="Verdana"/>
                          <a:cs typeface="Verdana"/>
                        </a:rPr>
                        <a:t>tai</a:t>
                      </a:r>
                      <a:r>
                        <a:rPr sz="1400" spc="-35" dirty="0">
                          <a:solidFill>
                            <a:srgbClr val="003864"/>
                          </a:solidFill>
                          <a:latin typeface="Verdana"/>
                          <a:cs typeface="Verdana"/>
                        </a:rPr>
                        <a:t> </a:t>
                      </a:r>
                      <a:r>
                        <a:rPr sz="1400" spc="-10" dirty="0">
                          <a:solidFill>
                            <a:srgbClr val="003864"/>
                          </a:solidFill>
                          <a:latin typeface="Verdana"/>
                          <a:cs typeface="Verdana"/>
                        </a:rPr>
                        <a:t>nạn/năm</a:t>
                      </a:r>
                      <a:endParaRPr sz="1400">
                        <a:latin typeface="Verdana"/>
                        <a:cs typeface="Verdana"/>
                      </a:endParaRPr>
                    </a:p>
                    <a:p>
                      <a:pPr marL="11430" marR="74930">
                        <a:lnSpc>
                          <a:spcPct val="98400"/>
                        </a:lnSpc>
                        <a:spcBef>
                          <a:spcPts val="15"/>
                        </a:spcBef>
                      </a:pPr>
                      <a:r>
                        <a:rPr sz="1100" spc="-80" dirty="0">
                          <a:solidFill>
                            <a:srgbClr val="003864"/>
                          </a:solidFill>
                          <a:latin typeface="Verdana"/>
                          <a:cs typeface="Verdana"/>
                        </a:rPr>
                        <a:t>bao</a:t>
                      </a:r>
                      <a:r>
                        <a:rPr sz="1100" spc="-20" dirty="0">
                          <a:solidFill>
                            <a:srgbClr val="003864"/>
                          </a:solidFill>
                          <a:latin typeface="Verdana"/>
                          <a:cs typeface="Verdana"/>
                        </a:rPr>
                        <a:t> </a:t>
                      </a:r>
                      <a:r>
                        <a:rPr sz="1100" spc="-105" dirty="0">
                          <a:solidFill>
                            <a:srgbClr val="003864"/>
                          </a:solidFill>
                          <a:latin typeface="Verdana"/>
                          <a:cs typeface="Verdana"/>
                        </a:rPr>
                        <a:t>gồm</a:t>
                      </a:r>
                      <a:r>
                        <a:rPr sz="1100" spc="-30" dirty="0">
                          <a:solidFill>
                            <a:srgbClr val="003864"/>
                          </a:solidFill>
                          <a:latin typeface="Verdana"/>
                          <a:cs typeface="Verdana"/>
                        </a:rPr>
                        <a:t> </a:t>
                      </a:r>
                      <a:r>
                        <a:rPr sz="1100" spc="-80" dirty="0">
                          <a:solidFill>
                            <a:srgbClr val="003864"/>
                          </a:solidFill>
                          <a:latin typeface="Verdana"/>
                          <a:cs typeface="Verdana"/>
                        </a:rPr>
                        <a:t>các</a:t>
                      </a:r>
                      <a:r>
                        <a:rPr sz="1100" dirty="0">
                          <a:solidFill>
                            <a:srgbClr val="003864"/>
                          </a:solidFill>
                          <a:latin typeface="Verdana"/>
                          <a:cs typeface="Verdana"/>
                        </a:rPr>
                        <a:t> </a:t>
                      </a:r>
                      <a:r>
                        <a:rPr sz="1100" spc="-75" dirty="0">
                          <a:solidFill>
                            <a:srgbClr val="003864"/>
                          </a:solidFill>
                          <a:latin typeface="Verdana"/>
                          <a:cs typeface="Verdana"/>
                        </a:rPr>
                        <a:t>chi</a:t>
                      </a:r>
                      <a:r>
                        <a:rPr sz="1100" spc="-10" dirty="0">
                          <a:solidFill>
                            <a:srgbClr val="003864"/>
                          </a:solidFill>
                          <a:latin typeface="Verdana"/>
                          <a:cs typeface="Verdana"/>
                        </a:rPr>
                        <a:t> </a:t>
                      </a:r>
                      <a:r>
                        <a:rPr sz="1100" spc="-80" dirty="0">
                          <a:solidFill>
                            <a:srgbClr val="003864"/>
                          </a:solidFill>
                          <a:latin typeface="Verdana"/>
                          <a:cs typeface="Verdana"/>
                        </a:rPr>
                        <a:t>phí</a:t>
                      </a:r>
                      <a:r>
                        <a:rPr sz="1100" spc="-25" dirty="0">
                          <a:solidFill>
                            <a:srgbClr val="003864"/>
                          </a:solidFill>
                          <a:latin typeface="Verdana"/>
                          <a:cs typeface="Verdana"/>
                        </a:rPr>
                        <a:t> </a:t>
                      </a:r>
                      <a:r>
                        <a:rPr sz="1100" spc="-85" dirty="0">
                          <a:solidFill>
                            <a:srgbClr val="003864"/>
                          </a:solidFill>
                          <a:latin typeface="Verdana"/>
                          <a:cs typeface="Verdana"/>
                        </a:rPr>
                        <a:t>trong</a:t>
                      </a:r>
                      <a:r>
                        <a:rPr sz="1100" spc="-25" dirty="0">
                          <a:solidFill>
                            <a:srgbClr val="003864"/>
                          </a:solidFill>
                          <a:latin typeface="Verdana"/>
                          <a:cs typeface="Verdana"/>
                        </a:rPr>
                        <a:t> </a:t>
                      </a:r>
                      <a:r>
                        <a:rPr sz="1100" spc="-90" dirty="0">
                          <a:solidFill>
                            <a:srgbClr val="003864"/>
                          </a:solidFill>
                          <a:latin typeface="Verdana"/>
                          <a:cs typeface="Verdana"/>
                        </a:rPr>
                        <a:t>suốt</a:t>
                      </a:r>
                      <a:r>
                        <a:rPr sz="1100" spc="-30" dirty="0">
                          <a:solidFill>
                            <a:srgbClr val="003864"/>
                          </a:solidFill>
                          <a:latin typeface="Verdana"/>
                          <a:cs typeface="Verdana"/>
                        </a:rPr>
                        <a:t> </a:t>
                      </a:r>
                      <a:r>
                        <a:rPr sz="1100" spc="-70" dirty="0">
                          <a:solidFill>
                            <a:srgbClr val="003864"/>
                          </a:solidFill>
                          <a:latin typeface="Verdana"/>
                          <a:cs typeface="Verdana"/>
                        </a:rPr>
                        <a:t>thời</a:t>
                      </a:r>
                      <a:r>
                        <a:rPr sz="1100" spc="-30" dirty="0">
                          <a:solidFill>
                            <a:srgbClr val="003864"/>
                          </a:solidFill>
                          <a:latin typeface="Verdana"/>
                          <a:cs typeface="Verdana"/>
                        </a:rPr>
                        <a:t> </a:t>
                      </a:r>
                      <a:r>
                        <a:rPr sz="1100" spc="-85" dirty="0">
                          <a:solidFill>
                            <a:srgbClr val="003864"/>
                          </a:solidFill>
                          <a:latin typeface="Verdana"/>
                          <a:cs typeface="Verdana"/>
                        </a:rPr>
                        <a:t>gian</a:t>
                      </a:r>
                      <a:r>
                        <a:rPr sz="1100" spc="-35" dirty="0">
                          <a:solidFill>
                            <a:srgbClr val="003864"/>
                          </a:solidFill>
                          <a:latin typeface="Verdana"/>
                          <a:cs typeface="Verdana"/>
                        </a:rPr>
                        <a:t> </a:t>
                      </a:r>
                      <a:r>
                        <a:rPr sz="1100" spc="-80" dirty="0">
                          <a:solidFill>
                            <a:srgbClr val="003864"/>
                          </a:solidFill>
                          <a:latin typeface="Verdana"/>
                          <a:cs typeface="Verdana"/>
                        </a:rPr>
                        <a:t>điều</a:t>
                      </a:r>
                      <a:r>
                        <a:rPr sz="1100" spc="-35" dirty="0">
                          <a:solidFill>
                            <a:srgbClr val="003864"/>
                          </a:solidFill>
                          <a:latin typeface="Verdana"/>
                          <a:cs typeface="Verdana"/>
                        </a:rPr>
                        <a:t> </a:t>
                      </a:r>
                      <a:r>
                        <a:rPr sz="1100" spc="-70" dirty="0">
                          <a:solidFill>
                            <a:srgbClr val="003864"/>
                          </a:solidFill>
                          <a:latin typeface="Verdana"/>
                          <a:cs typeface="Verdana"/>
                        </a:rPr>
                        <a:t>trị</a:t>
                      </a:r>
                      <a:r>
                        <a:rPr sz="1100" spc="-20" dirty="0">
                          <a:solidFill>
                            <a:srgbClr val="003864"/>
                          </a:solidFill>
                          <a:latin typeface="Verdana"/>
                          <a:cs typeface="Verdana"/>
                        </a:rPr>
                        <a:t> </a:t>
                      </a:r>
                      <a:r>
                        <a:rPr sz="1100" spc="-75" dirty="0">
                          <a:solidFill>
                            <a:srgbClr val="003864"/>
                          </a:solidFill>
                          <a:latin typeface="Verdana"/>
                          <a:cs typeface="Verdana"/>
                        </a:rPr>
                        <a:t>do</a:t>
                      </a:r>
                      <a:r>
                        <a:rPr sz="1100" spc="-20" dirty="0">
                          <a:solidFill>
                            <a:srgbClr val="003864"/>
                          </a:solidFill>
                          <a:latin typeface="Verdana"/>
                          <a:cs typeface="Verdana"/>
                        </a:rPr>
                        <a:t> </a:t>
                      </a:r>
                      <a:r>
                        <a:rPr sz="1100" spc="-70" dirty="0">
                          <a:solidFill>
                            <a:srgbClr val="003864"/>
                          </a:solidFill>
                          <a:latin typeface="Verdana"/>
                          <a:cs typeface="Verdana"/>
                        </a:rPr>
                        <a:t>tai</a:t>
                      </a:r>
                      <a:r>
                        <a:rPr sz="1100" spc="-35" dirty="0">
                          <a:solidFill>
                            <a:srgbClr val="003864"/>
                          </a:solidFill>
                          <a:latin typeface="Verdana"/>
                          <a:cs typeface="Verdana"/>
                        </a:rPr>
                        <a:t> </a:t>
                      </a:r>
                      <a:r>
                        <a:rPr sz="1100" spc="-100" dirty="0">
                          <a:solidFill>
                            <a:srgbClr val="003864"/>
                          </a:solidFill>
                          <a:latin typeface="Verdana"/>
                          <a:cs typeface="Verdana"/>
                        </a:rPr>
                        <a:t>nạn</a:t>
                      </a:r>
                      <a:r>
                        <a:rPr sz="1100" spc="-25" dirty="0">
                          <a:solidFill>
                            <a:srgbClr val="003864"/>
                          </a:solidFill>
                          <a:latin typeface="Verdana"/>
                          <a:cs typeface="Verdana"/>
                        </a:rPr>
                        <a:t> </a:t>
                      </a:r>
                      <a:r>
                        <a:rPr sz="1100" spc="-90" dirty="0">
                          <a:solidFill>
                            <a:srgbClr val="003864"/>
                          </a:solidFill>
                          <a:latin typeface="Verdana"/>
                          <a:cs typeface="Verdana"/>
                        </a:rPr>
                        <a:t>bao</a:t>
                      </a:r>
                      <a:r>
                        <a:rPr sz="1100" spc="-20" dirty="0">
                          <a:solidFill>
                            <a:srgbClr val="003864"/>
                          </a:solidFill>
                          <a:latin typeface="Verdana"/>
                          <a:cs typeface="Verdana"/>
                        </a:rPr>
                        <a:t> </a:t>
                      </a:r>
                      <a:r>
                        <a:rPr sz="1100" spc="-105" dirty="0">
                          <a:solidFill>
                            <a:srgbClr val="003864"/>
                          </a:solidFill>
                          <a:latin typeface="Verdana"/>
                          <a:cs typeface="Verdana"/>
                        </a:rPr>
                        <a:t>gồm</a:t>
                      </a:r>
                      <a:r>
                        <a:rPr sz="1100" spc="-25" dirty="0">
                          <a:solidFill>
                            <a:srgbClr val="003864"/>
                          </a:solidFill>
                          <a:latin typeface="Verdana"/>
                          <a:cs typeface="Verdana"/>
                        </a:rPr>
                        <a:t> </a:t>
                      </a:r>
                      <a:r>
                        <a:rPr sz="1100" spc="-75" dirty="0">
                          <a:solidFill>
                            <a:srgbClr val="003864"/>
                          </a:solidFill>
                          <a:latin typeface="Verdana"/>
                          <a:cs typeface="Verdana"/>
                        </a:rPr>
                        <a:t>nội</a:t>
                      </a:r>
                      <a:r>
                        <a:rPr sz="1100" spc="-20" dirty="0">
                          <a:solidFill>
                            <a:srgbClr val="003864"/>
                          </a:solidFill>
                          <a:latin typeface="Verdana"/>
                          <a:cs typeface="Verdana"/>
                        </a:rPr>
                        <a:t> </a:t>
                      </a:r>
                      <a:r>
                        <a:rPr sz="1100" spc="-85" dirty="0">
                          <a:solidFill>
                            <a:srgbClr val="003864"/>
                          </a:solidFill>
                          <a:latin typeface="Verdana"/>
                          <a:cs typeface="Verdana"/>
                        </a:rPr>
                        <a:t>trú,</a:t>
                      </a:r>
                      <a:r>
                        <a:rPr sz="1100" spc="-20" dirty="0">
                          <a:solidFill>
                            <a:srgbClr val="003864"/>
                          </a:solidFill>
                          <a:latin typeface="Verdana"/>
                          <a:cs typeface="Verdana"/>
                        </a:rPr>
                        <a:t> </a:t>
                      </a:r>
                      <a:r>
                        <a:rPr sz="1100" spc="-95" dirty="0">
                          <a:solidFill>
                            <a:srgbClr val="003864"/>
                          </a:solidFill>
                          <a:latin typeface="Verdana"/>
                          <a:cs typeface="Verdana"/>
                        </a:rPr>
                        <a:t>phẫu</a:t>
                      </a:r>
                      <a:r>
                        <a:rPr sz="1100" spc="-10" dirty="0">
                          <a:solidFill>
                            <a:srgbClr val="003864"/>
                          </a:solidFill>
                          <a:latin typeface="Verdana"/>
                          <a:cs typeface="Verdana"/>
                        </a:rPr>
                        <a:t> </a:t>
                      </a:r>
                      <a:r>
                        <a:rPr sz="1100" spc="-80" dirty="0">
                          <a:solidFill>
                            <a:srgbClr val="003864"/>
                          </a:solidFill>
                          <a:latin typeface="Verdana"/>
                          <a:cs typeface="Verdana"/>
                        </a:rPr>
                        <a:t>thuật,</a:t>
                      </a:r>
                      <a:r>
                        <a:rPr sz="1100" spc="-45" dirty="0">
                          <a:solidFill>
                            <a:srgbClr val="003864"/>
                          </a:solidFill>
                          <a:latin typeface="Verdana"/>
                          <a:cs typeface="Verdana"/>
                        </a:rPr>
                        <a:t> </a:t>
                      </a:r>
                      <a:r>
                        <a:rPr sz="1100" spc="-10" dirty="0">
                          <a:solidFill>
                            <a:srgbClr val="003864"/>
                          </a:solidFill>
                          <a:latin typeface="Verdana"/>
                          <a:cs typeface="Verdana"/>
                        </a:rPr>
                        <a:t>ngoại </a:t>
                      </a:r>
                      <a:r>
                        <a:rPr sz="1100" spc="-85" dirty="0">
                          <a:solidFill>
                            <a:srgbClr val="003864"/>
                          </a:solidFill>
                          <a:latin typeface="Verdana"/>
                          <a:cs typeface="Verdana"/>
                        </a:rPr>
                        <a:t>trú,</a:t>
                      </a:r>
                      <a:r>
                        <a:rPr sz="1100" spc="-20" dirty="0">
                          <a:solidFill>
                            <a:srgbClr val="003864"/>
                          </a:solidFill>
                          <a:latin typeface="Verdana"/>
                          <a:cs typeface="Verdana"/>
                        </a:rPr>
                        <a:t> </a:t>
                      </a:r>
                      <a:r>
                        <a:rPr sz="1100" spc="-100" dirty="0">
                          <a:solidFill>
                            <a:srgbClr val="003864"/>
                          </a:solidFill>
                          <a:latin typeface="Verdana"/>
                          <a:cs typeface="Verdana"/>
                        </a:rPr>
                        <a:t>vật</a:t>
                      </a:r>
                      <a:r>
                        <a:rPr sz="1100" spc="-30" dirty="0">
                          <a:solidFill>
                            <a:srgbClr val="003864"/>
                          </a:solidFill>
                          <a:latin typeface="Verdana"/>
                          <a:cs typeface="Verdana"/>
                        </a:rPr>
                        <a:t> </a:t>
                      </a:r>
                      <a:r>
                        <a:rPr sz="1100" spc="-85" dirty="0">
                          <a:solidFill>
                            <a:srgbClr val="003864"/>
                          </a:solidFill>
                          <a:latin typeface="Verdana"/>
                          <a:cs typeface="Verdana"/>
                        </a:rPr>
                        <a:t>lý</a:t>
                      </a:r>
                      <a:r>
                        <a:rPr sz="1100" spc="-20" dirty="0">
                          <a:solidFill>
                            <a:srgbClr val="003864"/>
                          </a:solidFill>
                          <a:latin typeface="Verdana"/>
                          <a:cs typeface="Verdana"/>
                        </a:rPr>
                        <a:t> </a:t>
                      </a:r>
                      <a:r>
                        <a:rPr sz="1100" spc="-70" dirty="0">
                          <a:solidFill>
                            <a:srgbClr val="003864"/>
                          </a:solidFill>
                          <a:latin typeface="Verdana"/>
                          <a:cs typeface="Verdana"/>
                        </a:rPr>
                        <a:t>trị</a:t>
                      </a:r>
                      <a:r>
                        <a:rPr sz="1100" spc="-35" dirty="0">
                          <a:solidFill>
                            <a:srgbClr val="003864"/>
                          </a:solidFill>
                          <a:latin typeface="Verdana"/>
                          <a:cs typeface="Verdana"/>
                        </a:rPr>
                        <a:t> </a:t>
                      </a:r>
                      <a:r>
                        <a:rPr sz="1100" spc="-80" dirty="0">
                          <a:solidFill>
                            <a:srgbClr val="003864"/>
                          </a:solidFill>
                          <a:latin typeface="Verdana"/>
                          <a:cs typeface="Verdana"/>
                        </a:rPr>
                        <a:t>liệu,</a:t>
                      </a:r>
                      <a:r>
                        <a:rPr sz="1100" spc="-20" dirty="0">
                          <a:solidFill>
                            <a:srgbClr val="003864"/>
                          </a:solidFill>
                          <a:latin typeface="Verdana"/>
                          <a:cs typeface="Verdana"/>
                        </a:rPr>
                        <a:t> </a:t>
                      </a:r>
                      <a:r>
                        <a:rPr sz="1100" spc="-90" dirty="0">
                          <a:solidFill>
                            <a:srgbClr val="003864"/>
                          </a:solidFill>
                          <a:latin typeface="Verdana"/>
                          <a:cs typeface="Verdana"/>
                        </a:rPr>
                        <a:t>phục</a:t>
                      </a:r>
                      <a:r>
                        <a:rPr sz="1100" spc="-15" dirty="0">
                          <a:solidFill>
                            <a:srgbClr val="003864"/>
                          </a:solidFill>
                          <a:latin typeface="Verdana"/>
                          <a:cs typeface="Verdana"/>
                        </a:rPr>
                        <a:t> </a:t>
                      </a:r>
                      <a:r>
                        <a:rPr sz="1100" spc="-75" dirty="0">
                          <a:solidFill>
                            <a:srgbClr val="003864"/>
                          </a:solidFill>
                          <a:latin typeface="Verdana"/>
                          <a:cs typeface="Verdana"/>
                        </a:rPr>
                        <a:t>hồi</a:t>
                      </a:r>
                      <a:r>
                        <a:rPr sz="1100" spc="-15" dirty="0">
                          <a:solidFill>
                            <a:srgbClr val="003864"/>
                          </a:solidFill>
                          <a:latin typeface="Verdana"/>
                          <a:cs typeface="Verdana"/>
                        </a:rPr>
                        <a:t> </a:t>
                      </a:r>
                      <a:r>
                        <a:rPr sz="1100" spc="-80" dirty="0">
                          <a:solidFill>
                            <a:srgbClr val="003864"/>
                          </a:solidFill>
                          <a:latin typeface="Verdana"/>
                          <a:cs typeface="Verdana"/>
                        </a:rPr>
                        <a:t>chức</a:t>
                      </a:r>
                      <a:r>
                        <a:rPr sz="1100" spc="-10" dirty="0">
                          <a:solidFill>
                            <a:srgbClr val="003864"/>
                          </a:solidFill>
                          <a:latin typeface="Verdana"/>
                          <a:cs typeface="Verdana"/>
                        </a:rPr>
                        <a:t> </a:t>
                      </a:r>
                      <a:r>
                        <a:rPr sz="1100" spc="-95" dirty="0">
                          <a:solidFill>
                            <a:srgbClr val="003864"/>
                          </a:solidFill>
                          <a:latin typeface="Verdana"/>
                          <a:cs typeface="Verdana"/>
                        </a:rPr>
                        <a:t>năng</a:t>
                      </a:r>
                      <a:r>
                        <a:rPr sz="1100" spc="-15" dirty="0">
                          <a:solidFill>
                            <a:srgbClr val="003864"/>
                          </a:solidFill>
                          <a:latin typeface="Verdana"/>
                          <a:cs typeface="Verdana"/>
                        </a:rPr>
                        <a:t> </a:t>
                      </a:r>
                      <a:r>
                        <a:rPr sz="1100" spc="-100" dirty="0">
                          <a:solidFill>
                            <a:srgbClr val="003864"/>
                          </a:solidFill>
                          <a:latin typeface="Verdana"/>
                          <a:cs typeface="Verdana"/>
                        </a:rPr>
                        <a:t>và</a:t>
                      </a:r>
                      <a:r>
                        <a:rPr sz="1100" spc="-25" dirty="0">
                          <a:solidFill>
                            <a:srgbClr val="003864"/>
                          </a:solidFill>
                          <a:latin typeface="Verdana"/>
                          <a:cs typeface="Verdana"/>
                        </a:rPr>
                        <a:t> </a:t>
                      </a:r>
                      <a:r>
                        <a:rPr sz="1100" spc="-80" dirty="0">
                          <a:solidFill>
                            <a:srgbClr val="003864"/>
                          </a:solidFill>
                          <a:latin typeface="Verdana"/>
                          <a:cs typeface="Verdana"/>
                        </a:rPr>
                        <a:t>các</a:t>
                      </a:r>
                      <a:r>
                        <a:rPr sz="1100" dirty="0">
                          <a:solidFill>
                            <a:srgbClr val="003864"/>
                          </a:solidFill>
                          <a:latin typeface="Verdana"/>
                          <a:cs typeface="Verdana"/>
                        </a:rPr>
                        <a:t> </a:t>
                      </a:r>
                      <a:r>
                        <a:rPr sz="1100" spc="-75" dirty="0">
                          <a:solidFill>
                            <a:srgbClr val="003864"/>
                          </a:solidFill>
                          <a:latin typeface="Verdana"/>
                          <a:cs typeface="Verdana"/>
                        </a:rPr>
                        <a:t>chi</a:t>
                      </a:r>
                      <a:r>
                        <a:rPr sz="1100" spc="-10" dirty="0">
                          <a:solidFill>
                            <a:srgbClr val="003864"/>
                          </a:solidFill>
                          <a:latin typeface="Verdana"/>
                          <a:cs typeface="Verdana"/>
                        </a:rPr>
                        <a:t> </a:t>
                      </a:r>
                      <a:r>
                        <a:rPr sz="1100" spc="-80" dirty="0">
                          <a:solidFill>
                            <a:srgbClr val="003864"/>
                          </a:solidFill>
                          <a:latin typeface="Verdana"/>
                          <a:cs typeface="Verdana"/>
                        </a:rPr>
                        <a:t>phí</a:t>
                      </a:r>
                      <a:r>
                        <a:rPr sz="1100" spc="-25" dirty="0">
                          <a:solidFill>
                            <a:srgbClr val="003864"/>
                          </a:solidFill>
                          <a:latin typeface="Verdana"/>
                          <a:cs typeface="Verdana"/>
                        </a:rPr>
                        <a:t> </a:t>
                      </a:r>
                      <a:r>
                        <a:rPr sz="1100" spc="-80" dirty="0">
                          <a:solidFill>
                            <a:srgbClr val="003864"/>
                          </a:solidFill>
                          <a:latin typeface="Verdana"/>
                          <a:cs typeface="Verdana"/>
                        </a:rPr>
                        <a:t>điều</a:t>
                      </a:r>
                      <a:r>
                        <a:rPr sz="1100" spc="-35" dirty="0">
                          <a:solidFill>
                            <a:srgbClr val="003864"/>
                          </a:solidFill>
                          <a:latin typeface="Verdana"/>
                          <a:cs typeface="Verdana"/>
                        </a:rPr>
                        <a:t> </a:t>
                      </a:r>
                      <a:r>
                        <a:rPr sz="1100" spc="-70" dirty="0">
                          <a:solidFill>
                            <a:srgbClr val="003864"/>
                          </a:solidFill>
                          <a:latin typeface="Verdana"/>
                          <a:cs typeface="Verdana"/>
                        </a:rPr>
                        <a:t>trị</a:t>
                      </a:r>
                      <a:r>
                        <a:rPr sz="1100" spc="-35" dirty="0">
                          <a:solidFill>
                            <a:srgbClr val="003864"/>
                          </a:solidFill>
                          <a:latin typeface="Verdana"/>
                          <a:cs typeface="Verdana"/>
                        </a:rPr>
                        <a:t> </a:t>
                      </a:r>
                      <a:r>
                        <a:rPr sz="1100" spc="-100" dirty="0">
                          <a:solidFill>
                            <a:srgbClr val="003864"/>
                          </a:solidFill>
                          <a:latin typeface="Verdana"/>
                          <a:cs typeface="Verdana"/>
                        </a:rPr>
                        <a:t>khác</a:t>
                      </a:r>
                      <a:r>
                        <a:rPr sz="1100" spc="-15" dirty="0">
                          <a:solidFill>
                            <a:srgbClr val="003864"/>
                          </a:solidFill>
                          <a:latin typeface="Verdana"/>
                          <a:cs typeface="Verdana"/>
                        </a:rPr>
                        <a:t> </a:t>
                      </a:r>
                      <a:r>
                        <a:rPr sz="1100" spc="-80" dirty="0">
                          <a:solidFill>
                            <a:srgbClr val="003864"/>
                          </a:solidFill>
                          <a:latin typeface="Verdana"/>
                          <a:cs typeface="Verdana"/>
                        </a:rPr>
                        <a:t>có</a:t>
                      </a:r>
                      <a:r>
                        <a:rPr sz="1100" spc="-5" dirty="0">
                          <a:solidFill>
                            <a:srgbClr val="003864"/>
                          </a:solidFill>
                          <a:latin typeface="Verdana"/>
                          <a:cs typeface="Verdana"/>
                        </a:rPr>
                        <a:t> </a:t>
                      </a:r>
                      <a:r>
                        <a:rPr sz="1100" spc="-80" dirty="0">
                          <a:solidFill>
                            <a:srgbClr val="003864"/>
                          </a:solidFill>
                          <a:latin typeface="Verdana"/>
                          <a:cs typeface="Verdana"/>
                        </a:rPr>
                        <a:t>liên</a:t>
                      </a:r>
                      <a:r>
                        <a:rPr sz="1100" spc="-20" dirty="0">
                          <a:solidFill>
                            <a:srgbClr val="003864"/>
                          </a:solidFill>
                          <a:latin typeface="Verdana"/>
                          <a:cs typeface="Verdana"/>
                        </a:rPr>
                        <a:t> </a:t>
                      </a:r>
                      <a:r>
                        <a:rPr sz="1100" spc="-95" dirty="0">
                          <a:solidFill>
                            <a:srgbClr val="003864"/>
                          </a:solidFill>
                          <a:latin typeface="Verdana"/>
                          <a:cs typeface="Verdana"/>
                        </a:rPr>
                        <a:t>quan</a:t>
                      </a:r>
                      <a:r>
                        <a:rPr sz="1100" spc="-25" dirty="0">
                          <a:solidFill>
                            <a:srgbClr val="003864"/>
                          </a:solidFill>
                          <a:latin typeface="Verdana"/>
                          <a:cs typeface="Verdana"/>
                        </a:rPr>
                        <a:t> </a:t>
                      </a:r>
                      <a:r>
                        <a:rPr sz="1100" spc="-75" dirty="0">
                          <a:solidFill>
                            <a:srgbClr val="003864"/>
                          </a:solidFill>
                          <a:latin typeface="Verdana"/>
                          <a:cs typeface="Verdana"/>
                        </a:rPr>
                        <a:t>do</a:t>
                      </a:r>
                      <a:r>
                        <a:rPr sz="1100" spc="-20" dirty="0">
                          <a:solidFill>
                            <a:srgbClr val="003864"/>
                          </a:solidFill>
                          <a:latin typeface="Verdana"/>
                          <a:cs typeface="Verdana"/>
                        </a:rPr>
                        <a:t> </a:t>
                      </a:r>
                      <a:r>
                        <a:rPr sz="1100" spc="-70" dirty="0">
                          <a:solidFill>
                            <a:srgbClr val="003864"/>
                          </a:solidFill>
                          <a:latin typeface="Verdana"/>
                          <a:cs typeface="Verdana"/>
                        </a:rPr>
                        <a:t>tai</a:t>
                      </a:r>
                      <a:r>
                        <a:rPr sz="1100" spc="-35" dirty="0">
                          <a:solidFill>
                            <a:srgbClr val="003864"/>
                          </a:solidFill>
                          <a:latin typeface="Verdana"/>
                          <a:cs typeface="Verdana"/>
                        </a:rPr>
                        <a:t> </a:t>
                      </a:r>
                      <a:r>
                        <a:rPr sz="1100" spc="-95" dirty="0">
                          <a:solidFill>
                            <a:srgbClr val="003864"/>
                          </a:solidFill>
                          <a:latin typeface="Verdana"/>
                          <a:cs typeface="Verdana"/>
                        </a:rPr>
                        <a:t>nạn,</a:t>
                      </a:r>
                      <a:r>
                        <a:rPr sz="1100" spc="-20" dirty="0">
                          <a:solidFill>
                            <a:srgbClr val="003864"/>
                          </a:solidFill>
                          <a:latin typeface="Verdana"/>
                          <a:cs typeface="Verdana"/>
                        </a:rPr>
                        <a:t> </a:t>
                      </a:r>
                      <a:r>
                        <a:rPr sz="1100" spc="-75" dirty="0">
                          <a:solidFill>
                            <a:srgbClr val="003864"/>
                          </a:solidFill>
                          <a:latin typeface="Verdana"/>
                          <a:cs typeface="Verdana"/>
                        </a:rPr>
                        <a:t>chi</a:t>
                      </a:r>
                      <a:r>
                        <a:rPr sz="1100" spc="-5" dirty="0">
                          <a:solidFill>
                            <a:srgbClr val="003864"/>
                          </a:solidFill>
                          <a:latin typeface="Verdana"/>
                          <a:cs typeface="Verdana"/>
                        </a:rPr>
                        <a:t> </a:t>
                      </a:r>
                      <a:r>
                        <a:rPr sz="1100" spc="-20" dirty="0">
                          <a:solidFill>
                            <a:srgbClr val="003864"/>
                          </a:solidFill>
                          <a:latin typeface="Verdana"/>
                          <a:cs typeface="Verdana"/>
                        </a:rPr>
                        <a:t>phí </a:t>
                      </a:r>
                      <a:r>
                        <a:rPr sz="1100" spc="-100" dirty="0">
                          <a:solidFill>
                            <a:srgbClr val="003864"/>
                          </a:solidFill>
                          <a:latin typeface="Verdana"/>
                          <a:cs typeface="Verdana"/>
                        </a:rPr>
                        <a:t>vận</a:t>
                      </a:r>
                      <a:r>
                        <a:rPr sz="1100" spc="-15" dirty="0">
                          <a:solidFill>
                            <a:srgbClr val="003864"/>
                          </a:solidFill>
                          <a:latin typeface="Verdana"/>
                          <a:cs typeface="Verdana"/>
                        </a:rPr>
                        <a:t> </a:t>
                      </a:r>
                      <a:r>
                        <a:rPr sz="1100" spc="-95" dirty="0">
                          <a:solidFill>
                            <a:srgbClr val="003864"/>
                          </a:solidFill>
                          <a:latin typeface="Verdana"/>
                          <a:cs typeface="Verdana"/>
                        </a:rPr>
                        <a:t>chuyển</a:t>
                      </a:r>
                      <a:r>
                        <a:rPr sz="1100" spc="-5" dirty="0">
                          <a:solidFill>
                            <a:srgbClr val="003864"/>
                          </a:solidFill>
                          <a:latin typeface="Verdana"/>
                          <a:cs typeface="Verdana"/>
                        </a:rPr>
                        <a:t> </a:t>
                      </a:r>
                      <a:r>
                        <a:rPr sz="1100" spc="-90" dirty="0">
                          <a:solidFill>
                            <a:srgbClr val="003864"/>
                          </a:solidFill>
                          <a:latin typeface="Verdana"/>
                          <a:cs typeface="Verdana"/>
                        </a:rPr>
                        <a:t>cấp</a:t>
                      </a:r>
                      <a:r>
                        <a:rPr sz="1100" spc="5" dirty="0">
                          <a:solidFill>
                            <a:srgbClr val="003864"/>
                          </a:solidFill>
                          <a:latin typeface="Verdana"/>
                          <a:cs typeface="Verdana"/>
                        </a:rPr>
                        <a:t> </a:t>
                      </a:r>
                      <a:r>
                        <a:rPr sz="1100" spc="-80" dirty="0">
                          <a:solidFill>
                            <a:srgbClr val="003864"/>
                          </a:solidFill>
                          <a:latin typeface="Verdana"/>
                          <a:cs typeface="Verdana"/>
                        </a:rPr>
                        <a:t>cứu</a:t>
                      </a:r>
                      <a:r>
                        <a:rPr sz="1100" spc="-15" dirty="0">
                          <a:solidFill>
                            <a:srgbClr val="003864"/>
                          </a:solidFill>
                          <a:latin typeface="Verdana"/>
                          <a:cs typeface="Verdana"/>
                        </a:rPr>
                        <a:t> </a:t>
                      </a:r>
                      <a:r>
                        <a:rPr sz="1100" spc="-90" dirty="0">
                          <a:solidFill>
                            <a:srgbClr val="003864"/>
                          </a:solidFill>
                          <a:latin typeface="Verdana"/>
                          <a:cs typeface="Verdana"/>
                        </a:rPr>
                        <a:t>bằng</a:t>
                      </a:r>
                      <a:r>
                        <a:rPr sz="1100" spc="-5" dirty="0">
                          <a:solidFill>
                            <a:srgbClr val="003864"/>
                          </a:solidFill>
                          <a:latin typeface="Verdana"/>
                          <a:cs typeface="Verdana"/>
                        </a:rPr>
                        <a:t> </a:t>
                      </a:r>
                      <a:r>
                        <a:rPr sz="1100" spc="-100" dirty="0">
                          <a:solidFill>
                            <a:srgbClr val="003864"/>
                          </a:solidFill>
                          <a:latin typeface="Verdana"/>
                          <a:cs typeface="Verdana"/>
                        </a:rPr>
                        <a:t>mọi</a:t>
                      </a:r>
                      <a:r>
                        <a:rPr sz="1100" spc="-10" dirty="0">
                          <a:solidFill>
                            <a:srgbClr val="003864"/>
                          </a:solidFill>
                          <a:latin typeface="Verdana"/>
                          <a:cs typeface="Verdana"/>
                        </a:rPr>
                        <a:t> </a:t>
                      </a:r>
                      <a:r>
                        <a:rPr sz="1100" spc="-85" dirty="0">
                          <a:solidFill>
                            <a:srgbClr val="003864"/>
                          </a:solidFill>
                          <a:latin typeface="Verdana"/>
                          <a:cs typeface="Verdana"/>
                        </a:rPr>
                        <a:t>phương</a:t>
                      </a:r>
                      <a:r>
                        <a:rPr sz="1100" spc="-5" dirty="0">
                          <a:solidFill>
                            <a:srgbClr val="003864"/>
                          </a:solidFill>
                          <a:latin typeface="Verdana"/>
                          <a:cs typeface="Verdana"/>
                        </a:rPr>
                        <a:t> </a:t>
                      </a:r>
                      <a:r>
                        <a:rPr sz="1100" spc="-75" dirty="0">
                          <a:solidFill>
                            <a:srgbClr val="003864"/>
                          </a:solidFill>
                          <a:latin typeface="Verdana"/>
                          <a:cs typeface="Verdana"/>
                        </a:rPr>
                        <a:t>tiện</a:t>
                      </a:r>
                      <a:r>
                        <a:rPr sz="1100" spc="-30" dirty="0">
                          <a:solidFill>
                            <a:srgbClr val="003864"/>
                          </a:solidFill>
                          <a:latin typeface="Verdana"/>
                          <a:cs typeface="Verdana"/>
                        </a:rPr>
                        <a:t> </a:t>
                      </a:r>
                      <a:r>
                        <a:rPr sz="1100" spc="-90" dirty="0">
                          <a:solidFill>
                            <a:srgbClr val="003864"/>
                          </a:solidFill>
                          <a:latin typeface="Verdana"/>
                          <a:cs typeface="Verdana"/>
                        </a:rPr>
                        <a:t>thông</a:t>
                      </a:r>
                      <a:r>
                        <a:rPr sz="1100" spc="-25" dirty="0">
                          <a:solidFill>
                            <a:srgbClr val="003864"/>
                          </a:solidFill>
                          <a:latin typeface="Verdana"/>
                          <a:cs typeface="Verdana"/>
                        </a:rPr>
                        <a:t> </a:t>
                      </a:r>
                      <a:r>
                        <a:rPr sz="1100" spc="-80" dirty="0">
                          <a:solidFill>
                            <a:srgbClr val="003864"/>
                          </a:solidFill>
                          <a:latin typeface="Verdana"/>
                          <a:cs typeface="Verdana"/>
                        </a:rPr>
                        <a:t>thường,</a:t>
                      </a:r>
                      <a:r>
                        <a:rPr sz="1100" spc="-20" dirty="0">
                          <a:solidFill>
                            <a:srgbClr val="003864"/>
                          </a:solidFill>
                          <a:latin typeface="Verdana"/>
                          <a:cs typeface="Verdana"/>
                        </a:rPr>
                        <a:t> </a:t>
                      </a:r>
                      <a:r>
                        <a:rPr sz="1100" spc="-80" dirty="0">
                          <a:solidFill>
                            <a:srgbClr val="003864"/>
                          </a:solidFill>
                          <a:latin typeface="Verdana"/>
                          <a:cs typeface="Verdana"/>
                        </a:rPr>
                        <a:t>trừ</a:t>
                      </a:r>
                      <a:r>
                        <a:rPr sz="1100" spc="-15" dirty="0">
                          <a:solidFill>
                            <a:srgbClr val="003864"/>
                          </a:solidFill>
                          <a:latin typeface="Verdana"/>
                          <a:cs typeface="Verdana"/>
                        </a:rPr>
                        <a:t> </a:t>
                      </a:r>
                      <a:r>
                        <a:rPr sz="1100" spc="-75" dirty="0">
                          <a:solidFill>
                            <a:srgbClr val="003864"/>
                          </a:solidFill>
                          <a:latin typeface="Verdana"/>
                          <a:cs typeface="Verdana"/>
                        </a:rPr>
                        <a:t>đường</a:t>
                      </a:r>
                      <a:r>
                        <a:rPr sz="1100" spc="-20" dirty="0">
                          <a:solidFill>
                            <a:srgbClr val="003864"/>
                          </a:solidFill>
                          <a:latin typeface="Verdana"/>
                          <a:cs typeface="Verdana"/>
                        </a:rPr>
                        <a:t> </a:t>
                      </a:r>
                      <a:r>
                        <a:rPr sz="1100" spc="-95" dirty="0">
                          <a:solidFill>
                            <a:srgbClr val="003864"/>
                          </a:solidFill>
                          <a:latin typeface="Verdana"/>
                          <a:cs typeface="Verdana"/>
                        </a:rPr>
                        <a:t>hàng</a:t>
                      </a:r>
                      <a:r>
                        <a:rPr sz="1100" spc="-5" dirty="0">
                          <a:solidFill>
                            <a:srgbClr val="003864"/>
                          </a:solidFill>
                          <a:latin typeface="Verdana"/>
                          <a:cs typeface="Verdana"/>
                        </a:rPr>
                        <a:t> </a:t>
                      </a:r>
                      <a:r>
                        <a:rPr sz="1100" spc="-95" dirty="0">
                          <a:solidFill>
                            <a:srgbClr val="003864"/>
                          </a:solidFill>
                          <a:latin typeface="Verdana"/>
                          <a:cs typeface="Verdana"/>
                        </a:rPr>
                        <a:t>không</a:t>
                      </a:r>
                      <a:r>
                        <a:rPr sz="1100" spc="-5" dirty="0">
                          <a:solidFill>
                            <a:srgbClr val="003864"/>
                          </a:solidFill>
                          <a:latin typeface="Verdana"/>
                          <a:cs typeface="Verdana"/>
                        </a:rPr>
                        <a:t> </a:t>
                      </a:r>
                      <a:r>
                        <a:rPr sz="1100" spc="-95" dirty="0">
                          <a:solidFill>
                            <a:srgbClr val="003864"/>
                          </a:solidFill>
                          <a:latin typeface="Verdana"/>
                          <a:cs typeface="Verdana"/>
                        </a:rPr>
                        <a:t>và/</a:t>
                      </a:r>
                      <a:r>
                        <a:rPr sz="1100" spc="-15" dirty="0">
                          <a:solidFill>
                            <a:srgbClr val="003864"/>
                          </a:solidFill>
                          <a:latin typeface="Verdana"/>
                          <a:cs typeface="Verdana"/>
                        </a:rPr>
                        <a:t> </a:t>
                      </a:r>
                      <a:r>
                        <a:rPr sz="1100" spc="-90" dirty="0">
                          <a:solidFill>
                            <a:srgbClr val="003864"/>
                          </a:solidFill>
                          <a:latin typeface="Verdana"/>
                          <a:cs typeface="Verdana"/>
                        </a:rPr>
                        <a:t>hoặc</a:t>
                      </a:r>
                      <a:r>
                        <a:rPr sz="1100" dirty="0">
                          <a:solidFill>
                            <a:srgbClr val="003864"/>
                          </a:solidFill>
                          <a:latin typeface="Verdana"/>
                          <a:cs typeface="Verdana"/>
                        </a:rPr>
                        <a:t> </a:t>
                      </a:r>
                      <a:r>
                        <a:rPr sz="1100" spc="-20" dirty="0">
                          <a:solidFill>
                            <a:srgbClr val="003864"/>
                          </a:solidFill>
                          <a:latin typeface="Verdana"/>
                          <a:cs typeface="Verdana"/>
                        </a:rPr>
                        <a:t>dịch </a:t>
                      </a:r>
                      <a:r>
                        <a:rPr sz="1100" spc="-100" dirty="0">
                          <a:solidFill>
                            <a:srgbClr val="003864"/>
                          </a:solidFill>
                          <a:latin typeface="Verdana"/>
                          <a:cs typeface="Verdana"/>
                        </a:rPr>
                        <a:t>vụ</a:t>
                      </a:r>
                      <a:r>
                        <a:rPr sz="1100" spc="-25" dirty="0">
                          <a:solidFill>
                            <a:srgbClr val="003864"/>
                          </a:solidFill>
                          <a:latin typeface="Verdana"/>
                          <a:cs typeface="Verdana"/>
                        </a:rPr>
                        <a:t> </a:t>
                      </a:r>
                      <a:r>
                        <a:rPr sz="1100" spc="-95" dirty="0">
                          <a:solidFill>
                            <a:srgbClr val="003864"/>
                          </a:solidFill>
                          <a:latin typeface="Verdana"/>
                          <a:cs typeface="Verdana"/>
                        </a:rPr>
                        <a:t>của</a:t>
                      </a:r>
                      <a:r>
                        <a:rPr sz="1100" dirty="0">
                          <a:solidFill>
                            <a:srgbClr val="003864"/>
                          </a:solidFill>
                          <a:latin typeface="Verdana"/>
                          <a:cs typeface="Verdana"/>
                        </a:rPr>
                        <a:t> </a:t>
                      </a:r>
                      <a:r>
                        <a:rPr sz="1100" spc="-100" dirty="0">
                          <a:solidFill>
                            <a:srgbClr val="003864"/>
                          </a:solidFill>
                          <a:latin typeface="Verdana"/>
                          <a:cs typeface="Verdana"/>
                        </a:rPr>
                        <a:t>SOS/IPA.</a:t>
                      </a:r>
                      <a:r>
                        <a:rPr sz="1100" dirty="0">
                          <a:solidFill>
                            <a:srgbClr val="003864"/>
                          </a:solidFill>
                          <a:latin typeface="Verdana"/>
                          <a:cs typeface="Verdana"/>
                        </a:rPr>
                        <a:t> </a:t>
                      </a:r>
                      <a:r>
                        <a:rPr sz="1100" spc="-70" dirty="0">
                          <a:solidFill>
                            <a:srgbClr val="003864"/>
                          </a:solidFill>
                          <a:latin typeface="Verdana"/>
                          <a:cs typeface="Verdana"/>
                        </a:rPr>
                        <a:t>Mở</a:t>
                      </a:r>
                      <a:r>
                        <a:rPr sz="1100" spc="-15" dirty="0">
                          <a:solidFill>
                            <a:srgbClr val="003864"/>
                          </a:solidFill>
                          <a:latin typeface="Verdana"/>
                          <a:cs typeface="Verdana"/>
                        </a:rPr>
                        <a:t> </a:t>
                      </a:r>
                      <a:r>
                        <a:rPr sz="1100" spc="-85" dirty="0">
                          <a:solidFill>
                            <a:srgbClr val="003864"/>
                          </a:solidFill>
                          <a:latin typeface="Verdana"/>
                          <a:cs typeface="Verdana"/>
                        </a:rPr>
                        <a:t>rộng</a:t>
                      </a:r>
                      <a:r>
                        <a:rPr sz="1100" spc="-5" dirty="0">
                          <a:solidFill>
                            <a:srgbClr val="003864"/>
                          </a:solidFill>
                          <a:latin typeface="Verdana"/>
                          <a:cs typeface="Verdana"/>
                        </a:rPr>
                        <a:t> </a:t>
                      </a:r>
                      <a:r>
                        <a:rPr sz="1100" spc="-90" dirty="0">
                          <a:solidFill>
                            <a:srgbClr val="003864"/>
                          </a:solidFill>
                          <a:latin typeface="Verdana"/>
                          <a:cs typeface="Verdana"/>
                        </a:rPr>
                        <a:t>bảo</a:t>
                      </a:r>
                      <a:r>
                        <a:rPr sz="1100" spc="-15" dirty="0">
                          <a:solidFill>
                            <a:srgbClr val="003864"/>
                          </a:solidFill>
                          <a:latin typeface="Verdana"/>
                          <a:cs typeface="Verdana"/>
                        </a:rPr>
                        <a:t> </a:t>
                      </a:r>
                      <a:r>
                        <a:rPr sz="1100" spc="-105" dirty="0">
                          <a:solidFill>
                            <a:srgbClr val="003864"/>
                          </a:solidFill>
                          <a:latin typeface="Verdana"/>
                          <a:cs typeface="Verdana"/>
                        </a:rPr>
                        <a:t>hiểm</a:t>
                      </a:r>
                      <a:r>
                        <a:rPr sz="1100" spc="-15" dirty="0">
                          <a:solidFill>
                            <a:srgbClr val="003864"/>
                          </a:solidFill>
                          <a:latin typeface="Verdana"/>
                          <a:cs typeface="Verdana"/>
                        </a:rPr>
                        <a:t> </a:t>
                      </a:r>
                      <a:r>
                        <a:rPr sz="1100" spc="-60" dirty="0">
                          <a:solidFill>
                            <a:srgbClr val="003864"/>
                          </a:solidFill>
                          <a:latin typeface="Verdana"/>
                          <a:cs typeface="Verdana"/>
                        </a:rPr>
                        <a:t>đối</a:t>
                      </a:r>
                      <a:r>
                        <a:rPr sz="1100" spc="-25" dirty="0">
                          <a:solidFill>
                            <a:srgbClr val="003864"/>
                          </a:solidFill>
                          <a:latin typeface="Verdana"/>
                          <a:cs typeface="Verdana"/>
                        </a:rPr>
                        <a:t> </a:t>
                      </a:r>
                      <a:r>
                        <a:rPr sz="1100" spc="-70" dirty="0">
                          <a:solidFill>
                            <a:srgbClr val="003864"/>
                          </a:solidFill>
                          <a:latin typeface="Verdana"/>
                          <a:cs typeface="Verdana"/>
                        </a:rPr>
                        <a:t>với</a:t>
                      </a:r>
                      <a:r>
                        <a:rPr sz="1100" spc="-15" dirty="0">
                          <a:solidFill>
                            <a:srgbClr val="003864"/>
                          </a:solidFill>
                          <a:latin typeface="Verdana"/>
                          <a:cs typeface="Verdana"/>
                        </a:rPr>
                        <a:t> </a:t>
                      </a:r>
                      <a:r>
                        <a:rPr sz="1100" spc="-80" dirty="0">
                          <a:solidFill>
                            <a:srgbClr val="003864"/>
                          </a:solidFill>
                          <a:latin typeface="Verdana"/>
                          <a:cs typeface="Verdana"/>
                        </a:rPr>
                        <a:t>chi</a:t>
                      </a:r>
                      <a:r>
                        <a:rPr sz="1100" spc="-15" dirty="0">
                          <a:solidFill>
                            <a:srgbClr val="003864"/>
                          </a:solidFill>
                          <a:latin typeface="Verdana"/>
                          <a:cs typeface="Verdana"/>
                        </a:rPr>
                        <a:t> </a:t>
                      </a:r>
                      <a:r>
                        <a:rPr sz="1100" spc="-75" dirty="0">
                          <a:solidFill>
                            <a:srgbClr val="003864"/>
                          </a:solidFill>
                          <a:latin typeface="Verdana"/>
                          <a:cs typeface="Verdana"/>
                        </a:rPr>
                        <a:t>phí</a:t>
                      </a:r>
                      <a:r>
                        <a:rPr sz="1100" dirty="0">
                          <a:solidFill>
                            <a:srgbClr val="003864"/>
                          </a:solidFill>
                          <a:latin typeface="Verdana"/>
                          <a:cs typeface="Verdana"/>
                        </a:rPr>
                        <a:t> </a:t>
                      </a:r>
                      <a:r>
                        <a:rPr sz="1100" spc="-90" dirty="0">
                          <a:solidFill>
                            <a:srgbClr val="003864"/>
                          </a:solidFill>
                          <a:latin typeface="Verdana"/>
                          <a:cs typeface="Verdana"/>
                        </a:rPr>
                        <a:t>taxi</a:t>
                      </a:r>
                      <a:r>
                        <a:rPr sz="1100" spc="-35" dirty="0">
                          <a:solidFill>
                            <a:srgbClr val="003864"/>
                          </a:solidFill>
                          <a:latin typeface="Verdana"/>
                          <a:cs typeface="Verdana"/>
                        </a:rPr>
                        <a:t> </a:t>
                      </a:r>
                      <a:r>
                        <a:rPr sz="1100" spc="-85" dirty="0">
                          <a:solidFill>
                            <a:srgbClr val="003864"/>
                          </a:solidFill>
                          <a:latin typeface="Verdana"/>
                          <a:cs typeface="Verdana"/>
                        </a:rPr>
                        <a:t>trong</a:t>
                      </a:r>
                      <a:r>
                        <a:rPr sz="1100" spc="-30" dirty="0">
                          <a:solidFill>
                            <a:srgbClr val="003864"/>
                          </a:solidFill>
                          <a:latin typeface="Verdana"/>
                          <a:cs typeface="Verdana"/>
                        </a:rPr>
                        <a:t> </a:t>
                      </a:r>
                      <a:r>
                        <a:rPr sz="1100" spc="-80" dirty="0">
                          <a:solidFill>
                            <a:srgbClr val="003864"/>
                          </a:solidFill>
                          <a:latin typeface="Verdana"/>
                          <a:cs typeface="Verdana"/>
                        </a:rPr>
                        <a:t>trường</a:t>
                      </a:r>
                      <a:r>
                        <a:rPr sz="1100" spc="-25" dirty="0">
                          <a:solidFill>
                            <a:srgbClr val="003864"/>
                          </a:solidFill>
                          <a:latin typeface="Verdana"/>
                          <a:cs typeface="Verdana"/>
                        </a:rPr>
                        <a:t> </a:t>
                      </a:r>
                      <a:r>
                        <a:rPr sz="1100" spc="-80" dirty="0">
                          <a:solidFill>
                            <a:srgbClr val="003864"/>
                          </a:solidFill>
                          <a:latin typeface="Verdana"/>
                          <a:cs typeface="Verdana"/>
                        </a:rPr>
                        <a:t>hợp</a:t>
                      </a:r>
                      <a:r>
                        <a:rPr sz="1100" spc="10" dirty="0">
                          <a:solidFill>
                            <a:srgbClr val="003864"/>
                          </a:solidFill>
                          <a:latin typeface="Verdana"/>
                          <a:cs typeface="Verdana"/>
                        </a:rPr>
                        <a:t> </a:t>
                      </a:r>
                      <a:r>
                        <a:rPr sz="1100" spc="-75" dirty="0">
                          <a:solidFill>
                            <a:srgbClr val="003864"/>
                          </a:solidFill>
                          <a:latin typeface="Verdana"/>
                          <a:cs typeface="Verdana"/>
                        </a:rPr>
                        <a:t>người</a:t>
                      </a:r>
                      <a:r>
                        <a:rPr sz="1100" spc="-25" dirty="0">
                          <a:solidFill>
                            <a:srgbClr val="003864"/>
                          </a:solidFill>
                          <a:latin typeface="Verdana"/>
                          <a:cs typeface="Verdana"/>
                        </a:rPr>
                        <a:t> </a:t>
                      </a:r>
                      <a:r>
                        <a:rPr sz="1100" spc="-60" dirty="0">
                          <a:solidFill>
                            <a:srgbClr val="003864"/>
                          </a:solidFill>
                          <a:latin typeface="Verdana"/>
                          <a:cs typeface="Verdana"/>
                        </a:rPr>
                        <a:t>được</a:t>
                      </a:r>
                      <a:r>
                        <a:rPr sz="1100" spc="-40" dirty="0">
                          <a:solidFill>
                            <a:srgbClr val="003864"/>
                          </a:solidFill>
                          <a:latin typeface="Verdana"/>
                          <a:cs typeface="Verdana"/>
                        </a:rPr>
                        <a:t> </a:t>
                      </a:r>
                      <a:r>
                        <a:rPr sz="1100" spc="-90" dirty="0">
                          <a:solidFill>
                            <a:srgbClr val="003864"/>
                          </a:solidFill>
                          <a:latin typeface="Verdana"/>
                          <a:cs typeface="Verdana"/>
                        </a:rPr>
                        <a:t>bảo</a:t>
                      </a:r>
                      <a:r>
                        <a:rPr sz="1100" spc="-15" dirty="0">
                          <a:solidFill>
                            <a:srgbClr val="003864"/>
                          </a:solidFill>
                          <a:latin typeface="Verdana"/>
                          <a:cs typeface="Verdana"/>
                        </a:rPr>
                        <a:t> </a:t>
                      </a:r>
                      <a:r>
                        <a:rPr sz="1100" spc="-20" dirty="0">
                          <a:solidFill>
                            <a:srgbClr val="003864"/>
                          </a:solidFill>
                          <a:latin typeface="Verdana"/>
                          <a:cs typeface="Verdana"/>
                        </a:rPr>
                        <a:t>hiểm </a:t>
                      </a:r>
                      <a:r>
                        <a:rPr sz="1100" spc="-90" dirty="0">
                          <a:solidFill>
                            <a:srgbClr val="003864"/>
                          </a:solidFill>
                          <a:latin typeface="Verdana"/>
                          <a:cs typeface="Verdana"/>
                        </a:rPr>
                        <a:t>cung</a:t>
                      </a:r>
                      <a:r>
                        <a:rPr sz="1100" spc="-10" dirty="0">
                          <a:solidFill>
                            <a:srgbClr val="003864"/>
                          </a:solidFill>
                          <a:latin typeface="Verdana"/>
                          <a:cs typeface="Verdana"/>
                        </a:rPr>
                        <a:t> </a:t>
                      </a:r>
                      <a:r>
                        <a:rPr sz="1100" spc="-90" dirty="0">
                          <a:solidFill>
                            <a:srgbClr val="003864"/>
                          </a:solidFill>
                          <a:latin typeface="Verdana"/>
                          <a:cs typeface="Verdana"/>
                        </a:rPr>
                        <a:t>cấp</a:t>
                      </a:r>
                      <a:r>
                        <a:rPr sz="1100" spc="-15" dirty="0">
                          <a:solidFill>
                            <a:srgbClr val="003864"/>
                          </a:solidFill>
                          <a:latin typeface="Verdana"/>
                          <a:cs typeface="Verdana"/>
                        </a:rPr>
                        <a:t> </a:t>
                      </a:r>
                      <a:r>
                        <a:rPr sz="1100" spc="-60" dirty="0">
                          <a:solidFill>
                            <a:srgbClr val="003864"/>
                          </a:solidFill>
                          <a:latin typeface="Verdana"/>
                          <a:cs typeface="Verdana"/>
                        </a:rPr>
                        <a:t>được</a:t>
                      </a:r>
                      <a:r>
                        <a:rPr sz="1100" spc="-45" dirty="0">
                          <a:solidFill>
                            <a:srgbClr val="003864"/>
                          </a:solidFill>
                          <a:latin typeface="Verdana"/>
                          <a:cs typeface="Verdana"/>
                        </a:rPr>
                        <a:t> </a:t>
                      </a:r>
                      <a:r>
                        <a:rPr sz="1100" spc="-90" dirty="0">
                          <a:solidFill>
                            <a:srgbClr val="003864"/>
                          </a:solidFill>
                          <a:latin typeface="Verdana"/>
                          <a:cs typeface="Verdana"/>
                        </a:rPr>
                        <a:t>chứng</a:t>
                      </a:r>
                      <a:r>
                        <a:rPr sz="1100" spc="-20" dirty="0">
                          <a:solidFill>
                            <a:srgbClr val="003864"/>
                          </a:solidFill>
                          <a:latin typeface="Verdana"/>
                          <a:cs typeface="Verdana"/>
                        </a:rPr>
                        <a:t> </a:t>
                      </a:r>
                      <a:r>
                        <a:rPr sz="1100" spc="-70" dirty="0">
                          <a:solidFill>
                            <a:srgbClr val="003864"/>
                          </a:solidFill>
                          <a:latin typeface="Verdana"/>
                          <a:cs typeface="Verdana"/>
                        </a:rPr>
                        <a:t>từ,</a:t>
                      </a:r>
                      <a:r>
                        <a:rPr sz="1100" spc="-35" dirty="0">
                          <a:solidFill>
                            <a:srgbClr val="003864"/>
                          </a:solidFill>
                          <a:latin typeface="Verdana"/>
                          <a:cs typeface="Verdana"/>
                        </a:rPr>
                        <a:t> </a:t>
                      </a:r>
                      <a:r>
                        <a:rPr sz="1100" spc="-85" dirty="0">
                          <a:solidFill>
                            <a:srgbClr val="003864"/>
                          </a:solidFill>
                          <a:latin typeface="Verdana"/>
                          <a:cs typeface="Verdana"/>
                        </a:rPr>
                        <a:t>hóa</a:t>
                      </a:r>
                      <a:r>
                        <a:rPr sz="1100" spc="-30" dirty="0">
                          <a:solidFill>
                            <a:srgbClr val="003864"/>
                          </a:solidFill>
                          <a:latin typeface="Verdana"/>
                          <a:cs typeface="Verdana"/>
                        </a:rPr>
                        <a:t> </a:t>
                      </a:r>
                      <a:r>
                        <a:rPr sz="1100" spc="-65" dirty="0">
                          <a:solidFill>
                            <a:srgbClr val="003864"/>
                          </a:solidFill>
                          <a:latin typeface="Verdana"/>
                          <a:cs typeface="Verdana"/>
                        </a:rPr>
                        <a:t>đơn</a:t>
                      </a:r>
                      <a:r>
                        <a:rPr sz="1100" spc="-30" dirty="0">
                          <a:solidFill>
                            <a:srgbClr val="003864"/>
                          </a:solidFill>
                          <a:latin typeface="Verdana"/>
                          <a:cs typeface="Verdana"/>
                        </a:rPr>
                        <a:t> </a:t>
                      </a:r>
                      <a:r>
                        <a:rPr sz="1100" spc="-75" dirty="0">
                          <a:solidFill>
                            <a:srgbClr val="003864"/>
                          </a:solidFill>
                          <a:latin typeface="Verdana"/>
                          <a:cs typeface="Verdana"/>
                        </a:rPr>
                        <a:t>hợp</a:t>
                      </a:r>
                      <a:r>
                        <a:rPr sz="1100" spc="-20" dirty="0">
                          <a:solidFill>
                            <a:srgbClr val="003864"/>
                          </a:solidFill>
                          <a:latin typeface="Verdana"/>
                          <a:cs typeface="Verdana"/>
                        </a:rPr>
                        <a:t> </a:t>
                      </a:r>
                      <a:r>
                        <a:rPr sz="1100" spc="-25" dirty="0">
                          <a:solidFill>
                            <a:srgbClr val="003864"/>
                          </a:solidFill>
                          <a:latin typeface="Verdana"/>
                          <a:cs typeface="Verdana"/>
                        </a:rPr>
                        <a:t>lệ.</a:t>
                      </a:r>
                      <a:endParaRPr sz="1100">
                        <a:latin typeface="Verdana"/>
                        <a:cs typeface="Verdana"/>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3417200091"/>
                  </a:ext>
                </a:extLst>
              </a:tr>
              <a:tr h="1495804">
                <a:tc>
                  <a:txBody>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685"/>
                        </a:spcBef>
                      </a:pPr>
                      <a:endParaRPr sz="1400">
                        <a:latin typeface="Times New Roman"/>
                        <a:cs typeface="Times New Roman"/>
                      </a:endParaRPr>
                    </a:p>
                    <a:p>
                      <a:pPr algn="ctr">
                        <a:lnSpc>
                          <a:spcPct val="100000"/>
                        </a:lnSpc>
                      </a:pPr>
                      <a:r>
                        <a:rPr sz="1400" b="1" spc="-50" dirty="0">
                          <a:solidFill>
                            <a:srgbClr val="FFFFFF"/>
                          </a:solidFill>
                          <a:latin typeface="Verdana"/>
                          <a:cs typeface="Verdana"/>
                        </a:rPr>
                        <a:t>4</a:t>
                      </a:r>
                      <a:endParaRPr sz="14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11430">
                        <a:lnSpc>
                          <a:spcPts val="1675"/>
                        </a:lnSpc>
                        <a:spcBef>
                          <a:spcPts val="315"/>
                        </a:spcBef>
                      </a:pPr>
                      <a:r>
                        <a:rPr sz="1400" spc="-125" dirty="0">
                          <a:solidFill>
                            <a:srgbClr val="003864"/>
                          </a:solidFill>
                          <a:latin typeface="Verdana"/>
                          <a:cs typeface="Verdana"/>
                        </a:rPr>
                        <a:t>Quỹ</a:t>
                      </a:r>
                      <a:r>
                        <a:rPr sz="1400" spc="-40" dirty="0">
                          <a:solidFill>
                            <a:srgbClr val="003864"/>
                          </a:solidFill>
                          <a:latin typeface="Verdana"/>
                          <a:cs typeface="Verdana"/>
                        </a:rPr>
                        <a:t> </a:t>
                      </a:r>
                      <a:r>
                        <a:rPr sz="1400" spc="-105" dirty="0">
                          <a:solidFill>
                            <a:srgbClr val="003864"/>
                          </a:solidFill>
                          <a:latin typeface="Verdana"/>
                          <a:cs typeface="Verdana"/>
                        </a:rPr>
                        <a:t>giáo</a:t>
                      </a:r>
                      <a:r>
                        <a:rPr sz="1400" spc="-25" dirty="0">
                          <a:solidFill>
                            <a:srgbClr val="003864"/>
                          </a:solidFill>
                          <a:latin typeface="Verdana"/>
                          <a:cs typeface="Verdana"/>
                        </a:rPr>
                        <a:t> dục</a:t>
                      </a:r>
                      <a:endParaRPr sz="1400">
                        <a:latin typeface="Verdana"/>
                        <a:cs typeface="Verdana"/>
                      </a:endParaRPr>
                    </a:p>
                    <a:p>
                      <a:pPr marL="11430">
                        <a:lnSpc>
                          <a:spcPts val="1300"/>
                        </a:lnSpc>
                      </a:pPr>
                      <a:r>
                        <a:rPr sz="1100" spc="-85" dirty="0">
                          <a:solidFill>
                            <a:srgbClr val="003864"/>
                          </a:solidFill>
                          <a:latin typeface="Verdana"/>
                          <a:cs typeface="Verdana"/>
                        </a:rPr>
                        <a:t>trong</a:t>
                      </a:r>
                      <a:r>
                        <a:rPr sz="1100" spc="-25" dirty="0">
                          <a:solidFill>
                            <a:srgbClr val="003864"/>
                          </a:solidFill>
                          <a:latin typeface="Verdana"/>
                          <a:cs typeface="Verdana"/>
                        </a:rPr>
                        <a:t> </a:t>
                      </a:r>
                      <a:r>
                        <a:rPr sz="1100" spc="-80" dirty="0">
                          <a:solidFill>
                            <a:srgbClr val="003864"/>
                          </a:solidFill>
                          <a:latin typeface="Verdana"/>
                          <a:cs typeface="Verdana"/>
                        </a:rPr>
                        <a:t>trường</a:t>
                      </a:r>
                      <a:r>
                        <a:rPr sz="1100" spc="-25" dirty="0">
                          <a:solidFill>
                            <a:srgbClr val="003864"/>
                          </a:solidFill>
                          <a:latin typeface="Verdana"/>
                          <a:cs typeface="Verdana"/>
                        </a:rPr>
                        <a:t> </a:t>
                      </a:r>
                      <a:r>
                        <a:rPr sz="1100" spc="-75" dirty="0">
                          <a:solidFill>
                            <a:srgbClr val="003864"/>
                          </a:solidFill>
                          <a:latin typeface="Verdana"/>
                          <a:cs typeface="Verdana"/>
                        </a:rPr>
                        <a:t>hợp</a:t>
                      </a:r>
                      <a:r>
                        <a:rPr sz="1100" spc="-5" dirty="0">
                          <a:solidFill>
                            <a:srgbClr val="003864"/>
                          </a:solidFill>
                          <a:latin typeface="Verdana"/>
                          <a:cs typeface="Verdana"/>
                        </a:rPr>
                        <a:t> </a:t>
                      </a:r>
                      <a:r>
                        <a:rPr sz="1100" spc="-110" dirty="0">
                          <a:solidFill>
                            <a:srgbClr val="003864"/>
                          </a:solidFill>
                          <a:latin typeface="Verdana"/>
                          <a:cs typeface="Verdana"/>
                        </a:rPr>
                        <a:t>CBNV</a:t>
                      </a:r>
                      <a:r>
                        <a:rPr sz="1100" spc="-5" dirty="0">
                          <a:solidFill>
                            <a:srgbClr val="003864"/>
                          </a:solidFill>
                          <a:latin typeface="Verdana"/>
                          <a:cs typeface="Verdana"/>
                        </a:rPr>
                        <a:t> </a:t>
                      </a:r>
                      <a:r>
                        <a:rPr sz="1100" spc="-70" dirty="0">
                          <a:solidFill>
                            <a:srgbClr val="003864"/>
                          </a:solidFill>
                          <a:latin typeface="Verdana"/>
                          <a:cs typeface="Verdana"/>
                        </a:rPr>
                        <a:t>tử</a:t>
                      </a:r>
                      <a:r>
                        <a:rPr sz="1100" spc="-25" dirty="0">
                          <a:solidFill>
                            <a:srgbClr val="003864"/>
                          </a:solidFill>
                          <a:latin typeface="Verdana"/>
                          <a:cs typeface="Verdana"/>
                        </a:rPr>
                        <a:t> </a:t>
                      </a:r>
                      <a:r>
                        <a:rPr sz="1100" spc="-95" dirty="0">
                          <a:solidFill>
                            <a:srgbClr val="003864"/>
                          </a:solidFill>
                          <a:latin typeface="Verdana"/>
                          <a:cs typeface="Verdana"/>
                        </a:rPr>
                        <a:t>vong</a:t>
                      </a:r>
                      <a:r>
                        <a:rPr sz="1100" spc="-20" dirty="0">
                          <a:solidFill>
                            <a:srgbClr val="003864"/>
                          </a:solidFill>
                          <a:latin typeface="Verdana"/>
                          <a:cs typeface="Verdana"/>
                        </a:rPr>
                        <a:t> </a:t>
                      </a:r>
                      <a:r>
                        <a:rPr sz="1100" spc="-80" dirty="0">
                          <a:solidFill>
                            <a:srgbClr val="003864"/>
                          </a:solidFill>
                          <a:latin typeface="Verdana"/>
                          <a:cs typeface="Verdana"/>
                        </a:rPr>
                        <a:t>do</a:t>
                      </a:r>
                      <a:r>
                        <a:rPr sz="1100" spc="-20" dirty="0">
                          <a:solidFill>
                            <a:srgbClr val="003864"/>
                          </a:solidFill>
                          <a:latin typeface="Verdana"/>
                          <a:cs typeface="Verdana"/>
                        </a:rPr>
                        <a:t> </a:t>
                      </a:r>
                      <a:r>
                        <a:rPr sz="1100" spc="-75" dirty="0">
                          <a:solidFill>
                            <a:srgbClr val="003864"/>
                          </a:solidFill>
                          <a:latin typeface="Verdana"/>
                          <a:cs typeface="Verdana"/>
                        </a:rPr>
                        <a:t>tai</a:t>
                      </a:r>
                      <a:r>
                        <a:rPr sz="1100" spc="-25" dirty="0">
                          <a:solidFill>
                            <a:srgbClr val="003864"/>
                          </a:solidFill>
                          <a:latin typeface="Verdana"/>
                          <a:cs typeface="Verdana"/>
                        </a:rPr>
                        <a:t> </a:t>
                      </a:r>
                      <a:r>
                        <a:rPr sz="1100" spc="-100" dirty="0">
                          <a:solidFill>
                            <a:srgbClr val="003864"/>
                          </a:solidFill>
                          <a:latin typeface="Verdana"/>
                          <a:cs typeface="Verdana"/>
                        </a:rPr>
                        <a:t>nạn</a:t>
                      </a:r>
                      <a:r>
                        <a:rPr sz="1100" spc="-10" dirty="0">
                          <a:solidFill>
                            <a:srgbClr val="003864"/>
                          </a:solidFill>
                          <a:latin typeface="Verdana"/>
                          <a:cs typeface="Verdana"/>
                        </a:rPr>
                        <a:t> </a:t>
                      </a:r>
                      <a:r>
                        <a:rPr sz="1100" spc="-85" dirty="0">
                          <a:solidFill>
                            <a:srgbClr val="003864"/>
                          </a:solidFill>
                          <a:latin typeface="Verdana"/>
                          <a:cs typeface="Verdana"/>
                        </a:rPr>
                        <a:t>thuộc</a:t>
                      </a:r>
                      <a:r>
                        <a:rPr sz="1100" spc="-20" dirty="0">
                          <a:solidFill>
                            <a:srgbClr val="003864"/>
                          </a:solidFill>
                          <a:latin typeface="Verdana"/>
                          <a:cs typeface="Verdana"/>
                        </a:rPr>
                        <a:t> </a:t>
                      </a:r>
                      <a:r>
                        <a:rPr sz="1100" spc="-110" dirty="0">
                          <a:solidFill>
                            <a:srgbClr val="003864"/>
                          </a:solidFill>
                          <a:latin typeface="Verdana"/>
                          <a:cs typeface="Verdana"/>
                        </a:rPr>
                        <a:t>phạm</a:t>
                      </a:r>
                      <a:r>
                        <a:rPr sz="1100" spc="-20" dirty="0">
                          <a:solidFill>
                            <a:srgbClr val="003864"/>
                          </a:solidFill>
                          <a:latin typeface="Verdana"/>
                          <a:cs typeface="Verdana"/>
                        </a:rPr>
                        <a:t> </a:t>
                      </a:r>
                      <a:r>
                        <a:rPr sz="1100" spc="-80" dirty="0">
                          <a:solidFill>
                            <a:srgbClr val="003864"/>
                          </a:solidFill>
                          <a:latin typeface="Verdana"/>
                          <a:cs typeface="Verdana"/>
                        </a:rPr>
                        <a:t>vi</a:t>
                      </a:r>
                      <a:r>
                        <a:rPr sz="1100" spc="-15" dirty="0">
                          <a:solidFill>
                            <a:srgbClr val="003864"/>
                          </a:solidFill>
                          <a:latin typeface="Verdana"/>
                          <a:cs typeface="Verdana"/>
                        </a:rPr>
                        <a:t> </a:t>
                      </a:r>
                      <a:r>
                        <a:rPr sz="1100" spc="-90" dirty="0">
                          <a:solidFill>
                            <a:srgbClr val="003864"/>
                          </a:solidFill>
                          <a:latin typeface="Verdana"/>
                          <a:cs typeface="Verdana"/>
                        </a:rPr>
                        <a:t>bảo</a:t>
                      </a:r>
                      <a:r>
                        <a:rPr sz="1100" spc="-15" dirty="0">
                          <a:solidFill>
                            <a:srgbClr val="003864"/>
                          </a:solidFill>
                          <a:latin typeface="Verdana"/>
                          <a:cs typeface="Verdana"/>
                        </a:rPr>
                        <a:t> </a:t>
                      </a:r>
                      <a:r>
                        <a:rPr sz="1100" spc="-100" dirty="0">
                          <a:solidFill>
                            <a:srgbClr val="003864"/>
                          </a:solidFill>
                          <a:latin typeface="Verdana"/>
                          <a:cs typeface="Verdana"/>
                        </a:rPr>
                        <a:t>hiểm,</a:t>
                      </a:r>
                      <a:r>
                        <a:rPr sz="1100" spc="-15" dirty="0">
                          <a:solidFill>
                            <a:srgbClr val="003864"/>
                          </a:solidFill>
                          <a:latin typeface="Verdana"/>
                          <a:cs typeface="Verdana"/>
                        </a:rPr>
                        <a:t> </a:t>
                      </a:r>
                      <a:r>
                        <a:rPr sz="1100" spc="-90" dirty="0">
                          <a:solidFill>
                            <a:srgbClr val="003864"/>
                          </a:solidFill>
                          <a:latin typeface="Verdana"/>
                          <a:cs typeface="Verdana"/>
                        </a:rPr>
                        <a:t>áp</a:t>
                      </a:r>
                      <a:r>
                        <a:rPr sz="1100" spc="-15" dirty="0">
                          <a:solidFill>
                            <a:srgbClr val="003864"/>
                          </a:solidFill>
                          <a:latin typeface="Verdana"/>
                          <a:cs typeface="Verdana"/>
                        </a:rPr>
                        <a:t> </a:t>
                      </a:r>
                      <a:r>
                        <a:rPr sz="1100" spc="-90" dirty="0">
                          <a:solidFill>
                            <a:srgbClr val="003864"/>
                          </a:solidFill>
                          <a:latin typeface="Verdana"/>
                          <a:cs typeface="Verdana"/>
                        </a:rPr>
                        <a:t>dụng</a:t>
                      </a:r>
                      <a:r>
                        <a:rPr sz="1100" dirty="0">
                          <a:solidFill>
                            <a:srgbClr val="003864"/>
                          </a:solidFill>
                          <a:latin typeface="Verdana"/>
                          <a:cs typeface="Verdana"/>
                        </a:rPr>
                        <a:t> </a:t>
                      </a:r>
                      <a:r>
                        <a:rPr sz="1100" spc="-20" dirty="0">
                          <a:solidFill>
                            <a:srgbClr val="003864"/>
                          </a:solidFill>
                          <a:latin typeface="Verdana"/>
                          <a:cs typeface="Verdana"/>
                        </a:rPr>
                        <a:t>với:</a:t>
                      </a:r>
                      <a:endParaRPr sz="1100">
                        <a:latin typeface="Verdana"/>
                        <a:cs typeface="Verdana"/>
                      </a:endParaRPr>
                    </a:p>
                    <a:p>
                      <a:pPr marL="11430" marR="102870">
                        <a:lnSpc>
                          <a:spcPts val="1310"/>
                        </a:lnSpc>
                        <a:spcBef>
                          <a:spcPts val="40"/>
                        </a:spcBef>
                      </a:pPr>
                      <a:r>
                        <a:rPr sz="1100" spc="-100" dirty="0">
                          <a:solidFill>
                            <a:srgbClr val="003864"/>
                          </a:solidFill>
                          <a:latin typeface="Verdana"/>
                          <a:cs typeface="Verdana"/>
                        </a:rPr>
                        <a:t>-</a:t>
                      </a:r>
                      <a:r>
                        <a:rPr sz="1100" spc="-25" dirty="0">
                          <a:solidFill>
                            <a:srgbClr val="003864"/>
                          </a:solidFill>
                          <a:latin typeface="Verdana"/>
                          <a:cs typeface="Verdana"/>
                        </a:rPr>
                        <a:t> </a:t>
                      </a:r>
                      <a:r>
                        <a:rPr sz="1100" spc="-80" dirty="0">
                          <a:solidFill>
                            <a:srgbClr val="003864"/>
                          </a:solidFill>
                          <a:latin typeface="Verdana"/>
                          <a:cs typeface="Verdana"/>
                        </a:rPr>
                        <a:t>con</a:t>
                      </a:r>
                      <a:r>
                        <a:rPr sz="1100" spc="-15" dirty="0">
                          <a:solidFill>
                            <a:srgbClr val="003864"/>
                          </a:solidFill>
                          <a:latin typeface="Verdana"/>
                          <a:cs typeface="Verdana"/>
                        </a:rPr>
                        <a:t> </a:t>
                      </a:r>
                      <a:r>
                        <a:rPr sz="1100" spc="-80" dirty="0">
                          <a:solidFill>
                            <a:srgbClr val="003864"/>
                          </a:solidFill>
                          <a:latin typeface="Verdana"/>
                          <a:cs typeface="Verdana"/>
                        </a:rPr>
                        <a:t>hợp</a:t>
                      </a:r>
                      <a:r>
                        <a:rPr sz="1100" dirty="0">
                          <a:solidFill>
                            <a:srgbClr val="003864"/>
                          </a:solidFill>
                          <a:latin typeface="Verdana"/>
                          <a:cs typeface="Verdana"/>
                        </a:rPr>
                        <a:t> </a:t>
                      </a:r>
                      <a:r>
                        <a:rPr sz="1100" spc="-90" dirty="0">
                          <a:solidFill>
                            <a:srgbClr val="003864"/>
                          </a:solidFill>
                          <a:latin typeface="Verdana"/>
                          <a:cs typeface="Verdana"/>
                        </a:rPr>
                        <a:t>pháp</a:t>
                      </a:r>
                      <a:r>
                        <a:rPr sz="1100" spc="-20" dirty="0">
                          <a:solidFill>
                            <a:srgbClr val="003864"/>
                          </a:solidFill>
                          <a:latin typeface="Verdana"/>
                          <a:cs typeface="Verdana"/>
                        </a:rPr>
                        <a:t> </a:t>
                      </a:r>
                      <a:r>
                        <a:rPr sz="1100" spc="-70" dirty="0">
                          <a:solidFill>
                            <a:srgbClr val="003864"/>
                          </a:solidFill>
                          <a:latin typeface="Verdana"/>
                          <a:cs typeface="Verdana"/>
                        </a:rPr>
                        <a:t>dưới</a:t>
                      </a:r>
                      <a:r>
                        <a:rPr sz="1100" spc="-30" dirty="0">
                          <a:solidFill>
                            <a:srgbClr val="003864"/>
                          </a:solidFill>
                          <a:latin typeface="Verdana"/>
                          <a:cs typeface="Verdana"/>
                        </a:rPr>
                        <a:t> </a:t>
                      </a:r>
                      <a:r>
                        <a:rPr sz="1100" spc="-110" dirty="0">
                          <a:solidFill>
                            <a:srgbClr val="003864"/>
                          </a:solidFill>
                          <a:latin typeface="Verdana"/>
                          <a:cs typeface="Verdana"/>
                        </a:rPr>
                        <a:t>18</a:t>
                      </a:r>
                      <a:r>
                        <a:rPr sz="1100" spc="-25" dirty="0">
                          <a:solidFill>
                            <a:srgbClr val="003864"/>
                          </a:solidFill>
                          <a:latin typeface="Verdana"/>
                          <a:cs typeface="Verdana"/>
                        </a:rPr>
                        <a:t> </a:t>
                      </a:r>
                      <a:r>
                        <a:rPr sz="1100" spc="-75" dirty="0">
                          <a:solidFill>
                            <a:srgbClr val="003864"/>
                          </a:solidFill>
                          <a:latin typeface="Verdana"/>
                          <a:cs typeface="Verdana"/>
                        </a:rPr>
                        <a:t>tuổi</a:t>
                      </a:r>
                      <a:r>
                        <a:rPr sz="1100" spc="-20" dirty="0">
                          <a:solidFill>
                            <a:srgbClr val="003864"/>
                          </a:solidFill>
                          <a:latin typeface="Verdana"/>
                          <a:cs typeface="Verdana"/>
                        </a:rPr>
                        <a:t> </a:t>
                      </a:r>
                      <a:r>
                        <a:rPr sz="1100" spc="-90" dirty="0">
                          <a:solidFill>
                            <a:srgbClr val="003864"/>
                          </a:solidFill>
                          <a:latin typeface="Verdana"/>
                          <a:cs typeface="Verdana"/>
                        </a:rPr>
                        <a:t>hoặc</a:t>
                      </a:r>
                      <a:r>
                        <a:rPr sz="1100" spc="-15" dirty="0">
                          <a:solidFill>
                            <a:srgbClr val="003864"/>
                          </a:solidFill>
                          <a:latin typeface="Verdana"/>
                          <a:cs typeface="Verdana"/>
                        </a:rPr>
                        <a:t> </a:t>
                      </a:r>
                      <a:r>
                        <a:rPr sz="1100" spc="-65" dirty="0">
                          <a:solidFill>
                            <a:srgbClr val="003864"/>
                          </a:solidFill>
                          <a:latin typeface="Verdana"/>
                          <a:cs typeface="Verdana"/>
                        </a:rPr>
                        <a:t>tối</a:t>
                      </a:r>
                      <a:r>
                        <a:rPr sz="1100" spc="-30" dirty="0">
                          <a:solidFill>
                            <a:srgbClr val="003864"/>
                          </a:solidFill>
                          <a:latin typeface="Verdana"/>
                          <a:cs typeface="Verdana"/>
                        </a:rPr>
                        <a:t> </a:t>
                      </a:r>
                      <a:r>
                        <a:rPr sz="1100" spc="-80" dirty="0">
                          <a:solidFill>
                            <a:srgbClr val="003864"/>
                          </a:solidFill>
                          <a:latin typeface="Verdana"/>
                          <a:cs typeface="Verdana"/>
                        </a:rPr>
                        <a:t>đa</a:t>
                      </a:r>
                      <a:r>
                        <a:rPr sz="1100" spc="-30" dirty="0">
                          <a:solidFill>
                            <a:srgbClr val="003864"/>
                          </a:solidFill>
                          <a:latin typeface="Verdana"/>
                          <a:cs typeface="Verdana"/>
                        </a:rPr>
                        <a:t> </a:t>
                      </a:r>
                      <a:r>
                        <a:rPr sz="1100" spc="-105" dirty="0">
                          <a:solidFill>
                            <a:srgbClr val="003864"/>
                          </a:solidFill>
                          <a:latin typeface="Verdana"/>
                          <a:cs typeface="Verdana"/>
                        </a:rPr>
                        <a:t>24</a:t>
                      </a:r>
                      <a:r>
                        <a:rPr sz="1100" spc="-25" dirty="0">
                          <a:solidFill>
                            <a:srgbClr val="003864"/>
                          </a:solidFill>
                          <a:latin typeface="Verdana"/>
                          <a:cs typeface="Verdana"/>
                        </a:rPr>
                        <a:t> </a:t>
                      </a:r>
                      <a:r>
                        <a:rPr sz="1100" spc="-75" dirty="0">
                          <a:solidFill>
                            <a:srgbClr val="003864"/>
                          </a:solidFill>
                          <a:latin typeface="Verdana"/>
                          <a:cs typeface="Verdana"/>
                        </a:rPr>
                        <a:t>tuổi</a:t>
                      </a:r>
                      <a:r>
                        <a:rPr sz="1100" spc="-35" dirty="0">
                          <a:solidFill>
                            <a:srgbClr val="003864"/>
                          </a:solidFill>
                          <a:latin typeface="Verdana"/>
                          <a:cs typeface="Verdana"/>
                        </a:rPr>
                        <a:t> </a:t>
                      </a:r>
                      <a:r>
                        <a:rPr sz="1100" spc="-90" dirty="0">
                          <a:solidFill>
                            <a:srgbClr val="003864"/>
                          </a:solidFill>
                          <a:latin typeface="Verdana"/>
                          <a:cs typeface="Verdana"/>
                        </a:rPr>
                        <a:t>nếu</a:t>
                      </a:r>
                      <a:r>
                        <a:rPr sz="1100" spc="-15" dirty="0">
                          <a:solidFill>
                            <a:srgbClr val="003864"/>
                          </a:solidFill>
                          <a:latin typeface="Verdana"/>
                          <a:cs typeface="Verdana"/>
                        </a:rPr>
                        <a:t> </a:t>
                      </a:r>
                      <a:r>
                        <a:rPr sz="1100" spc="-85" dirty="0">
                          <a:solidFill>
                            <a:srgbClr val="003864"/>
                          </a:solidFill>
                          <a:latin typeface="Verdana"/>
                          <a:cs typeface="Verdana"/>
                        </a:rPr>
                        <a:t>chưa</a:t>
                      </a:r>
                      <a:r>
                        <a:rPr sz="1100" spc="-15" dirty="0">
                          <a:solidFill>
                            <a:srgbClr val="003864"/>
                          </a:solidFill>
                          <a:latin typeface="Verdana"/>
                          <a:cs typeface="Verdana"/>
                        </a:rPr>
                        <a:t> </a:t>
                      </a:r>
                      <a:r>
                        <a:rPr sz="1100" spc="-80" dirty="0">
                          <a:solidFill>
                            <a:srgbClr val="003864"/>
                          </a:solidFill>
                          <a:latin typeface="Verdana"/>
                          <a:cs typeface="Verdana"/>
                        </a:rPr>
                        <a:t>lập</a:t>
                      </a:r>
                      <a:r>
                        <a:rPr sz="1100" spc="-20" dirty="0">
                          <a:solidFill>
                            <a:srgbClr val="003864"/>
                          </a:solidFill>
                          <a:latin typeface="Verdana"/>
                          <a:cs typeface="Verdana"/>
                        </a:rPr>
                        <a:t> </a:t>
                      </a:r>
                      <a:r>
                        <a:rPr sz="1100" spc="-80" dirty="0">
                          <a:solidFill>
                            <a:srgbClr val="003864"/>
                          </a:solidFill>
                          <a:latin typeface="Verdana"/>
                          <a:cs typeface="Verdana"/>
                        </a:rPr>
                        <a:t>gia</a:t>
                      </a:r>
                      <a:r>
                        <a:rPr sz="1100" spc="-35" dirty="0">
                          <a:solidFill>
                            <a:srgbClr val="003864"/>
                          </a:solidFill>
                          <a:latin typeface="Verdana"/>
                          <a:cs typeface="Verdana"/>
                        </a:rPr>
                        <a:t> </a:t>
                      </a:r>
                      <a:r>
                        <a:rPr sz="1100" spc="-80" dirty="0">
                          <a:solidFill>
                            <a:srgbClr val="003864"/>
                          </a:solidFill>
                          <a:latin typeface="Verdana"/>
                          <a:cs typeface="Verdana"/>
                        </a:rPr>
                        <a:t>đình</a:t>
                      </a:r>
                      <a:r>
                        <a:rPr sz="1100" spc="-25" dirty="0">
                          <a:solidFill>
                            <a:srgbClr val="003864"/>
                          </a:solidFill>
                          <a:latin typeface="Verdana"/>
                          <a:cs typeface="Verdana"/>
                        </a:rPr>
                        <a:t> </a:t>
                      </a:r>
                      <a:r>
                        <a:rPr sz="1100" spc="-100" dirty="0">
                          <a:solidFill>
                            <a:srgbClr val="003864"/>
                          </a:solidFill>
                          <a:latin typeface="Verdana"/>
                          <a:cs typeface="Verdana"/>
                        </a:rPr>
                        <a:t>và</a:t>
                      </a:r>
                      <a:r>
                        <a:rPr sz="1100" spc="-20" dirty="0">
                          <a:solidFill>
                            <a:srgbClr val="003864"/>
                          </a:solidFill>
                          <a:latin typeface="Verdana"/>
                          <a:cs typeface="Verdana"/>
                        </a:rPr>
                        <a:t> </a:t>
                      </a:r>
                      <a:r>
                        <a:rPr sz="1100" spc="-100" dirty="0">
                          <a:solidFill>
                            <a:srgbClr val="003864"/>
                          </a:solidFill>
                          <a:latin typeface="Verdana"/>
                          <a:cs typeface="Verdana"/>
                        </a:rPr>
                        <a:t>vẫn</a:t>
                      </a:r>
                      <a:r>
                        <a:rPr sz="1100" spc="-25" dirty="0">
                          <a:solidFill>
                            <a:srgbClr val="003864"/>
                          </a:solidFill>
                          <a:latin typeface="Verdana"/>
                          <a:cs typeface="Verdana"/>
                        </a:rPr>
                        <a:t> </a:t>
                      </a:r>
                      <a:r>
                        <a:rPr sz="1100" spc="-90" dirty="0">
                          <a:solidFill>
                            <a:srgbClr val="003864"/>
                          </a:solidFill>
                          <a:latin typeface="Verdana"/>
                          <a:cs typeface="Verdana"/>
                        </a:rPr>
                        <a:t>đang</a:t>
                      </a:r>
                      <a:r>
                        <a:rPr sz="1100" spc="-30" dirty="0">
                          <a:solidFill>
                            <a:srgbClr val="003864"/>
                          </a:solidFill>
                          <a:latin typeface="Verdana"/>
                          <a:cs typeface="Verdana"/>
                        </a:rPr>
                        <a:t> </a:t>
                      </a:r>
                      <a:r>
                        <a:rPr sz="1100" spc="-85" dirty="0">
                          <a:solidFill>
                            <a:srgbClr val="003864"/>
                          </a:solidFill>
                          <a:latin typeface="Verdana"/>
                          <a:cs typeface="Verdana"/>
                        </a:rPr>
                        <a:t>theo</a:t>
                      </a:r>
                      <a:r>
                        <a:rPr sz="1100" spc="-30" dirty="0">
                          <a:solidFill>
                            <a:srgbClr val="003864"/>
                          </a:solidFill>
                          <a:latin typeface="Verdana"/>
                          <a:cs typeface="Verdana"/>
                        </a:rPr>
                        <a:t> </a:t>
                      </a:r>
                      <a:r>
                        <a:rPr sz="1100" spc="-85" dirty="0">
                          <a:solidFill>
                            <a:srgbClr val="003864"/>
                          </a:solidFill>
                          <a:latin typeface="Verdana"/>
                          <a:cs typeface="Verdana"/>
                        </a:rPr>
                        <a:t>học</a:t>
                      </a:r>
                      <a:r>
                        <a:rPr sz="1100" spc="-10" dirty="0">
                          <a:solidFill>
                            <a:srgbClr val="003864"/>
                          </a:solidFill>
                          <a:latin typeface="Verdana"/>
                          <a:cs typeface="Verdana"/>
                        </a:rPr>
                        <a:t> </a:t>
                      </a:r>
                      <a:r>
                        <a:rPr sz="1100" spc="-25" dirty="0">
                          <a:solidFill>
                            <a:srgbClr val="003864"/>
                          </a:solidFill>
                          <a:latin typeface="Verdana"/>
                          <a:cs typeface="Verdana"/>
                        </a:rPr>
                        <a:t>các </a:t>
                      </a:r>
                      <a:r>
                        <a:rPr sz="1100" spc="-95" dirty="0">
                          <a:solidFill>
                            <a:srgbClr val="003864"/>
                          </a:solidFill>
                          <a:latin typeface="Verdana"/>
                          <a:cs typeface="Verdana"/>
                        </a:rPr>
                        <a:t>khóa</a:t>
                      </a:r>
                      <a:r>
                        <a:rPr sz="1100" spc="-25" dirty="0">
                          <a:solidFill>
                            <a:srgbClr val="003864"/>
                          </a:solidFill>
                          <a:latin typeface="Verdana"/>
                          <a:cs typeface="Verdana"/>
                        </a:rPr>
                        <a:t> </a:t>
                      </a:r>
                      <a:r>
                        <a:rPr sz="1100" spc="-85" dirty="0">
                          <a:solidFill>
                            <a:srgbClr val="003864"/>
                          </a:solidFill>
                          <a:latin typeface="Verdana"/>
                          <a:cs typeface="Verdana"/>
                        </a:rPr>
                        <a:t>học</a:t>
                      </a:r>
                      <a:r>
                        <a:rPr sz="1100" spc="-10" dirty="0">
                          <a:solidFill>
                            <a:srgbClr val="003864"/>
                          </a:solidFill>
                          <a:latin typeface="Verdana"/>
                          <a:cs typeface="Verdana"/>
                        </a:rPr>
                        <a:t> </a:t>
                      </a:r>
                      <a:r>
                        <a:rPr sz="1100" spc="-85" dirty="0">
                          <a:solidFill>
                            <a:srgbClr val="003864"/>
                          </a:solidFill>
                          <a:latin typeface="Verdana"/>
                          <a:cs typeface="Verdana"/>
                        </a:rPr>
                        <a:t>toàn</a:t>
                      </a:r>
                      <a:r>
                        <a:rPr sz="1100" spc="-30" dirty="0">
                          <a:solidFill>
                            <a:srgbClr val="003864"/>
                          </a:solidFill>
                          <a:latin typeface="Verdana"/>
                          <a:cs typeface="Verdana"/>
                        </a:rPr>
                        <a:t> </a:t>
                      </a:r>
                      <a:r>
                        <a:rPr sz="1100" spc="-70" dirty="0">
                          <a:solidFill>
                            <a:srgbClr val="003864"/>
                          </a:solidFill>
                          <a:latin typeface="Verdana"/>
                          <a:cs typeface="Verdana"/>
                        </a:rPr>
                        <a:t>thời</a:t>
                      </a:r>
                      <a:r>
                        <a:rPr sz="1100" spc="-15" dirty="0">
                          <a:solidFill>
                            <a:srgbClr val="003864"/>
                          </a:solidFill>
                          <a:latin typeface="Verdana"/>
                          <a:cs typeface="Verdana"/>
                        </a:rPr>
                        <a:t> </a:t>
                      </a:r>
                      <a:r>
                        <a:rPr sz="1100" spc="-85" dirty="0">
                          <a:solidFill>
                            <a:srgbClr val="003864"/>
                          </a:solidFill>
                          <a:latin typeface="Verdana"/>
                          <a:cs typeface="Verdana"/>
                        </a:rPr>
                        <a:t>gian</a:t>
                      </a:r>
                      <a:r>
                        <a:rPr sz="1100" spc="-30" dirty="0">
                          <a:solidFill>
                            <a:srgbClr val="003864"/>
                          </a:solidFill>
                          <a:latin typeface="Verdana"/>
                          <a:cs typeface="Verdana"/>
                        </a:rPr>
                        <a:t> </a:t>
                      </a:r>
                      <a:r>
                        <a:rPr sz="1100" spc="-100" dirty="0">
                          <a:solidFill>
                            <a:srgbClr val="003864"/>
                          </a:solidFill>
                          <a:latin typeface="Verdana"/>
                          <a:cs typeface="Verdana"/>
                        </a:rPr>
                        <a:t>và</a:t>
                      </a:r>
                      <a:r>
                        <a:rPr sz="1100" spc="-30" dirty="0">
                          <a:solidFill>
                            <a:srgbClr val="003864"/>
                          </a:solidFill>
                          <a:latin typeface="Verdana"/>
                          <a:cs typeface="Verdana"/>
                        </a:rPr>
                        <a:t> </a:t>
                      </a:r>
                      <a:r>
                        <a:rPr sz="1100" spc="-80" dirty="0">
                          <a:solidFill>
                            <a:srgbClr val="003864"/>
                          </a:solidFill>
                          <a:latin typeface="Verdana"/>
                          <a:cs typeface="Verdana"/>
                        </a:rPr>
                        <a:t>sống</a:t>
                      </a:r>
                      <a:r>
                        <a:rPr sz="1100" spc="-15" dirty="0">
                          <a:solidFill>
                            <a:srgbClr val="003864"/>
                          </a:solidFill>
                          <a:latin typeface="Verdana"/>
                          <a:cs typeface="Verdana"/>
                        </a:rPr>
                        <a:t> </a:t>
                      </a:r>
                      <a:r>
                        <a:rPr sz="1100" spc="-90" dirty="0">
                          <a:solidFill>
                            <a:srgbClr val="003864"/>
                          </a:solidFill>
                          <a:latin typeface="Verdana"/>
                          <a:cs typeface="Verdana"/>
                        </a:rPr>
                        <a:t>phụ</a:t>
                      </a:r>
                      <a:r>
                        <a:rPr sz="1100" spc="-5" dirty="0">
                          <a:solidFill>
                            <a:srgbClr val="003864"/>
                          </a:solidFill>
                          <a:latin typeface="Verdana"/>
                          <a:cs typeface="Verdana"/>
                        </a:rPr>
                        <a:t> </a:t>
                      </a:r>
                      <a:r>
                        <a:rPr sz="1100" spc="-85" dirty="0">
                          <a:solidFill>
                            <a:srgbClr val="003864"/>
                          </a:solidFill>
                          <a:latin typeface="Verdana"/>
                          <a:cs typeface="Verdana"/>
                        </a:rPr>
                        <a:t>thuộc</a:t>
                      </a:r>
                      <a:r>
                        <a:rPr sz="1100" spc="-25" dirty="0">
                          <a:solidFill>
                            <a:srgbClr val="003864"/>
                          </a:solidFill>
                          <a:latin typeface="Verdana"/>
                          <a:cs typeface="Verdana"/>
                        </a:rPr>
                        <a:t> </a:t>
                      </a:r>
                      <a:r>
                        <a:rPr sz="1100" spc="-95" dirty="0">
                          <a:solidFill>
                            <a:srgbClr val="003864"/>
                          </a:solidFill>
                          <a:latin typeface="Verdana"/>
                          <a:cs typeface="Verdana"/>
                        </a:rPr>
                        <a:t>vào</a:t>
                      </a:r>
                      <a:r>
                        <a:rPr sz="1100" spc="-15" dirty="0">
                          <a:solidFill>
                            <a:srgbClr val="003864"/>
                          </a:solidFill>
                          <a:latin typeface="Verdana"/>
                          <a:cs typeface="Verdana"/>
                        </a:rPr>
                        <a:t> </a:t>
                      </a:r>
                      <a:r>
                        <a:rPr sz="1100" spc="-75" dirty="0">
                          <a:solidFill>
                            <a:srgbClr val="003864"/>
                          </a:solidFill>
                          <a:latin typeface="Verdana"/>
                          <a:cs typeface="Verdana"/>
                        </a:rPr>
                        <a:t>người</a:t>
                      </a:r>
                      <a:r>
                        <a:rPr sz="1100" spc="-25" dirty="0">
                          <a:solidFill>
                            <a:srgbClr val="003864"/>
                          </a:solidFill>
                          <a:latin typeface="Verdana"/>
                          <a:cs typeface="Verdana"/>
                        </a:rPr>
                        <a:t> </a:t>
                      </a:r>
                      <a:r>
                        <a:rPr sz="1100" spc="-60" dirty="0">
                          <a:solidFill>
                            <a:srgbClr val="003864"/>
                          </a:solidFill>
                          <a:latin typeface="Verdana"/>
                          <a:cs typeface="Verdana"/>
                        </a:rPr>
                        <a:t>được</a:t>
                      </a:r>
                      <a:r>
                        <a:rPr sz="1100" spc="-40" dirty="0">
                          <a:solidFill>
                            <a:srgbClr val="003864"/>
                          </a:solidFill>
                          <a:latin typeface="Verdana"/>
                          <a:cs typeface="Verdana"/>
                        </a:rPr>
                        <a:t> </a:t>
                      </a:r>
                      <a:r>
                        <a:rPr sz="1100" spc="-90" dirty="0">
                          <a:solidFill>
                            <a:srgbClr val="003864"/>
                          </a:solidFill>
                          <a:latin typeface="Verdana"/>
                          <a:cs typeface="Verdana"/>
                        </a:rPr>
                        <a:t>bảo</a:t>
                      </a:r>
                      <a:r>
                        <a:rPr sz="1100" spc="-15" dirty="0">
                          <a:solidFill>
                            <a:srgbClr val="003864"/>
                          </a:solidFill>
                          <a:latin typeface="Verdana"/>
                          <a:cs typeface="Verdana"/>
                        </a:rPr>
                        <a:t> </a:t>
                      </a:r>
                      <a:r>
                        <a:rPr sz="1100" spc="-10" dirty="0">
                          <a:solidFill>
                            <a:srgbClr val="003864"/>
                          </a:solidFill>
                          <a:latin typeface="Verdana"/>
                          <a:cs typeface="Verdana"/>
                        </a:rPr>
                        <a:t>hiểm.</a:t>
                      </a:r>
                      <a:endParaRPr sz="1100">
                        <a:latin typeface="Verdana"/>
                        <a:cs typeface="Verdana"/>
                      </a:endParaRPr>
                    </a:p>
                    <a:p>
                      <a:pPr marL="140335" indent="-128905">
                        <a:lnSpc>
                          <a:spcPts val="1240"/>
                        </a:lnSpc>
                        <a:buAutoNum type="romanLcParenR"/>
                        <a:tabLst>
                          <a:tab pos="140335" algn="l"/>
                        </a:tabLst>
                      </a:pPr>
                      <a:r>
                        <a:rPr sz="1100" spc="-55" dirty="0">
                          <a:solidFill>
                            <a:srgbClr val="003864"/>
                          </a:solidFill>
                          <a:latin typeface="Verdana"/>
                          <a:cs typeface="Verdana"/>
                        </a:rPr>
                        <a:t>Trợ</a:t>
                      </a:r>
                      <a:r>
                        <a:rPr sz="1100" spc="-20" dirty="0">
                          <a:solidFill>
                            <a:srgbClr val="003864"/>
                          </a:solidFill>
                          <a:latin typeface="Verdana"/>
                          <a:cs typeface="Verdana"/>
                        </a:rPr>
                        <a:t> </a:t>
                      </a:r>
                      <a:r>
                        <a:rPr sz="1100" spc="-90" dirty="0">
                          <a:solidFill>
                            <a:srgbClr val="003864"/>
                          </a:solidFill>
                          <a:latin typeface="Verdana"/>
                          <a:cs typeface="Verdana"/>
                        </a:rPr>
                        <a:t>cấp</a:t>
                      </a:r>
                      <a:r>
                        <a:rPr sz="1100" spc="-10" dirty="0">
                          <a:solidFill>
                            <a:srgbClr val="003864"/>
                          </a:solidFill>
                          <a:latin typeface="Verdana"/>
                          <a:cs typeface="Verdana"/>
                        </a:rPr>
                        <a:t> </a:t>
                      </a:r>
                      <a:r>
                        <a:rPr sz="1100" spc="-105" dirty="0">
                          <a:solidFill>
                            <a:srgbClr val="003864"/>
                          </a:solidFill>
                          <a:latin typeface="Verdana"/>
                          <a:cs typeface="Verdana"/>
                        </a:rPr>
                        <a:t>1/10</a:t>
                      </a:r>
                      <a:r>
                        <a:rPr sz="1100" spc="-15" dirty="0">
                          <a:solidFill>
                            <a:srgbClr val="003864"/>
                          </a:solidFill>
                          <a:latin typeface="Verdana"/>
                          <a:cs typeface="Verdana"/>
                        </a:rPr>
                        <a:t> </a:t>
                      </a:r>
                      <a:r>
                        <a:rPr sz="1100" spc="-114" dirty="0">
                          <a:solidFill>
                            <a:srgbClr val="003864"/>
                          </a:solidFill>
                          <a:latin typeface="Verdana"/>
                          <a:cs typeface="Verdana"/>
                        </a:rPr>
                        <a:t>Số</a:t>
                      </a:r>
                      <a:r>
                        <a:rPr sz="1100" spc="-20" dirty="0">
                          <a:solidFill>
                            <a:srgbClr val="003864"/>
                          </a:solidFill>
                          <a:latin typeface="Verdana"/>
                          <a:cs typeface="Verdana"/>
                        </a:rPr>
                        <a:t> </a:t>
                      </a:r>
                      <a:r>
                        <a:rPr sz="1100" spc="-75" dirty="0">
                          <a:solidFill>
                            <a:srgbClr val="003864"/>
                          </a:solidFill>
                          <a:latin typeface="Verdana"/>
                          <a:cs typeface="Verdana"/>
                        </a:rPr>
                        <a:t>tiền</a:t>
                      </a:r>
                      <a:r>
                        <a:rPr sz="1100" spc="-40" dirty="0">
                          <a:solidFill>
                            <a:srgbClr val="003864"/>
                          </a:solidFill>
                          <a:latin typeface="Verdana"/>
                          <a:cs typeface="Verdana"/>
                        </a:rPr>
                        <a:t> </a:t>
                      </a:r>
                      <a:r>
                        <a:rPr sz="1100" spc="-90" dirty="0">
                          <a:solidFill>
                            <a:srgbClr val="003864"/>
                          </a:solidFill>
                          <a:latin typeface="Verdana"/>
                          <a:cs typeface="Verdana"/>
                        </a:rPr>
                        <a:t>bảo</a:t>
                      </a:r>
                      <a:r>
                        <a:rPr sz="1100" spc="-20" dirty="0">
                          <a:solidFill>
                            <a:srgbClr val="003864"/>
                          </a:solidFill>
                          <a:latin typeface="Verdana"/>
                          <a:cs typeface="Verdana"/>
                        </a:rPr>
                        <a:t> </a:t>
                      </a:r>
                      <a:r>
                        <a:rPr sz="1100" spc="-105" dirty="0">
                          <a:solidFill>
                            <a:srgbClr val="003864"/>
                          </a:solidFill>
                          <a:latin typeface="Verdana"/>
                          <a:cs typeface="Verdana"/>
                        </a:rPr>
                        <a:t>hiểm</a:t>
                      </a:r>
                      <a:r>
                        <a:rPr sz="1100" spc="-25" dirty="0">
                          <a:solidFill>
                            <a:srgbClr val="003864"/>
                          </a:solidFill>
                          <a:latin typeface="Verdana"/>
                          <a:cs typeface="Verdana"/>
                        </a:rPr>
                        <a:t> </a:t>
                      </a:r>
                      <a:r>
                        <a:rPr sz="1100" spc="-95" dirty="0">
                          <a:solidFill>
                            <a:srgbClr val="003864"/>
                          </a:solidFill>
                          <a:latin typeface="Verdana"/>
                          <a:cs typeface="Verdana"/>
                        </a:rPr>
                        <a:t>của</a:t>
                      </a:r>
                      <a:r>
                        <a:rPr sz="1100" spc="-10" dirty="0">
                          <a:solidFill>
                            <a:srgbClr val="003864"/>
                          </a:solidFill>
                          <a:latin typeface="Verdana"/>
                          <a:cs typeface="Verdana"/>
                        </a:rPr>
                        <a:t> </a:t>
                      </a:r>
                      <a:r>
                        <a:rPr sz="1100" spc="-95" dirty="0">
                          <a:solidFill>
                            <a:srgbClr val="003864"/>
                          </a:solidFill>
                          <a:latin typeface="Verdana"/>
                          <a:cs typeface="Verdana"/>
                        </a:rPr>
                        <a:t>Quyền</a:t>
                      </a:r>
                      <a:r>
                        <a:rPr sz="1100" spc="-30" dirty="0">
                          <a:solidFill>
                            <a:srgbClr val="003864"/>
                          </a:solidFill>
                          <a:latin typeface="Verdana"/>
                          <a:cs typeface="Verdana"/>
                        </a:rPr>
                        <a:t> </a:t>
                      </a:r>
                      <a:r>
                        <a:rPr sz="1100" spc="-50" dirty="0">
                          <a:solidFill>
                            <a:srgbClr val="003864"/>
                          </a:solidFill>
                          <a:latin typeface="Verdana"/>
                          <a:cs typeface="Verdana"/>
                        </a:rPr>
                        <a:t>lợi</a:t>
                      </a:r>
                      <a:r>
                        <a:rPr sz="1100" spc="-30" dirty="0">
                          <a:solidFill>
                            <a:srgbClr val="003864"/>
                          </a:solidFill>
                          <a:latin typeface="Verdana"/>
                          <a:cs typeface="Verdana"/>
                        </a:rPr>
                        <a:t> </a:t>
                      </a:r>
                      <a:r>
                        <a:rPr sz="1100" spc="-60" dirty="0">
                          <a:solidFill>
                            <a:srgbClr val="003864"/>
                          </a:solidFill>
                          <a:latin typeface="Verdana"/>
                          <a:cs typeface="Verdana"/>
                        </a:rPr>
                        <a:t>Tử</a:t>
                      </a:r>
                      <a:r>
                        <a:rPr sz="1100" spc="-30" dirty="0">
                          <a:solidFill>
                            <a:srgbClr val="003864"/>
                          </a:solidFill>
                          <a:latin typeface="Verdana"/>
                          <a:cs typeface="Verdana"/>
                        </a:rPr>
                        <a:t> </a:t>
                      </a:r>
                      <a:r>
                        <a:rPr sz="1100" spc="-95" dirty="0">
                          <a:solidFill>
                            <a:srgbClr val="003864"/>
                          </a:solidFill>
                          <a:latin typeface="Verdana"/>
                          <a:cs typeface="Verdana"/>
                        </a:rPr>
                        <a:t>vong</a:t>
                      </a:r>
                      <a:r>
                        <a:rPr sz="1100" spc="-20" dirty="0">
                          <a:solidFill>
                            <a:srgbClr val="003864"/>
                          </a:solidFill>
                          <a:latin typeface="Verdana"/>
                          <a:cs typeface="Verdana"/>
                        </a:rPr>
                        <a:t> </a:t>
                      </a:r>
                      <a:r>
                        <a:rPr sz="1100" spc="-80" dirty="0">
                          <a:solidFill>
                            <a:srgbClr val="003864"/>
                          </a:solidFill>
                          <a:latin typeface="Verdana"/>
                          <a:cs typeface="Verdana"/>
                        </a:rPr>
                        <a:t>do</a:t>
                      </a:r>
                      <a:r>
                        <a:rPr sz="1100" spc="-25" dirty="0">
                          <a:solidFill>
                            <a:srgbClr val="003864"/>
                          </a:solidFill>
                          <a:latin typeface="Verdana"/>
                          <a:cs typeface="Verdana"/>
                        </a:rPr>
                        <a:t> </a:t>
                      </a:r>
                      <a:r>
                        <a:rPr sz="1100" spc="-60" dirty="0">
                          <a:solidFill>
                            <a:srgbClr val="003864"/>
                          </a:solidFill>
                          <a:latin typeface="Verdana"/>
                          <a:cs typeface="Verdana"/>
                        </a:rPr>
                        <a:t>Tai</a:t>
                      </a:r>
                      <a:r>
                        <a:rPr sz="1100" spc="-30" dirty="0">
                          <a:solidFill>
                            <a:srgbClr val="003864"/>
                          </a:solidFill>
                          <a:latin typeface="Verdana"/>
                          <a:cs typeface="Verdana"/>
                        </a:rPr>
                        <a:t> </a:t>
                      </a:r>
                      <a:r>
                        <a:rPr sz="1100" spc="-100" dirty="0">
                          <a:solidFill>
                            <a:srgbClr val="003864"/>
                          </a:solidFill>
                          <a:latin typeface="Verdana"/>
                          <a:cs typeface="Verdana"/>
                        </a:rPr>
                        <a:t>nạn</a:t>
                      </a:r>
                      <a:r>
                        <a:rPr sz="1100" spc="-25" dirty="0">
                          <a:solidFill>
                            <a:srgbClr val="003864"/>
                          </a:solidFill>
                          <a:latin typeface="Verdana"/>
                          <a:cs typeface="Verdana"/>
                        </a:rPr>
                        <a:t> </a:t>
                      </a:r>
                      <a:r>
                        <a:rPr sz="1100" spc="-80" dirty="0">
                          <a:solidFill>
                            <a:srgbClr val="003864"/>
                          </a:solidFill>
                          <a:latin typeface="Verdana"/>
                          <a:cs typeface="Verdana"/>
                        </a:rPr>
                        <a:t>cho</a:t>
                      </a:r>
                      <a:r>
                        <a:rPr sz="1100" spc="-10" dirty="0">
                          <a:solidFill>
                            <a:srgbClr val="003864"/>
                          </a:solidFill>
                          <a:latin typeface="Verdana"/>
                          <a:cs typeface="Verdana"/>
                        </a:rPr>
                        <a:t> </a:t>
                      </a:r>
                      <a:r>
                        <a:rPr sz="1100" spc="-100" dirty="0">
                          <a:solidFill>
                            <a:srgbClr val="003864"/>
                          </a:solidFill>
                          <a:latin typeface="Verdana"/>
                          <a:cs typeface="Verdana"/>
                        </a:rPr>
                        <a:t>duy</a:t>
                      </a:r>
                      <a:r>
                        <a:rPr sz="1100" spc="-20" dirty="0">
                          <a:solidFill>
                            <a:srgbClr val="003864"/>
                          </a:solidFill>
                          <a:latin typeface="Verdana"/>
                          <a:cs typeface="Verdana"/>
                        </a:rPr>
                        <a:t> </a:t>
                      </a:r>
                      <a:r>
                        <a:rPr sz="1100" spc="-85" dirty="0">
                          <a:solidFill>
                            <a:srgbClr val="003864"/>
                          </a:solidFill>
                          <a:latin typeface="Verdana"/>
                          <a:cs typeface="Verdana"/>
                        </a:rPr>
                        <a:t>nhất</a:t>
                      </a:r>
                      <a:r>
                        <a:rPr sz="1100" spc="-15" dirty="0">
                          <a:solidFill>
                            <a:srgbClr val="003864"/>
                          </a:solidFill>
                          <a:latin typeface="Verdana"/>
                          <a:cs typeface="Verdana"/>
                        </a:rPr>
                        <a:t> </a:t>
                      </a:r>
                      <a:r>
                        <a:rPr sz="1100" spc="-105" dirty="0">
                          <a:solidFill>
                            <a:srgbClr val="003864"/>
                          </a:solidFill>
                          <a:latin typeface="Verdana"/>
                          <a:cs typeface="Verdana"/>
                        </a:rPr>
                        <a:t>một</a:t>
                      </a:r>
                      <a:r>
                        <a:rPr sz="1100" spc="-30" dirty="0">
                          <a:solidFill>
                            <a:srgbClr val="003864"/>
                          </a:solidFill>
                          <a:latin typeface="Verdana"/>
                          <a:cs typeface="Verdana"/>
                        </a:rPr>
                        <a:t> </a:t>
                      </a:r>
                      <a:r>
                        <a:rPr sz="1100" spc="-75" dirty="0">
                          <a:solidFill>
                            <a:srgbClr val="003864"/>
                          </a:solidFill>
                          <a:latin typeface="Verdana"/>
                          <a:cs typeface="Verdana"/>
                        </a:rPr>
                        <a:t>người</a:t>
                      </a:r>
                      <a:r>
                        <a:rPr sz="1100" spc="-20" dirty="0">
                          <a:solidFill>
                            <a:srgbClr val="003864"/>
                          </a:solidFill>
                          <a:latin typeface="Verdana"/>
                          <a:cs typeface="Verdana"/>
                        </a:rPr>
                        <a:t> </a:t>
                      </a:r>
                      <a:r>
                        <a:rPr sz="1100" spc="-25" dirty="0">
                          <a:solidFill>
                            <a:srgbClr val="003864"/>
                          </a:solidFill>
                          <a:latin typeface="Verdana"/>
                          <a:cs typeface="Verdana"/>
                        </a:rPr>
                        <a:t>con</a:t>
                      </a:r>
                      <a:endParaRPr sz="1100">
                        <a:latin typeface="Verdana"/>
                        <a:cs typeface="Verdana"/>
                      </a:endParaRPr>
                    </a:p>
                    <a:p>
                      <a:pPr marL="11430">
                        <a:lnSpc>
                          <a:spcPts val="1300"/>
                        </a:lnSpc>
                      </a:pPr>
                      <a:r>
                        <a:rPr sz="1100" spc="-85" dirty="0">
                          <a:solidFill>
                            <a:srgbClr val="003864"/>
                          </a:solidFill>
                          <a:latin typeface="Verdana"/>
                          <a:cs typeface="Verdana"/>
                        </a:rPr>
                        <a:t>(con</a:t>
                      </a:r>
                      <a:r>
                        <a:rPr sz="1100" spc="-10" dirty="0">
                          <a:solidFill>
                            <a:srgbClr val="003864"/>
                          </a:solidFill>
                          <a:latin typeface="Verdana"/>
                          <a:cs typeface="Verdana"/>
                        </a:rPr>
                        <a:t> </a:t>
                      </a:r>
                      <a:r>
                        <a:rPr sz="1100" spc="-85" dirty="0">
                          <a:solidFill>
                            <a:srgbClr val="003864"/>
                          </a:solidFill>
                          <a:latin typeface="Verdana"/>
                          <a:cs typeface="Verdana"/>
                        </a:rPr>
                        <a:t>ruột)</a:t>
                      </a:r>
                      <a:r>
                        <a:rPr sz="1100" spc="-30" dirty="0">
                          <a:solidFill>
                            <a:srgbClr val="003864"/>
                          </a:solidFill>
                          <a:latin typeface="Verdana"/>
                          <a:cs typeface="Verdana"/>
                        </a:rPr>
                        <a:t> </a:t>
                      </a:r>
                      <a:r>
                        <a:rPr sz="1100" spc="-90" dirty="0">
                          <a:solidFill>
                            <a:srgbClr val="003864"/>
                          </a:solidFill>
                          <a:latin typeface="Verdana"/>
                          <a:cs typeface="Verdana"/>
                        </a:rPr>
                        <a:t>nếu</a:t>
                      </a:r>
                      <a:r>
                        <a:rPr sz="1100" spc="-15" dirty="0">
                          <a:solidFill>
                            <a:srgbClr val="003864"/>
                          </a:solidFill>
                          <a:latin typeface="Verdana"/>
                          <a:cs typeface="Verdana"/>
                        </a:rPr>
                        <a:t> </a:t>
                      </a:r>
                      <a:r>
                        <a:rPr sz="1100" spc="-95" dirty="0">
                          <a:solidFill>
                            <a:srgbClr val="003864"/>
                          </a:solidFill>
                          <a:latin typeface="Verdana"/>
                          <a:cs typeface="Verdana"/>
                        </a:rPr>
                        <a:t>cha</a:t>
                      </a:r>
                      <a:r>
                        <a:rPr sz="1100" spc="-25" dirty="0">
                          <a:solidFill>
                            <a:srgbClr val="003864"/>
                          </a:solidFill>
                          <a:latin typeface="Verdana"/>
                          <a:cs typeface="Verdana"/>
                        </a:rPr>
                        <a:t> </a:t>
                      </a:r>
                      <a:r>
                        <a:rPr sz="1100" spc="-90" dirty="0">
                          <a:solidFill>
                            <a:srgbClr val="003864"/>
                          </a:solidFill>
                          <a:latin typeface="Verdana"/>
                          <a:cs typeface="Verdana"/>
                        </a:rPr>
                        <a:t>hoặc</a:t>
                      </a:r>
                      <a:r>
                        <a:rPr sz="1100" spc="-15" dirty="0">
                          <a:solidFill>
                            <a:srgbClr val="003864"/>
                          </a:solidFill>
                          <a:latin typeface="Verdana"/>
                          <a:cs typeface="Verdana"/>
                        </a:rPr>
                        <a:t> </a:t>
                      </a:r>
                      <a:r>
                        <a:rPr sz="1100" spc="-120" dirty="0">
                          <a:solidFill>
                            <a:srgbClr val="003864"/>
                          </a:solidFill>
                          <a:latin typeface="Verdana"/>
                          <a:cs typeface="Verdana"/>
                        </a:rPr>
                        <a:t>mẹ</a:t>
                      </a:r>
                      <a:r>
                        <a:rPr sz="1100" spc="-15" dirty="0">
                          <a:solidFill>
                            <a:srgbClr val="003864"/>
                          </a:solidFill>
                          <a:latin typeface="Verdana"/>
                          <a:cs typeface="Verdana"/>
                        </a:rPr>
                        <a:t> </a:t>
                      </a:r>
                      <a:r>
                        <a:rPr sz="1100" spc="-75" dirty="0">
                          <a:solidFill>
                            <a:srgbClr val="003864"/>
                          </a:solidFill>
                          <a:latin typeface="Verdana"/>
                          <a:cs typeface="Verdana"/>
                        </a:rPr>
                        <a:t>là</a:t>
                      </a:r>
                      <a:r>
                        <a:rPr sz="1100" spc="-35" dirty="0">
                          <a:solidFill>
                            <a:srgbClr val="003864"/>
                          </a:solidFill>
                          <a:latin typeface="Verdana"/>
                          <a:cs typeface="Verdana"/>
                        </a:rPr>
                        <a:t> </a:t>
                      </a:r>
                      <a:r>
                        <a:rPr sz="1100" spc="-105" dirty="0">
                          <a:solidFill>
                            <a:srgbClr val="003864"/>
                          </a:solidFill>
                          <a:latin typeface="Verdana"/>
                          <a:cs typeface="Verdana"/>
                        </a:rPr>
                        <a:t>Cán</a:t>
                      </a:r>
                      <a:r>
                        <a:rPr sz="1100" spc="-10" dirty="0">
                          <a:solidFill>
                            <a:srgbClr val="003864"/>
                          </a:solidFill>
                          <a:latin typeface="Verdana"/>
                          <a:cs typeface="Verdana"/>
                        </a:rPr>
                        <a:t> </a:t>
                      </a:r>
                      <a:r>
                        <a:rPr sz="1100" spc="-75" dirty="0">
                          <a:solidFill>
                            <a:srgbClr val="003864"/>
                          </a:solidFill>
                          <a:latin typeface="Verdana"/>
                          <a:cs typeface="Verdana"/>
                        </a:rPr>
                        <a:t>bộ</a:t>
                      </a:r>
                      <a:r>
                        <a:rPr sz="1100" spc="-20" dirty="0">
                          <a:solidFill>
                            <a:srgbClr val="003864"/>
                          </a:solidFill>
                          <a:latin typeface="Verdana"/>
                          <a:cs typeface="Verdana"/>
                        </a:rPr>
                        <a:t> </a:t>
                      </a:r>
                      <a:r>
                        <a:rPr sz="1100" spc="-100" dirty="0">
                          <a:solidFill>
                            <a:srgbClr val="003864"/>
                          </a:solidFill>
                          <a:latin typeface="Verdana"/>
                          <a:cs typeface="Verdana"/>
                        </a:rPr>
                        <a:t>nhân</a:t>
                      </a:r>
                      <a:r>
                        <a:rPr sz="1100" spc="-30" dirty="0">
                          <a:solidFill>
                            <a:srgbClr val="003864"/>
                          </a:solidFill>
                          <a:latin typeface="Verdana"/>
                          <a:cs typeface="Verdana"/>
                        </a:rPr>
                        <a:t> </a:t>
                      </a:r>
                      <a:r>
                        <a:rPr sz="1100" spc="-90" dirty="0">
                          <a:solidFill>
                            <a:srgbClr val="003864"/>
                          </a:solidFill>
                          <a:latin typeface="Verdana"/>
                          <a:cs typeface="Verdana"/>
                        </a:rPr>
                        <a:t>viên</a:t>
                      </a:r>
                      <a:r>
                        <a:rPr sz="1100" spc="-30" dirty="0">
                          <a:solidFill>
                            <a:srgbClr val="003864"/>
                          </a:solidFill>
                          <a:latin typeface="Verdana"/>
                          <a:cs typeface="Verdana"/>
                        </a:rPr>
                        <a:t> </a:t>
                      </a:r>
                      <a:r>
                        <a:rPr sz="1100" spc="-110" dirty="0">
                          <a:solidFill>
                            <a:srgbClr val="003864"/>
                          </a:solidFill>
                          <a:latin typeface="Verdana"/>
                          <a:cs typeface="Verdana"/>
                        </a:rPr>
                        <a:t>tham</a:t>
                      </a:r>
                      <a:r>
                        <a:rPr sz="1100" spc="-40" dirty="0">
                          <a:solidFill>
                            <a:srgbClr val="003864"/>
                          </a:solidFill>
                          <a:latin typeface="Verdana"/>
                          <a:cs typeface="Verdana"/>
                        </a:rPr>
                        <a:t> </a:t>
                      </a:r>
                      <a:r>
                        <a:rPr sz="1100" spc="-75" dirty="0">
                          <a:solidFill>
                            <a:srgbClr val="003864"/>
                          </a:solidFill>
                          <a:latin typeface="Verdana"/>
                          <a:cs typeface="Verdana"/>
                        </a:rPr>
                        <a:t>gia</a:t>
                      </a:r>
                      <a:r>
                        <a:rPr sz="1100" spc="-20" dirty="0">
                          <a:solidFill>
                            <a:srgbClr val="003864"/>
                          </a:solidFill>
                          <a:latin typeface="Verdana"/>
                          <a:cs typeface="Verdana"/>
                        </a:rPr>
                        <a:t> </a:t>
                      </a:r>
                      <a:r>
                        <a:rPr sz="1100" spc="-85" dirty="0">
                          <a:solidFill>
                            <a:srgbClr val="003864"/>
                          </a:solidFill>
                          <a:latin typeface="Verdana"/>
                          <a:cs typeface="Verdana"/>
                        </a:rPr>
                        <a:t>HUSTcare</a:t>
                      </a:r>
                      <a:r>
                        <a:rPr sz="1100" spc="-30" dirty="0">
                          <a:solidFill>
                            <a:srgbClr val="003864"/>
                          </a:solidFill>
                          <a:latin typeface="Verdana"/>
                          <a:cs typeface="Verdana"/>
                        </a:rPr>
                        <a:t> </a:t>
                      </a:r>
                      <a:r>
                        <a:rPr sz="1100" spc="-70" dirty="0">
                          <a:solidFill>
                            <a:srgbClr val="003864"/>
                          </a:solidFill>
                          <a:latin typeface="Verdana"/>
                          <a:cs typeface="Verdana"/>
                        </a:rPr>
                        <a:t>bị</a:t>
                      </a:r>
                      <a:r>
                        <a:rPr sz="1100" spc="-20" dirty="0">
                          <a:solidFill>
                            <a:srgbClr val="003864"/>
                          </a:solidFill>
                          <a:latin typeface="Verdana"/>
                          <a:cs typeface="Verdana"/>
                        </a:rPr>
                        <a:t> </a:t>
                      </a:r>
                      <a:r>
                        <a:rPr sz="1100" spc="-70" dirty="0">
                          <a:solidFill>
                            <a:srgbClr val="003864"/>
                          </a:solidFill>
                          <a:latin typeface="Verdana"/>
                          <a:cs typeface="Verdana"/>
                        </a:rPr>
                        <a:t>tử</a:t>
                      </a:r>
                      <a:r>
                        <a:rPr sz="1100" spc="-30" dirty="0">
                          <a:solidFill>
                            <a:srgbClr val="003864"/>
                          </a:solidFill>
                          <a:latin typeface="Verdana"/>
                          <a:cs typeface="Verdana"/>
                        </a:rPr>
                        <a:t> </a:t>
                      </a:r>
                      <a:r>
                        <a:rPr sz="1100" spc="-95" dirty="0">
                          <a:solidFill>
                            <a:srgbClr val="003864"/>
                          </a:solidFill>
                          <a:latin typeface="Verdana"/>
                          <a:cs typeface="Verdana"/>
                        </a:rPr>
                        <a:t>vong</a:t>
                      </a:r>
                      <a:r>
                        <a:rPr sz="1100" spc="-25" dirty="0">
                          <a:solidFill>
                            <a:srgbClr val="003864"/>
                          </a:solidFill>
                          <a:latin typeface="Verdana"/>
                          <a:cs typeface="Verdana"/>
                        </a:rPr>
                        <a:t> </a:t>
                      </a:r>
                      <a:r>
                        <a:rPr sz="1100" spc="-80" dirty="0">
                          <a:solidFill>
                            <a:srgbClr val="003864"/>
                          </a:solidFill>
                          <a:latin typeface="Verdana"/>
                          <a:cs typeface="Verdana"/>
                        </a:rPr>
                        <a:t>do</a:t>
                      </a:r>
                      <a:r>
                        <a:rPr sz="1100" spc="-30" dirty="0">
                          <a:solidFill>
                            <a:srgbClr val="003864"/>
                          </a:solidFill>
                          <a:latin typeface="Verdana"/>
                          <a:cs typeface="Verdana"/>
                        </a:rPr>
                        <a:t> </a:t>
                      </a:r>
                      <a:r>
                        <a:rPr sz="1100" spc="-75" dirty="0">
                          <a:solidFill>
                            <a:srgbClr val="003864"/>
                          </a:solidFill>
                          <a:latin typeface="Verdana"/>
                          <a:cs typeface="Verdana"/>
                        </a:rPr>
                        <a:t>tai</a:t>
                      </a:r>
                      <a:r>
                        <a:rPr sz="1100" spc="-35" dirty="0">
                          <a:solidFill>
                            <a:srgbClr val="003864"/>
                          </a:solidFill>
                          <a:latin typeface="Verdana"/>
                          <a:cs typeface="Verdana"/>
                        </a:rPr>
                        <a:t> </a:t>
                      </a:r>
                      <a:r>
                        <a:rPr sz="1100" spc="-20" dirty="0">
                          <a:solidFill>
                            <a:srgbClr val="003864"/>
                          </a:solidFill>
                          <a:latin typeface="Verdana"/>
                          <a:cs typeface="Verdana"/>
                        </a:rPr>
                        <a:t>nạn.</a:t>
                      </a:r>
                      <a:endParaRPr sz="1100">
                        <a:latin typeface="Verdana"/>
                        <a:cs typeface="Verdana"/>
                      </a:endParaRPr>
                    </a:p>
                    <a:p>
                      <a:pPr marL="11430" marR="4445" indent="159385">
                        <a:lnSpc>
                          <a:spcPts val="1300"/>
                        </a:lnSpc>
                        <a:spcBef>
                          <a:spcPts val="55"/>
                        </a:spcBef>
                        <a:buAutoNum type="romanLcParenR" startAt="2"/>
                        <a:tabLst>
                          <a:tab pos="170815" algn="l"/>
                        </a:tabLst>
                      </a:pPr>
                      <a:r>
                        <a:rPr sz="1100" spc="-55" dirty="0">
                          <a:solidFill>
                            <a:srgbClr val="003864"/>
                          </a:solidFill>
                          <a:latin typeface="Verdana"/>
                          <a:cs typeface="Verdana"/>
                        </a:rPr>
                        <a:t>Trợ</a:t>
                      </a:r>
                      <a:r>
                        <a:rPr sz="1100" spc="-25" dirty="0">
                          <a:solidFill>
                            <a:srgbClr val="003864"/>
                          </a:solidFill>
                          <a:latin typeface="Verdana"/>
                          <a:cs typeface="Verdana"/>
                        </a:rPr>
                        <a:t> </a:t>
                      </a:r>
                      <a:r>
                        <a:rPr sz="1100" spc="-90" dirty="0">
                          <a:solidFill>
                            <a:srgbClr val="003864"/>
                          </a:solidFill>
                          <a:latin typeface="Verdana"/>
                          <a:cs typeface="Verdana"/>
                        </a:rPr>
                        <a:t>cấp</a:t>
                      </a:r>
                      <a:r>
                        <a:rPr sz="1100" spc="-10" dirty="0">
                          <a:solidFill>
                            <a:srgbClr val="003864"/>
                          </a:solidFill>
                          <a:latin typeface="Verdana"/>
                          <a:cs typeface="Verdana"/>
                        </a:rPr>
                        <a:t> </a:t>
                      </a:r>
                      <a:r>
                        <a:rPr sz="1100" spc="-105" dirty="0">
                          <a:solidFill>
                            <a:srgbClr val="003864"/>
                          </a:solidFill>
                          <a:latin typeface="Verdana"/>
                          <a:cs typeface="Verdana"/>
                        </a:rPr>
                        <a:t>1/10</a:t>
                      </a:r>
                      <a:r>
                        <a:rPr sz="1100" spc="-25" dirty="0">
                          <a:solidFill>
                            <a:srgbClr val="003864"/>
                          </a:solidFill>
                          <a:latin typeface="Verdana"/>
                          <a:cs typeface="Verdana"/>
                        </a:rPr>
                        <a:t> </a:t>
                      </a:r>
                      <a:r>
                        <a:rPr sz="1100" spc="-114" dirty="0">
                          <a:solidFill>
                            <a:srgbClr val="003864"/>
                          </a:solidFill>
                          <a:latin typeface="Verdana"/>
                          <a:cs typeface="Verdana"/>
                        </a:rPr>
                        <a:t>Số</a:t>
                      </a:r>
                      <a:r>
                        <a:rPr sz="1100" spc="-10" dirty="0">
                          <a:solidFill>
                            <a:srgbClr val="003864"/>
                          </a:solidFill>
                          <a:latin typeface="Verdana"/>
                          <a:cs typeface="Verdana"/>
                        </a:rPr>
                        <a:t> </a:t>
                      </a:r>
                      <a:r>
                        <a:rPr sz="1100" spc="-75" dirty="0">
                          <a:solidFill>
                            <a:srgbClr val="003864"/>
                          </a:solidFill>
                          <a:latin typeface="Verdana"/>
                          <a:cs typeface="Verdana"/>
                        </a:rPr>
                        <a:t>tiền</a:t>
                      </a:r>
                      <a:r>
                        <a:rPr sz="1100" spc="-40" dirty="0">
                          <a:solidFill>
                            <a:srgbClr val="003864"/>
                          </a:solidFill>
                          <a:latin typeface="Verdana"/>
                          <a:cs typeface="Verdana"/>
                        </a:rPr>
                        <a:t> </a:t>
                      </a:r>
                      <a:r>
                        <a:rPr sz="1100" spc="-90" dirty="0">
                          <a:solidFill>
                            <a:srgbClr val="003864"/>
                          </a:solidFill>
                          <a:latin typeface="Verdana"/>
                          <a:cs typeface="Verdana"/>
                        </a:rPr>
                        <a:t>bảo</a:t>
                      </a:r>
                      <a:r>
                        <a:rPr sz="1100" spc="-20" dirty="0">
                          <a:solidFill>
                            <a:srgbClr val="003864"/>
                          </a:solidFill>
                          <a:latin typeface="Verdana"/>
                          <a:cs typeface="Verdana"/>
                        </a:rPr>
                        <a:t> </a:t>
                      </a:r>
                      <a:r>
                        <a:rPr sz="1100" spc="-105" dirty="0">
                          <a:solidFill>
                            <a:srgbClr val="003864"/>
                          </a:solidFill>
                          <a:latin typeface="Verdana"/>
                          <a:cs typeface="Verdana"/>
                        </a:rPr>
                        <a:t>hiểm</a:t>
                      </a:r>
                      <a:r>
                        <a:rPr sz="1100" spc="-25" dirty="0">
                          <a:solidFill>
                            <a:srgbClr val="003864"/>
                          </a:solidFill>
                          <a:latin typeface="Verdana"/>
                          <a:cs typeface="Verdana"/>
                        </a:rPr>
                        <a:t> </a:t>
                      </a:r>
                      <a:r>
                        <a:rPr sz="1100" spc="-95" dirty="0">
                          <a:solidFill>
                            <a:srgbClr val="003864"/>
                          </a:solidFill>
                          <a:latin typeface="Verdana"/>
                          <a:cs typeface="Verdana"/>
                        </a:rPr>
                        <a:t>của</a:t>
                      </a:r>
                      <a:r>
                        <a:rPr sz="1100" spc="-10" dirty="0">
                          <a:solidFill>
                            <a:srgbClr val="003864"/>
                          </a:solidFill>
                          <a:latin typeface="Verdana"/>
                          <a:cs typeface="Verdana"/>
                        </a:rPr>
                        <a:t> </a:t>
                      </a:r>
                      <a:r>
                        <a:rPr sz="1100" spc="-90" dirty="0">
                          <a:solidFill>
                            <a:srgbClr val="003864"/>
                          </a:solidFill>
                          <a:latin typeface="Verdana"/>
                          <a:cs typeface="Verdana"/>
                        </a:rPr>
                        <a:t>Quyền</a:t>
                      </a:r>
                      <a:r>
                        <a:rPr sz="1100" spc="-40" dirty="0">
                          <a:solidFill>
                            <a:srgbClr val="003864"/>
                          </a:solidFill>
                          <a:latin typeface="Verdana"/>
                          <a:cs typeface="Verdana"/>
                        </a:rPr>
                        <a:t> </a:t>
                      </a:r>
                      <a:r>
                        <a:rPr sz="1100" spc="-45" dirty="0">
                          <a:solidFill>
                            <a:srgbClr val="003864"/>
                          </a:solidFill>
                          <a:latin typeface="Verdana"/>
                          <a:cs typeface="Verdana"/>
                        </a:rPr>
                        <a:t>lợi</a:t>
                      </a:r>
                      <a:r>
                        <a:rPr sz="1100" spc="-20" dirty="0">
                          <a:solidFill>
                            <a:srgbClr val="003864"/>
                          </a:solidFill>
                          <a:latin typeface="Verdana"/>
                          <a:cs typeface="Verdana"/>
                        </a:rPr>
                        <a:t> </a:t>
                      </a:r>
                      <a:r>
                        <a:rPr sz="1100" spc="-60" dirty="0">
                          <a:solidFill>
                            <a:srgbClr val="003864"/>
                          </a:solidFill>
                          <a:latin typeface="Verdana"/>
                          <a:cs typeface="Verdana"/>
                        </a:rPr>
                        <a:t>Tử</a:t>
                      </a:r>
                      <a:r>
                        <a:rPr sz="1100" spc="-35" dirty="0">
                          <a:solidFill>
                            <a:srgbClr val="003864"/>
                          </a:solidFill>
                          <a:latin typeface="Verdana"/>
                          <a:cs typeface="Verdana"/>
                        </a:rPr>
                        <a:t> </a:t>
                      </a:r>
                      <a:r>
                        <a:rPr sz="1100" spc="-95" dirty="0">
                          <a:solidFill>
                            <a:srgbClr val="003864"/>
                          </a:solidFill>
                          <a:latin typeface="Verdana"/>
                          <a:cs typeface="Verdana"/>
                        </a:rPr>
                        <a:t>vong</a:t>
                      </a:r>
                      <a:r>
                        <a:rPr sz="1100" spc="-25" dirty="0">
                          <a:solidFill>
                            <a:srgbClr val="003864"/>
                          </a:solidFill>
                          <a:latin typeface="Verdana"/>
                          <a:cs typeface="Verdana"/>
                        </a:rPr>
                        <a:t> </a:t>
                      </a:r>
                      <a:r>
                        <a:rPr sz="1100" spc="-80" dirty="0">
                          <a:solidFill>
                            <a:srgbClr val="003864"/>
                          </a:solidFill>
                          <a:latin typeface="Verdana"/>
                          <a:cs typeface="Verdana"/>
                        </a:rPr>
                        <a:t>do</a:t>
                      </a:r>
                      <a:r>
                        <a:rPr sz="1100" spc="-25" dirty="0">
                          <a:solidFill>
                            <a:srgbClr val="003864"/>
                          </a:solidFill>
                          <a:latin typeface="Verdana"/>
                          <a:cs typeface="Verdana"/>
                        </a:rPr>
                        <a:t> </a:t>
                      </a:r>
                      <a:r>
                        <a:rPr sz="1100" spc="-60" dirty="0">
                          <a:solidFill>
                            <a:srgbClr val="003864"/>
                          </a:solidFill>
                          <a:latin typeface="Verdana"/>
                          <a:cs typeface="Verdana"/>
                        </a:rPr>
                        <a:t>Tai</a:t>
                      </a:r>
                      <a:r>
                        <a:rPr sz="1100" spc="-30" dirty="0">
                          <a:solidFill>
                            <a:srgbClr val="003864"/>
                          </a:solidFill>
                          <a:latin typeface="Verdana"/>
                          <a:cs typeface="Verdana"/>
                        </a:rPr>
                        <a:t> </a:t>
                      </a:r>
                      <a:r>
                        <a:rPr sz="1100" spc="-100" dirty="0">
                          <a:solidFill>
                            <a:srgbClr val="003864"/>
                          </a:solidFill>
                          <a:latin typeface="Verdana"/>
                          <a:cs typeface="Verdana"/>
                        </a:rPr>
                        <a:t>nạn</a:t>
                      </a:r>
                      <a:r>
                        <a:rPr sz="1100" spc="-25" dirty="0">
                          <a:solidFill>
                            <a:srgbClr val="003864"/>
                          </a:solidFill>
                          <a:latin typeface="Verdana"/>
                          <a:cs typeface="Verdana"/>
                        </a:rPr>
                        <a:t> </a:t>
                      </a:r>
                      <a:r>
                        <a:rPr sz="1100" spc="-80" dirty="0">
                          <a:solidFill>
                            <a:srgbClr val="003864"/>
                          </a:solidFill>
                          <a:latin typeface="Verdana"/>
                          <a:cs typeface="Verdana"/>
                        </a:rPr>
                        <a:t>cho</a:t>
                      </a:r>
                      <a:r>
                        <a:rPr sz="1100" spc="-5" dirty="0">
                          <a:solidFill>
                            <a:srgbClr val="003864"/>
                          </a:solidFill>
                          <a:latin typeface="Verdana"/>
                          <a:cs typeface="Verdana"/>
                        </a:rPr>
                        <a:t> </a:t>
                      </a:r>
                      <a:r>
                        <a:rPr sz="1100" spc="-100" dirty="0">
                          <a:solidFill>
                            <a:srgbClr val="003864"/>
                          </a:solidFill>
                          <a:latin typeface="Verdana"/>
                          <a:cs typeface="Verdana"/>
                        </a:rPr>
                        <a:t>mỗi</a:t>
                      </a:r>
                      <a:r>
                        <a:rPr sz="1100" spc="-20" dirty="0">
                          <a:solidFill>
                            <a:srgbClr val="003864"/>
                          </a:solidFill>
                          <a:latin typeface="Verdana"/>
                          <a:cs typeface="Verdana"/>
                        </a:rPr>
                        <a:t> </a:t>
                      </a:r>
                      <a:r>
                        <a:rPr sz="1100" spc="-75" dirty="0">
                          <a:solidFill>
                            <a:srgbClr val="003864"/>
                          </a:solidFill>
                          <a:latin typeface="Verdana"/>
                          <a:cs typeface="Verdana"/>
                        </a:rPr>
                        <a:t>người</a:t>
                      </a:r>
                      <a:r>
                        <a:rPr sz="1100" spc="-20" dirty="0">
                          <a:solidFill>
                            <a:srgbClr val="003864"/>
                          </a:solidFill>
                          <a:latin typeface="Verdana"/>
                          <a:cs typeface="Verdana"/>
                        </a:rPr>
                        <a:t> </a:t>
                      </a:r>
                      <a:r>
                        <a:rPr sz="1100" spc="-80" dirty="0">
                          <a:solidFill>
                            <a:srgbClr val="003864"/>
                          </a:solidFill>
                          <a:latin typeface="Verdana"/>
                          <a:cs typeface="Verdana"/>
                        </a:rPr>
                        <a:t>con</a:t>
                      </a:r>
                      <a:r>
                        <a:rPr sz="1100" spc="-15" dirty="0">
                          <a:solidFill>
                            <a:srgbClr val="003864"/>
                          </a:solidFill>
                          <a:latin typeface="Verdana"/>
                          <a:cs typeface="Verdana"/>
                        </a:rPr>
                        <a:t> </a:t>
                      </a:r>
                      <a:r>
                        <a:rPr sz="1100" spc="-85" dirty="0">
                          <a:solidFill>
                            <a:srgbClr val="003864"/>
                          </a:solidFill>
                          <a:latin typeface="Verdana"/>
                          <a:cs typeface="Verdana"/>
                        </a:rPr>
                        <a:t>(con</a:t>
                      </a:r>
                      <a:r>
                        <a:rPr sz="1100" spc="-10" dirty="0">
                          <a:solidFill>
                            <a:srgbClr val="003864"/>
                          </a:solidFill>
                          <a:latin typeface="Verdana"/>
                          <a:cs typeface="Verdana"/>
                        </a:rPr>
                        <a:t> ruột) </a:t>
                      </a:r>
                      <a:r>
                        <a:rPr sz="1100" spc="-95" dirty="0">
                          <a:solidFill>
                            <a:srgbClr val="003864"/>
                          </a:solidFill>
                          <a:latin typeface="Verdana"/>
                          <a:cs typeface="Verdana"/>
                        </a:rPr>
                        <a:t>của</a:t>
                      </a:r>
                      <a:r>
                        <a:rPr sz="1100" spc="-10" dirty="0">
                          <a:solidFill>
                            <a:srgbClr val="003864"/>
                          </a:solidFill>
                          <a:latin typeface="Verdana"/>
                          <a:cs typeface="Verdana"/>
                        </a:rPr>
                        <a:t> </a:t>
                      </a:r>
                      <a:r>
                        <a:rPr sz="1100" spc="-90" dirty="0">
                          <a:solidFill>
                            <a:srgbClr val="003864"/>
                          </a:solidFill>
                          <a:latin typeface="Verdana"/>
                          <a:cs typeface="Verdana"/>
                        </a:rPr>
                        <a:t>cha</a:t>
                      </a:r>
                      <a:r>
                        <a:rPr sz="1100" spc="-20" dirty="0">
                          <a:solidFill>
                            <a:srgbClr val="003864"/>
                          </a:solidFill>
                          <a:latin typeface="Verdana"/>
                          <a:cs typeface="Verdana"/>
                        </a:rPr>
                        <a:t> </a:t>
                      </a:r>
                      <a:r>
                        <a:rPr sz="1100" spc="-100" dirty="0">
                          <a:solidFill>
                            <a:srgbClr val="003864"/>
                          </a:solidFill>
                          <a:latin typeface="Verdana"/>
                          <a:cs typeface="Verdana"/>
                        </a:rPr>
                        <a:t>và</a:t>
                      </a:r>
                      <a:r>
                        <a:rPr sz="1100" spc="-25" dirty="0">
                          <a:solidFill>
                            <a:srgbClr val="003864"/>
                          </a:solidFill>
                          <a:latin typeface="Verdana"/>
                          <a:cs typeface="Verdana"/>
                        </a:rPr>
                        <a:t> </a:t>
                      </a:r>
                      <a:r>
                        <a:rPr sz="1100" spc="-120" dirty="0">
                          <a:solidFill>
                            <a:srgbClr val="003864"/>
                          </a:solidFill>
                          <a:latin typeface="Verdana"/>
                          <a:cs typeface="Verdana"/>
                        </a:rPr>
                        <a:t>mẹ</a:t>
                      </a:r>
                      <a:r>
                        <a:rPr sz="1100" spc="-25" dirty="0">
                          <a:solidFill>
                            <a:srgbClr val="003864"/>
                          </a:solidFill>
                          <a:latin typeface="Verdana"/>
                          <a:cs typeface="Verdana"/>
                        </a:rPr>
                        <a:t> </a:t>
                      </a:r>
                      <a:r>
                        <a:rPr sz="1100" spc="-80" dirty="0">
                          <a:solidFill>
                            <a:srgbClr val="003864"/>
                          </a:solidFill>
                          <a:latin typeface="Verdana"/>
                          <a:cs typeface="Verdana"/>
                        </a:rPr>
                        <a:t>đều</a:t>
                      </a:r>
                      <a:r>
                        <a:rPr sz="1100" spc="-35" dirty="0">
                          <a:solidFill>
                            <a:srgbClr val="003864"/>
                          </a:solidFill>
                          <a:latin typeface="Verdana"/>
                          <a:cs typeface="Verdana"/>
                        </a:rPr>
                        <a:t> </a:t>
                      </a:r>
                      <a:r>
                        <a:rPr sz="1100" spc="-70" dirty="0">
                          <a:solidFill>
                            <a:srgbClr val="003864"/>
                          </a:solidFill>
                          <a:latin typeface="Verdana"/>
                          <a:cs typeface="Verdana"/>
                        </a:rPr>
                        <a:t>là</a:t>
                      </a:r>
                      <a:r>
                        <a:rPr sz="1100" spc="-25" dirty="0">
                          <a:solidFill>
                            <a:srgbClr val="003864"/>
                          </a:solidFill>
                          <a:latin typeface="Verdana"/>
                          <a:cs typeface="Verdana"/>
                        </a:rPr>
                        <a:t> </a:t>
                      </a:r>
                      <a:r>
                        <a:rPr sz="1100" spc="-105" dirty="0">
                          <a:solidFill>
                            <a:srgbClr val="003864"/>
                          </a:solidFill>
                          <a:latin typeface="Verdana"/>
                          <a:cs typeface="Verdana"/>
                        </a:rPr>
                        <a:t>Cán</a:t>
                      </a:r>
                      <a:r>
                        <a:rPr sz="1100" spc="-25" dirty="0">
                          <a:solidFill>
                            <a:srgbClr val="003864"/>
                          </a:solidFill>
                          <a:latin typeface="Verdana"/>
                          <a:cs typeface="Verdana"/>
                        </a:rPr>
                        <a:t> </a:t>
                      </a:r>
                      <a:r>
                        <a:rPr sz="1100" spc="-75" dirty="0">
                          <a:solidFill>
                            <a:srgbClr val="003864"/>
                          </a:solidFill>
                          <a:latin typeface="Verdana"/>
                          <a:cs typeface="Verdana"/>
                        </a:rPr>
                        <a:t>bộ</a:t>
                      </a:r>
                      <a:r>
                        <a:rPr sz="1100" spc="-20" dirty="0">
                          <a:solidFill>
                            <a:srgbClr val="003864"/>
                          </a:solidFill>
                          <a:latin typeface="Verdana"/>
                          <a:cs typeface="Verdana"/>
                        </a:rPr>
                        <a:t> </a:t>
                      </a:r>
                      <a:r>
                        <a:rPr sz="1100" spc="-100" dirty="0">
                          <a:solidFill>
                            <a:srgbClr val="003864"/>
                          </a:solidFill>
                          <a:latin typeface="Verdana"/>
                          <a:cs typeface="Verdana"/>
                        </a:rPr>
                        <a:t>nhân</a:t>
                      </a:r>
                      <a:r>
                        <a:rPr sz="1100" spc="-20" dirty="0">
                          <a:solidFill>
                            <a:srgbClr val="003864"/>
                          </a:solidFill>
                          <a:latin typeface="Verdana"/>
                          <a:cs typeface="Verdana"/>
                        </a:rPr>
                        <a:t> </a:t>
                      </a:r>
                      <a:r>
                        <a:rPr sz="1100" spc="-90" dirty="0">
                          <a:solidFill>
                            <a:srgbClr val="003864"/>
                          </a:solidFill>
                          <a:latin typeface="Verdana"/>
                          <a:cs typeface="Verdana"/>
                        </a:rPr>
                        <a:t>viên</a:t>
                      </a:r>
                      <a:r>
                        <a:rPr sz="1100" spc="-40" dirty="0">
                          <a:solidFill>
                            <a:srgbClr val="003864"/>
                          </a:solidFill>
                          <a:latin typeface="Verdana"/>
                          <a:cs typeface="Verdana"/>
                        </a:rPr>
                        <a:t> </a:t>
                      </a:r>
                      <a:r>
                        <a:rPr sz="1100" spc="-110" dirty="0">
                          <a:solidFill>
                            <a:srgbClr val="003864"/>
                          </a:solidFill>
                          <a:latin typeface="Verdana"/>
                          <a:cs typeface="Verdana"/>
                        </a:rPr>
                        <a:t>tham</a:t>
                      </a:r>
                      <a:r>
                        <a:rPr sz="1100" spc="-25" dirty="0">
                          <a:solidFill>
                            <a:srgbClr val="003864"/>
                          </a:solidFill>
                          <a:latin typeface="Verdana"/>
                          <a:cs typeface="Verdana"/>
                        </a:rPr>
                        <a:t> </a:t>
                      </a:r>
                      <a:r>
                        <a:rPr sz="1100" spc="-80" dirty="0">
                          <a:solidFill>
                            <a:srgbClr val="003864"/>
                          </a:solidFill>
                          <a:latin typeface="Verdana"/>
                          <a:cs typeface="Verdana"/>
                        </a:rPr>
                        <a:t>gia</a:t>
                      </a:r>
                      <a:r>
                        <a:rPr sz="1100" spc="-20" dirty="0">
                          <a:solidFill>
                            <a:srgbClr val="003864"/>
                          </a:solidFill>
                          <a:latin typeface="Verdana"/>
                          <a:cs typeface="Verdana"/>
                        </a:rPr>
                        <a:t> </a:t>
                      </a:r>
                      <a:r>
                        <a:rPr sz="1100" spc="-90" dirty="0">
                          <a:solidFill>
                            <a:srgbClr val="003864"/>
                          </a:solidFill>
                          <a:latin typeface="Verdana"/>
                          <a:cs typeface="Verdana"/>
                        </a:rPr>
                        <a:t>HUSTCare</a:t>
                      </a:r>
                      <a:r>
                        <a:rPr sz="1100" spc="-40" dirty="0">
                          <a:solidFill>
                            <a:srgbClr val="003864"/>
                          </a:solidFill>
                          <a:latin typeface="Verdana"/>
                          <a:cs typeface="Verdana"/>
                        </a:rPr>
                        <a:t> </a:t>
                      </a:r>
                      <a:r>
                        <a:rPr sz="1100" spc="-100" dirty="0">
                          <a:solidFill>
                            <a:srgbClr val="003864"/>
                          </a:solidFill>
                          <a:latin typeface="Verdana"/>
                          <a:cs typeface="Verdana"/>
                        </a:rPr>
                        <a:t>và</a:t>
                      </a:r>
                      <a:r>
                        <a:rPr sz="1100" spc="-30" dirty="0">
                          <a:solidFill>
                            <a:srgbClr val="003864"/>
                          </a:solidFill>
                          <a:latin typeface="Verdana"/>
                          <a:cs typeface="Verdana"/>
                        </a:rPr>
                        <a:t> </a:t>
                      </a:r>
                      <a:r>
                        <a:rPr sz="1100" spc="-90" dirty="0">
                          <a:solidFill>
                            <a:srgbClr val="003864"/>
                          </a:solidFill>
                          <a:latin typeface="Verdana"/>
                          <a:cs typeface="Verdana"/>
                        </a:rPr>
                        <a:t>cùng</a:t>
                      </a:r>
                      <a:r>
                        <a:rPr sz="1100" spc="-5" dirty="0">
                          <a:solidFill>
                            <a:srgbClr val="003864"/>
                          </a:solidFill>
                          <a:latin typeface="Verdana"/>
                          <a:cs typeface="Verdana"/>
                        </a:rPr>
                        <a:t> </a:t>
                      </a:r>
                      <a:r>
                        <a:rPr sz="1100" spc="-70" dirty="0">
                          <a:solidFill>
                            <a:srgbClr val="003864"/>
                          </a:solidFill>
                          <a:latin typeface="Verdana"/>
                          <a:cs typeface="Verdana"/>
                        </a:rPr>
                        <a:t>bị</a:t>
                      </a:r>
                      <a:r>
                        <a:rPr sz="1100" spc="-20" dirty="0">
                          <a:solidFill>
                            <a:srgbClr val="003864"/>
                          </a:solidFill>
                          <a:latin typeface="Verdana"/>
                          <a:cs typeface="Verdana"/>
                        </a:rPr>
                        <a:t> </a:t>
                      </a:r>
                      <a:r>
                        <a:rPr sz="1100" spc="-70" dirty="0">
                          <a:solidFill>
                            <a:srgbClr val="003864"/>
                          </a:solidFill>
                          <a:latin typeface="Verdana"/>
                          <a:cs typeface="Verdana"/>
                        </a:rPr>
                        <a:t>tử</a:t>
                      </a:r>
                      <a:r>
                        <a:rPr sz="1100" spc="-30" dirty="0">
                          <a:solidFill>
                            <a:srgbClr val="003864"/>
                          </a:solidFill>
                          <a:latin typeface="Verdana"/>
                          <a:cs typeface="Verdana"/>
                        </a:rPr>
                        <a:t> </a:t>
                      </a:r>
                      <a:r>
                        <a:rPr sz="1100" spc="-95" dirty="0">
                          <a:solidFill>
                            <a:srgbClr val="003864"/>
                          </a:solidFill>
                          <a:latin typeface="Verdana"/>
                          <a:cs typeface="Verdana"/>
                        </a:rPr>
                        <a:t>vong</a:t>
                      </a:r>
                      <a:r>
                        <a:rPr sz="1100" spc="-25" dirty="0">
                          <a:solidFill>
                            <a:srgbClr val="003864"/>
                          </a:solidFill>
                          <a:latin typeface="Verdana"/>
                          <a:cs typeface="Verdana"/>
                        </a:rPr>
                        <a:t> </a:t>
                      </a:r>
                      <a:r>
                        <a:rPr sz="1100" spc="-85" dirty="0">
                          <a:solidFill>
                            <a:srgbClr val="003864"/>
                          </a:solidFill>
                          <a:latin typeface="Verdana"/>
                          <a:cs typeface="Verdana"/>
                        </a:rPr>
                        <a:t>trong</a:t>
                      </a:r>
                      <a:r>
                        <a:rPr sz="1100" spc="-20" dirty="0">
                          <a:solidFill>
                            <a:srgbClr val="003864"/>
                          </a:solidFill>
                          <a:latin typeface="Verdana"/>
                          <a:cs typeface="Verdana"/>
                        </a:rPr>
                        <a:t> </a:t>
                      </a:r>
                      <a:r>
                        <a:rPr sz="1100" spc="-90" dirty="0">
                          <a:solidFill>
                            <a:srgbClr val="003864"/>
                          </a:solidFill>
                          <a:latin typeface="Verdana"/>
                          <a:cs typeface="Verdana"/>
                        </a:rPr>
                        <a:t>cùng</a:t>
                      </a:r>
                      <a:r>
                        <a:rPr sz="1100" spc="-5" dirty="0">
                          <a:solidFill>
                            <a:srgbClr val="003864"/>
                          </a:solidFill>
                          <a:latin typeface="Verdana"/>
                          <a:cs typeface="Verdana"/>
                        </a:rPr>
                        <a:t> </a:t>
                      </a:r>
                      <a:r>
                        <a:rPr sz="1100" spc="-25" dirty="0">
                          <a:solidFill>
                            <a:srgbClr val="003864"/>
                          </a:solidFill>
                          <a:latin typeface="Verdana"/>
                          <a:cs typeface="Verdana"/>
                        </a:rPr>
                        <a:t>một</a:t>
                      </a:r>
                      <a:endParaRPr sz="1100">
                        <a:latin typeface="Verdana"/>
                        <a:cs typeface="Verdana"/>
                      </a:endParaRPr>
                    </a:p>
                    <a:p>
                      <a:pPr marL="11430">
                        <a:lnSpc>
                          <a:spcPts val="1250"/>
                        </a:lnSpc>
                      </a:pPr>
                      <a:r>
                        <a:rPr sz="1100" spc="-100" dirty="0">
                          <a:solidFill>
                            <a:srgbClr val="003864"/>
                          </a:solidFill>
                          <a:latin typeface="Verdana"/>
                          <a:cs typeface="Verdana"/>
                        </a:rPr>
                        <a:t>vụ</a:t>
                      </a:r>
                      <a:r>
                        <a:rPr sz="1100" spc="-40" dirty="0">
                          <a:solidFill>
                            <a:srgbClr val="003864"/>
                          </a:solidFill>
                          <a:latin typeface="Verdana"/>
                          <a:cs typeface="Verdana"/>
                        </a:rPr>
                        <a:t> </a:t>
                      </a:r>
                      <a:r>
                        <a:rPr sz="1100" spc="-70" dirty="0">
                          <a:solidFill>
                            <a:srgbClr val="003864"/>
                          </a:solidFill>
                          <a:latin typeface="Verdana"/>
                          <a:cs typeface="Verdana"/>
                        </a:rPr>
                        <a:t>tai</a:t>
                      </a:r>
                      <a:r>
                        <a:rPr sz="1100" spc="-55" dirty="0">
                          <a:solidFill>
                            <a:srgbClr val="003864"/>
                          </a:solidFill>
                          <a:latin typeface="Verdana"/>
                          <a:cs typeface="Verdana"/>
                        </a:rPr>
                        <a:t> </a:t>
                      </a:r>
                      <a:r>
                        <a:rPr sz="1100" spc="-20" dirty="0">
                          <a:solidFill>
                            <a:srgbClr val="003864"/>
                          </a:solidFill>
                          <a:latin typeface="Verdana"/>
                          <a:cs typeface="Verdana"/>
                        </a:rPr>
                        <a:t>nạn.</a:t>
                      </a:r>
                      <a:endParaRPr sz="1100">
                        <a:latin typeface="Verdana"/>
                        <a:cs typeface="Verdana"/>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2190443764"/>
                  </a:ext>
                </a:extLst>
              </a:tr>
            </a:tbl>
          </a:graphicData>
        </a:graphic>
      </p:graphicFrame>
      <p:sp>
        <p:nvSpPr>
          <p:cNvPr id="11" name="TextBox 10"/>
          <p:cNvSpPr txBox="1"/>
          <p:nvPr/>
        </p:nvSpPr>
        <p:spPr>
          <a:xfrm>
            <a:off x="3352672" y="5891583"/>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3233602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07495" y="6334753"/>
            <a:ext cx="70485" cy="141605"/>
          </a:xfrm>
          <a:prstGeom prst="rect">
            <a:avLst/>
          </a:prstGeom>
        </p:spPr>
        <p:txBody>
          <a:bodyPr vert="horz" wrap="square" lIns="0" tIns="0" rIns="0" bIns="0" rtlCol="0">
            <a:spAutoFit/>
          </a:bodyPr>
          <a:lstStyle/>
          <a:p>
            <a:pPr>
              <a:lnSpc>
                <a:spcPts val="1100"/>
              </a:lnSpc>
            </a:pPr>
            <a:r>
              <a:rPr sz="1000" spc="-50" dirty="0">
                <a:solidFill>
                  <a:srgbClr val="52565C"/>
                </a:solidFill>
                <a:latin typeface="Arial"/>
                <a:cs typeface="Arial"/>
              </a:rPr>
              <a:t>9</a:t>
            </a:r>
            <a:endParaRPr sz="1000">
              <a:latin typeface="Arial"/>
              <a:cs typeface="Arial"/>
            </a:endParaRPr>
          </a:p>
        </p:txBody>
      </p:sp>
      <p:grpSp>
        <p:nvGrpSpPr>
          <p:cNvPr id="3" name="object 3"/>
          <p:cNvGrpSpPr/>
          <p:nvPr/>
        </p:nvGrpSpPr>
        <p:grpSpPr>
          <a:xfrm>
            <a:off x="4619244" y="0"/>
            <a:ext cx="7573009" cy="6858000"/>
            <a:chOff x="4619244" y="0"/>
            <a:chExt cx="7573009" cy="6858000"/>
          </a:xfrm>
        </p:grpSpPr>
        <p:pic>
          <p:nvPicPr>
            <p:cNvPr id="4" name="object 4"/>
            <p:cNvPicPr/>
            <p:nvPr/>
          </p:nvPicPr>
          <p:blipFill>
            <a:blip r:embed="rId2" cstate="print"/>
            <a:stretch>
              <a:fillRect/>
            </a:stretch>
          </p:blipFill>
          <p:spPr>
            <a:xfrm>
              <a:off x="6099047" y="0"/>
              <a:ext cx="6092952" cy="6858000"/>
            </a:xfrm>
            <a:prstGeom prst="rect">
              <a:avLst/>
            </a:prstGeom>
          </p:spPr>
        </p:pic>
        <p:sp>
          <p:nvSpPr>
            <p:cNvPr id="5" name="object 5"/>
            <p:cNvSpPr/>
            <p:nvPr/>
          </p:nvSpPr>
          <p:spPr>
            <a:xfrm>
              <a:off x="4619244" y="2130551"/>
              <a:ext cx="3060700" cy="3060700"/>
            </a:xfrm>
            <a:custGeom>
              <a:avLst/>
              <a:gdLst/>
              <a:ahLst/>
              <a:cxnLst/>
              <a:rect l="l" t="t" r="r" b="b"/>
              <a:pathLst>
                <a:path w="3060700" h="3060700">
                  <a:moveTo>
                    <a:pt x="1530095" y="0"/>
                  </a:moveTo>
                  <a:lnTo>
                    <a:pt x="1481523" y="756"/>
                  </a:lnTo>
                  <a:lnTo>
                    <a:pt x="1433329" y="3010"/>
                  </a:lnTo>
                  <a:lnTo>
                    <a:pt x="1385534" y="6739"/>
                  </a:lnTo>
                  <a:lnTo>
                    <a:pt x="1338162" y="11921"/>
                  </a:lnTo>
                  <a:lnTo>
                    <a:pt x="1291234" y="18533"/>
                  </a:lnTo>
                  <a:lnTo>
                    <a:pt x="1244773" y="26554"/>
                  </a:lnTo>
                  <a:lnTo>
                    <a:pt x="1198802" y="35960"/>
                  </a:lnTo>
                  <a:lnTo>
                    <a:pt x="1153343" y="46729"/>
                  </a:lnTo>
                  <a:lnTo>
                    <a:pt x="1108418" y="58840"/>
                  </a:lnTo>
                  <a:lnTo>
                    <a:pt x="1064050" y="72268"/>
                  </a:lnTo>
                  <a:lnTo>
                    <a:pt x="1020261" y="86993"/>
                  </a:lnTo>
                  <a:lnTo>
                    <a:pt x="977073" y="102991"/>
                  </a:lnTo>
                  <a:lnTo>
                    <a:pt x="934509" y="120241"/>
                  </a:lnTo>
                  <a:lnTo>
                    <a:pt x="892592" y="138719"/>
                  </a:lnTo>
                  <a:lnTo>
                    <a:pt x="851343" y="158404"/>
                  </a:lnTo>
                  <a:lnTo>
                    <a:pt x="810786" y="179272"/>
                  </a:lnTo>
                  <a:lnTo>
                    <a:pt x="770942" y="201303"/>
                  </a:lnTo>
                  <a:lnTo>
                    <a:pt x="731833" y="224472"/>
                  </a:lnTo>
                  <a:lnTo>
                    <a:pt x="693484" y="248758"/>
                  </a:lnTo>
                  <a:lnTo>
                    <a:pt x="655915" y="274139"/>
                  </a:lnTo>
                  <a:lnTo>
                    <a:pt x="619149" y="300592"/>
                  </a:lnTo>
                  <a:lnTo>
                    <a:pt x="583208" y="328094"/>
                  </a:lnTo>
                  <a:lnTo>
                    <a:pt x="548116" y="356623"/>
                  </a:lnTo>
                  <a:lnTo>
                    <a:pt x="513894" y="386158"/>
                  </a:lnTo>
                  <a:lnTo>
                    <a:pt x="480565" y="416674"/>
                  </a:lnTo>
                  <a:lnTo>
                    <a:pt x="448151" y="448151"/>
                  </a:lnTo>
                  <a:lnTo>
                    <a:pt x="416674" y="480565"/>
                  </a:lnTo>
                  <a:lnTo>
                    <a:pt x="386158" y="513894"/>
                  </a:lnTo>
                  <a:lnTo>
                    <a:pt x="356623" y="548116"/>
                  </a:lnTo>
                  <a:lnTo>
                    <a:pt x="328094" y="583208"/>
                  </a:lnTo>
                  <a:lnTo>
                    <a:pt x="300592" y="619149"/>
                  </a:lnTo>
                  <a:lnTo>
                    <a:pt x="274139" y="655915"/>
                  </a:lnTo>
                  <a:lnTo>
                    <a:pt x="248758" y="693484"/>
                  </a:lnTo>
                  <a:lnTo>
                    <a:pt x="224472" y="731833"/>
                  </a:lnTo>
                  <a:lnTo>
                    <a:pt x="201303" y="770942"/>
                  </a:lnTo>
                  <a:lnTo>
                    <a:pt x="179272" y="810786"/>
                  </a:lnTo>
                  <a:lnTo>
                    <a:pt x="158404" y="851343"/>
                  </a:lnTo>
                  <a:lnTo>
                    <a:pt x="138719" y="892592"/>
                  </a:lnTo>
                  <a:lnTo>
                    <a:pt x="120241" y="934509"/>
                  </a:lnTo>
                  <a:lnTo>
                    <a:pt x="102991" y="977073"/>
                  </a:lnTo>
                  <a:lnTo>
                    <a:pt x="86993" y="1020261"/>
                  </a:lnTo>
                  <a:lnTo>
                    <a:pt x="72268" y="1064050"/>
                  </a:lnTo>
                  <a:lnTo>
                    <a:pt x="58840" y="1108418"/>
                  </a:lnTo>
                  <a:lnTo>
                    <a:pt x="46729" y="1153343"/>
                  </a:lnTo>
                  <a:lnTo>
                    <a:pt x="35960" y="1198802"/>
                  </a:lnTo>
                  <a:lnTo>
                    <a:pt x="26554" y="1244773"/>
                  </a:lnTo>
                  <a:lnTo>
                    <a:pt x="18533" y="1291234"/>
                  </a:lnTo>
                  <a:lnTo>
                    <a:pt x="11921" y="1338162"/>
                  </a:lnTo>
                  <a:lnTo>
                    <a:pt x="6739" y="1385534"/>
                  </a:lnTo>
                  <a:lnTo>
                    <a:pt x="3010" y="1433329"/>
                  </a:lnTo>
                  <a:lnTo>
                    <a:pt x="756" y="1481523"/>
                  </a:lnTo>
                  <a:lnTo>
                    <a:pt x="0" y="1530096"/>
                  </a:lnTo>
                  <a:lnTo>
                    <a:pt x="756" y="1578668"/>
                  </a:lnTo>
                  <a:lnTo>
                    <a:pt x="3010" y="1626862"/>
                  </a:lnTo>
                  <a:lnTo>
                    <a:pt x="6739" y="1674657"/>
                  </a:lnTo>
                  <a:lnTo>
                    <a:pt x="11921" y="1722029"/>
                  </a:lnTo>
                  <a:lnTo>
                    <a:pt x="18533" y="1768957"/>
                  </a:lnTo>
                  <a:lnTo>
                    <a:pt x="26554" y="1815418"/>
                  </a:lnTo>
                  <a:lnTo>
                    <a:pt x="35960" y="1861389"/>
                  </a:lnTo>
                  <a:lnTo>
                    <a:pt x="46729" y="1906848"/>
                  </a:lnTo>
                  <a:lnTo>
                    <a:pt x="58840" y="1951773"/>
                  </a:lnTo>
                  <a:lnTo>
                    <a:pt x="72268" y="1996141"/>
                  </a:lnTo>
                  <a:lnTo>
                    <a:pt x="86993" y="2039930"/>
                  </a:lnTo>
                  <a:lnTo>
                    <a:pt x="102991" y="2083118"/>
                  </a:lnTo>
                  <a:lnTo>
                    <a:pt x="120241" y="2125682"/>
                  </a:lnTo>
                  <a:lnTo>
                    <a:pt x="138719" y="2167599"/>
                  </a:lnTo>
                  <a:lnTo>
                    <a:pt x="158404" y="2208848"/>
                  </a:lnTo>
                  <a:lnTo>
                    <a:pt x="179272" y="2249405"/>
                  </a:lnTo>
                  <a:lnTo>
                    <a:pt x="201303" y="2289249"/>
                  </a:lnTo>
                  <a:lnTo>
                    <a:pt x="224472" y="2328358"/>
                  </a:lnTo>
                  <a:lnTo>
                    <a:pt x="248758" y="2366707"/>
                  </a:lnTo>
                  <a:lnTo>
                    <a:pt x="274139" y="2404276"/>
                  </a:lnTo>
                  <a:lnTo>
                    <a:pt x="300592" y="2441042"/>
                  </a:lnTo>
                  <a:lnTo>
                    <a:pt x="328094" y="2476983"/>
                  </a:lnTo>
                  <a:lnTo>
                    <a:pt x="356623" y="2512075"/>
                  </a:lnTo>
                  <a:lnTo>
                    <a:pt x="386158" y="2546297"/>
                  </a:lnTo>
                  <a:lnTo>
                    <a:pt x="416674" y="2579626"/>
                  </a:lnTo>
                  <a:lnTo>
                    <a:pt x="448151" y="2612040"/>
                  </a:lnTo>
                  <a:lnTo>
                    <a:pt x="480565" y="2643517"/>
                  </a:lnTo>
                  <a:lnTo>
                    <a:pt x="513894" y="2674033"/>
                  </a:lnTo>
                  <a:lnTo>
                    <a:pt x="548116" y="2703568"/>
                  </a:lnTo>
                  <a:lnTo>
                    <a:pt x="583208" y="2732097"/>
                  </a:lnTo>
                  <a:lnTo>
                    <a:pt x="619149" y="2759599"/>
                  </a:lnTo>
                  <a:lnTo>
                    <a:pt x="655915" y="2786052"/>
                  </a:lnTo>
                  <a:lnTo>
                    <a:pt x="693484" y="2811433"/>
                  </a:lnTo>
                  <a:lnTo>
                    <a:pt x="731833" y="2835719"/>
                  </a:lnTo>
                  <a:lnTo>
                    <a:pt x="770942" y="2858888"/>
                  </a:lnTo>
                  <a:lnTo>
                    <a:pt x="810786" y="2880919"/>
                  </a:lnTo>
                  <a:lnTo>
                    <a:pt x="851343" y="2901787"/>
                  </a:lnTo>
                  <a:lnTo>
                    <a:pt x="892592" y="2921472"/>
                  </a:lnTo>
                  <a:lnTo>
                    <a:pt x="934509" y="2939950"/>
                  </a:lnTo>
                  <a:lnTo>
                    <a:pt x="977073" y="2957200"/>
                  </a:lnTo>
                  <a:lnTo>
                    <a:pt x="1020261" y="2973198"/>
                  </a:lnTo>
                  <a:lnTo>
                    <a:pt x="1064050" y="2987923"/>
                  </a:lnTo>
                  <a:lnTo>
                    <a:pt x="1108418" y="3001351"/>
                  </a:lnTo>
                  <a:lnTo>
                    <a:pt x="1153343" y="3013462"/>
                  </a:lnTo>
                  <a:lnTo>
                    <a:pt x="1198802" y="3024231"/>
                  </a:lnTo>
                  <a:lnTo>
                    <a:pt x="1244773" y="3033637"/>
                  </a:lnTo>
                  <a:lnTo>
                    <a:pt x="1291234" y="3041658"/>
                  </a:lnTo>
                  <a:lnTo>
                    <a:pt x="1338162" y="3048270"/>
                  </a:lnTo>
                  <a:lnTo>
                    <a:pt x="1385534" y="3053452"/>
                  </a:lnTo>
                  <a:lnTo>
                    <a:pt x="1433329" y="3057181"/>
                  </a:lnTo>
                  <a:lnTo>
                    <a:pt x="1481523" y="3059435"/>
                  </a:lnTo>
                  <a:lnTo>
                    <a:pt x="1530095" y="3060192"/>
                  </a:lnTo>
                  <a:lnTo>
                    <a:pt x="1578668" y="3059435"/>
                  </a:lnTo>
                  <a:lnTo>
                    <a:pt x="1626862" y="3057181"/>
                  </a:lnTo>
                  <a:lnTo>
                    <a:pt x="1674657" y="3053452"/>
                  </a:lnTo>
                  <a:lnTo>
                    <a:pt x="1722029" y="3048270"/>
                  </a:lnTo>
                  <a:lnTo>
                    <a:pt x="1768957" y="3041658"/>
                  </a:lnTo>
                  <a:lnTo>
                    <a:pt x="1815418" y="3033637"/>
                  </a:lnTo>
                  <a:lnTo>
                    <a:pt x="1861389" y="3024231"/>
                  </a:lnTo>
                  <a:lnTo>
                    <a:pt x="1906848" y="3013462"/>
                  </a:lnTo>
                  <a:lnTo>
                    <a:pt x="1951773" y="3001351"/>
                  </a:lnTo>
                  <a:lnTo>
                    <a:pt x="1996141" y="2987923"/>
                  </a:lnTo>
                  <a:lnTo>
                    <a:pt x="2039930" y="2973198"/>
                  </a:lnTo>
                  <a:lnTo>
                    <a:pt x="2083118" y="2957200"/>
                  </a:lnTo>
                  <a:lnTo>
                    <a:pt x="2125682" y="2939950"/>
                  </a:lnTo>
                  <a:lnTo>
                    <a:pt x="2167599" y="2921472"/>
                  </a:lnTo>
                  <a:lnTo>
                    <a:pt x="2208848" y="2901787"/>
                  </a:lnTo>
                  <a:lnTo>
                    <a:pt x="2249405" y="2880919"/>
                  </a:lnTo>
                  <a:lnTo>
                    <a:pt x="2289249" y="2858888"/>
                  </a:lnTo>
                  <a:lnTo>
                    <a:pt x="2328358" y="2835719"/>
                  </a:lnTo>
                  <a:lnTo>
                    <a:pt x="2366707" y="2811433"/>
                  </a:lnTo>
                  <a:lnTo>
                    <a:pt x="2404276" y="2786052"/>
                  </a:lnTo>
                  <a:lnTo>
                    <a:pt x="2441042" y="2759599"/>
                  </a:lnTo>
                  <a:lnTo>
                    <a:pt x="2476983" y="2732097"/>
                  </a:lnTo>
                  <a:lnTo>
                    <a:pt x="2512075" y="2703568"/>
                  </a:lnTo>
                  <a:lnTo>
                    <a:pt x="2546297" y="2674033"/>
                  </a:lnTo>
                  <a:lnTo>
                    <a:pt x="2579626" y="2643517"/>
                  </a:lnTo>
                  <a:lnTo>
                    <a:pt x="2612040" y="2612040"/>
                  </a:lnTo>
                  <a:lnTo>
                    <a:pt x="2643517" y="2579626"/>
                  </a:lnTo>
                  <a:lnTo>
                    <a:pt x="2674033" y="2546297"/>
                  </a:lnTo>
                  <a:lnTo>
                    <a:pt x="2703568" y="2512075"/>
                  </a:lnTo>
                  <a:lnTo>
                    <a:pt x="2732097" y="2476983"/>
                  </a:lnTo>
                  <a:lnTo>
                    <a:pt x="2759599" y="2441042"/>
                  </a:lnTo>
                  <a:lnTo>
                    <a:pt x="2786052" y="2404276"/>
                  </a:lnTo>
                  <a:lnTo>
                    <a:pt x="2811433" y="2366707"/>
                  </a:lnTo>
                  <a:lnTo>
                    <a:pt x="2835719" y="2328358"/>
                  </a:lnTo>
                  <a:lnTo>
                    <a:pt x="2858888" y="2289249"/>
                  </a:lnTo>
                  <a:lnTo>
                    <a:pt x="2880919" y="2249405"/>
                  </a:lnTo>
                  <a:lnTo>
                    <a:pt x="2901787" y="2208848"/>
                  </a:lnTo>
                  <a:lnTo>
                    <a:pt x="2921472" y="2167599"/>
                  </a:lnTo>
                  <a:lnTo>
                    <a:pt x="2939950" y="2125682"/>
                  </a:lnTo>
                  <a:lnTo>
                    <a:pt x="2957200" y="2083118"/>
                  </a:lnTo>
                  <a:lnTo>
                    <a:pt x="2973198" y="2039930"/>
                  </a:lnTo>
                  <a:lnTo>
                    <a:pt x="2987923" y="1996141"/>
                  </a:lnTo>
                  <a:lnTo>
                    <a:pt x="3001351" y="1951773"/>
                  </a:lnTo>
                  <a:lnTo>
                    <a:pt x="3013462" y="1906848"/>
                  </a:lnTo>
                  <a:lnTo>
                    <a:pt x="3024231" y="1861389"/>
                  </a:lnTo>
                  <a:lnTo>
                    <a:pt x="3033637" y="1815418"/>
                  </a:lnTo>
                  <a:lnTo>
                    <a:pt x="3041658" y="1768957"/>
                  </a:lnTo>
                  <a:lnTo>
                    <a:pt x="3048270" y="1722029"/>
                  </a:lnTo>
                  <a:lnTo>
                    <a:pt x="3053452" y="1674657"/>
                  </a:lnTo>
                  <a:lnTo>
                    <a:pt x="3057181" y="1626862"/>
                  </a:lnTo>
                  <a:lnTo>
                    <a:pt x="3059435" y="1578668"/>
                  </a:lnTo>
                  <a:lnTo>
                    <a:pt x="3060191" y="1530096"/>
                  </a:lnTo>
                  <a:lnTo>
                    <a:pt x="3059435" y="1481523"/>
                  </a:lnTo>
                  <a:lnTo>
                    <a:pt x="3057181" y="1433329"/>
                  </a:lnTo>
                  <a:lnTo>
                    <a:pt x="3053452" y="1385534"/>
                  </a:lnTo>
                  <a:lnTo>
                    <a:pt x="3048270" y="1338162"/>
                  </a:lnTo>
                  <a:lnTo>
                    <a:pt x="3041658" y="1291234"/>
                  </a:lnTo>
                  <a:lnTo>
                    <a:pt x="3033637" y="1244773"/>
                  </a:lnTo>
                  <a:lnTo>
                    <a:pt x="3024231" y="1198802"/>
                  </a:lnTo>
                  <a:lnTo>
                    <a:pt x="3013462" y="1153343"/>
                  </a:lnTo>
                  <a:lnTo>
                    <a:pt x="3001351" y="1108418"/>
                  </a:lnTo>
                  <a:lnTo>
                    <a:pt x="2987923" y="1064050"/>
                  </a:lnTo>
                  <a:lnTo>
                    <a:pt x="2973198" y="1020261"/>
                  </a:lnTo>
                  <a:lnTo>
                    <a:pt x="2957200" y="977073"/>
                  </a:lnTo>
                  <a:lnTo>
                    <a:pt x="2939950" y="934509"/>
                  </a:lnTo>
                  <a:lnTo>
                    <a:pt x="2921472" y="892592"/>
                  </a:lnTo>
                  <a:lnTo>
                    <a:pt x="2901787" y="851343"/>
                  </a:lnTo>
                  <a:lnTo>
                    <a:pt x="2880919" y="810786"/>
                  </a:lnTo>
                  <a:lnTo>
                    <a:pt x="2858888" y="770942"/>
                  </a:lnTo>
                  <a:lnTo>
                    <a:pt x="2835719" y="731833"/>
                  </a:lnTo>
                  <a:lnTo>
                    <a:pt x="2811433" y="693484"/>
                  </a:lnTo>
                  <a:lnTo>
                    <a:pt x="2786052" y="655915"/>
                  </a:lnTo>
                  <a:lnTo>
                    <a:pt x="2759599" y="619149"/>
                  </a:lnTo>
                  <a:lnTo>
                    <a:pt x="2732097" y="583208"/>
                  </a:lnTo>
                  <a:lnTo>
                    <a:pt x="2703568" y="548116"/>
                  </a:lnTo>
                  <a:lnTo>
                    <a:pt x="2674033" y="513894"/>
                  </a:lnTo>
                  <a:lnTo>
                    <a:pt x="2643517" y="480565"/>
                  </a:lnTo>
                  <a:lnTo>
                    <a:pt x="2612040" y="448151"/>
                  </a:lnTo>
                  <a:lnTo>
                    <a:pt x="2579626" y="416674"/>
                  </a:lnTo>
                  <a:lnTo>
                    <a:pt x="2546297" y="386158"/>
                  </a:lnTo>
                  <a:lnTo>
                    <a:pt x="2512075" y="356623"/>
                  </a:lnTo>
                  <a:lnTo>
                    <a:pt x="2476983" y="328094"/>
                  </a:lnTo>
                  <a:lnTo>
                    <a:pt x="2441042" y="300592"/>
                  </a:lnTo>
                  <a:lnTo>
                    <a:pt x="2404276" y="274139"/>
                  </a:lnTo>
                  <a:lnTo>
                    <a:pt x="2366707" y="248758"/>
                  </a:lnTo>
                  <a:lnTo>
                    <a:pt x="2328358" y="224472"/>
                  </a:lnTo>
                  <a:lnTo>
                    <a:pt x="2289249" y="201303"/>
                  </a:lnTo>
                  <a:lnTo>
                    <a:pt x="2249405" y="179272"/>
                  </a:lnTo>
                  <a:lnTo>
                    <a:pt x="2208848" y="158404"/>
                  </a:lnTo>
                  <a:lnTo>
                    <a:pt x="2167599" y="138719"/>
                  </a:lnTo>
                  <a:lnTo>
                    <a:pt x="2125682" y="120241"/>
                  </a:lnTo>
                  <a:lnTo>
                    <a:pt x="2083118" y="102991"/>
                  </a:lnTo>
                  <a:lnTo>
                    <a:pt x="2039930" y="86993"/>
                  </a:lnTo>
                  <a:lnTo>
                    <a:pt x="1996141" y="72268"/>
                  </a:lnTo>
                  <a:lnTo>
                    <a:pt x="1951773" y="58840"/>
                  </a:lnTo>
                  <a:lnTo>
                    <a:pt x="1906848" y="46729"/>
                  </a:lnTo>
                  <a:lnTo>
                    <a:pt x="1861389" y="35960"/>
                  </a:lnTo>
                  <a:lnTo>
                    <a:pt x="1815418" y="26554"/>
                  </a:lnTo>
                  <a:lnTo>
                    <a:pt x="1768957" y="18533"/>
                  </a:lnTo>
                  <a:lnTo>
                    <a:pt x="1722029" y="11921"/>
                  </a:lnTo>
                  <a:lnTo>
                    <a:pt x="1674657" y="6739"/>
                  </a:lnTo>
                  <a:lnTo>
                    <a:pt x="1626862" y="3010"/>
                  </a:lnTo>
                  <a:lnTo>
                    <a:pt x="1578668" y="756"/>
                  </a:lnTo>
                  <a:lnTo>
                    <a:pt x="1530095" y="0"/>
                  </a:lnTo>
                  <a:close/>
                </a:path>
              </a:pathLst>
            </a:custGeom>
            <a:solidFill>
              <a:srgbClr val="FFFFFF"/>
            </a:solidFill>
          </p:spPr>
          <p:txBody>
            <a:bodyPr wrap="square" lIns="0" tIns="0" rIns="0" bIns="0" rtlCol="0"/>
            <a:lstStyle/>
            <a:p>
              <a:endParaRPr/>
            </a:p>
          </p:txBody>
        </p:sp>
        <p:pic>
          <p:nvPicPr>
            <p:cNvPr id="6" name="object 6"/>
            <p:cNvPicPr/>
            <p:nvPr/>
          </p:nvPicPr>
          <p:blipFill>
            <a:blip r:embed="rId3" cstate="print"/>
            <a:stretch>
              <a:fillRect/>
            </a:stretch>
          </p:blipFill>
          <p:spPr>
            <a:xfrm>
              <a:off x="4809744" y="2321051"/>
              <a:ext cx="2679191" cy="2679192"/>
            </a:xfrm>
            <a:prstGeom prst="rect">
              <a:avLst/>
            </a:prstGeom>
          </p:spPr>
        </p:pic>
      </p:grpSp>
      <p:sp>
        <p:nvSpPr>
          <p:cNvPr id="7" name="object 7"/>
          <p:cNvSpPr txBox="1"/>
          <p:nvPr/>
        </p:nvSpPr>
        <p:spPr>
          <a:xfrm>
            <a:off x="5547105" y="3969258"/>
            <a:ext cx="1155065" cy="360680"/>
          </a:xfrm>
          <a:prstGeom prst="rect">
            <a:avLst/>
          </a:prstGeom>
        </p:spPr>
        <p:txBody>
          <a:bodyPr vert="horz" wrap="square" lIns="0" tIns="12065" rIns="0" bIns="0" rtlCol="0">
            <a:spAutoFit/>
          </a:bodyPr>
          <a:lstStyle/>
          <a:p>
            <a:pPr marL="12700">
              <a:lnSpc>
                <a:spcPct val="100000"/>
              </a:lnSpc>
              <a:spcBef>
                <a:spcPts val="95"/>
              </a:spcBef>
            </a:pPr>
            <a:r>
              <a:rPr sz="2200" b="1" spc="-20" dirty="0">
                <a:solidFill>
                  <a:srgbClr val="FFFFFF"/>
                </a:solidFill>
                <a:latin typeface="Arial"/>
                <a:cs typeface="Arial"/>
              </a:rPr>
              <a:t>Tai</a:t>
            </a:r>
            <a:r>
              <a:rPr sz="2200" b="1" spc="-125" dirty="0">
                <a:solidFill>
                  <a:srgbClr val="FFFFFF"/>
                </a:solidFill>
                <a:latin typeface="Arial"/>
                <a:cs typeface="Arial"/>
              </a:rPr>
              <a:t> </a:t>
            </a:r>
            <a:r>
              <a:rPr sz="2200" b="1" spc="-20" dirty="0">
                <a:solidFill>
                  <a:srgbClr val="FFFFFF"/>
                </a:solidFill>
                <a:latin typeface="Arial"/>
                <a:cs typeface="Arial"/>
              </a:rPr>
              <a:t>nạn?</a:t>
            </a:r>
            <a:endParaRPr sz="2200">
              <a:latin typeface="Arial"/>
              <a:cs typeface="Arial"/>
            </a:endParaRPr>
          </a:p>
        </p:txBody>
      </p:sp>
      <p:grpSp>
        <p:nvGrpSpPr>
          <p:cNvPr id="8" name="object 8"/>
          <p:cNvGrpSpPr/>
          <p:nvPr/>
        </p:nvGrpSpPr>
        <p:grpSpPr>
          <a:xfrm>
            <a:off x="5631592" y="1933955"/>
            <a:ext cx="5672455" cy="3918585"/>
            <a:chOff x="5631592" y="1933955"/>
            <a:chExt cx="5672455" cy="3918585"/>
          </a:xfrm>
        </p:grpSpPr>
        <p:sp>
          <p:nvSpPr>
            <p:cNvPr id="9" name="object 9"/>
            <p:cNvSpPr/>
            <p:nvPr/>
          </p:nvSpPr>
          <p:spPr>
            <a:xfrm>
              <a:off x="5631586" y="1933955"/>
              <a:ext cx="5672455" cy="3918585"/>
            </a:xfrm>
            <a:custGeom>
              <a:avLst/>
              <a:gdLst/>
              <a:ahLst/>
              <a:cxnLst/>
              <a:rect l="l" t="t" r="r" b="b"/>
              <a:pathLst>
                <a:path w="5672455" h="3918585">
                  <a:moveTo>
                    <a:pt x="861669" y="1709940"/>
                  </a:moveTo>
                  <a:lnTo>
                    <a:pt x="853948" y="1702308"/>
                  </a:lnTo>
                  <a:lnTo>
                    <a:pt x="802487" y="1651508"/>
                  </a:lnTo>
                  <a:lnTo>
                    <a:pt x="824522" y="1607058"/>
                  </a:lnTo>
                  <a:lnTo>
                    <a:pt x="832078" y="1591818"/>
                  </a:lnTo>
                  <a:lnTo>
                    <a:pt x="832078" y="1576578"/>
                  </a:lnTo>
                  <a:lnTo>
                    <a:pt x="824712" y="1576578"/>
                  </a:lnTo>
                  <a:lnTo>
                    <a:pt x="758164" y="1613408"/>
                  </a:lnTo>
                  <a:lnTo>
                    <a:pt x="735939" y="1599450"/>
                  </a:lnTo>
                  <a:lnTo>
                    <a:pt x="728573" y="1607058"/>
                  </a:lnTo>
                  <a:lnTo>
                    <a:pt x="750671" y="1628648"/>
                  </a:lnTo>
                  <a:lnTo>
                    <a:pt x="758164" y="1636268"/>
                  </a:lnTo>
                  <a:lnTo>
                    <a:pt x="758164" y="1628648"/>
                  </a:lnTo>
                  <a:lnTo>
                    <a:pt x="794639" y="1613408"/>
                  </a:lnTo>
                  <a:lnTo>
                    <a:pt x="809853" y="1607058"/>
                  </a:lnTo>
                  <a:lnTo>
                    <a:pt x="787755" y="1651508"/>
                  </a:lnTo>
                  <a:lnTo>
                    <a:pt x="787755" y="1665490"/>
                  </a:lnTo>
                  <a:lnTo>
                    <a:pt x="824712" y="1702308"/>
                  </a:lnTo>
                  <a:lnTo>
                    <a:pt x="772896" y="1688338"/>
                  </a:lnTo>
                  <a:lnTo>
                    <a:pt x="765530" y="1688338"/>
                  </a:lnTo>
                  <a:lnTo>
                    <a:pt x="765530" y="1702308"/>
                  </a:lnTo>
                  <a:lnTo>
                    <a:pt x="743305" y="1746758"/>
                  </a:lnTo>
                  <a:lnTo>
                    <a:pt x="728573" y="1688338"/>
                  </a:lnTo>
                  <a:lnTo>
                    <a:pt x="669391" y="1680718"/>
                  </a:lnTo>
                  <a:lnTo>
                    <a:pt x="721207" y="1651508"/>
                  </a:lnTo>
                  <a:lnTo>
                    <a:pt x="721207" y="1643900"/>
                  </a:lnTo>
                  <a:lnTo>
                    <a:pt x="713714" y="1607058"/>
                  </a:lnTo>
                  <a:lnTo>
                    <a:pt x="698982" y="1613408"/>
                  </a:lnTo>
                  <a:lnTo>
                    <a:pt x="706348" y="1643900"/>
                  </a:lnTo>
                  <a:lnTo>
                    <a:pt x="647166" y="1680718"/>
                  </a:lnTo>
                  <a:lnTo>
                    <a:pt x="639800" y="1680718"/>
                  </a:lnTo>
                  <a:lnTo>
                    <a:pt x="639800" y="1688338"/>
                  </a:lnTo>
                  <a:lnTo>
                    <a:pt x="647166" y="1688338"/>
                  </a:lnTo>
                  <a:lnTo>
                    <a:pt x="721207" y="1702308"/>
                  </a:lnTo>
                  <a:lnTo>
                    <a:pt x="728573" y="1775968"/>
                  </a:lnTo>
                  <a:lnTo>
                    <a:pt x="750671" y="1775968"/>
                  </a:lnTo>
                  <a:lnTo>
                    <a:pt x="763752" y="1746758"/>
                  </a:lnTo>
                  <a:lnTo>
                    <a:pt x="780262" y="1709940"/>
                  </a:lnTo>
                  <a:lnTo>
                    <a:pt x="846937" y="1717548"/>
                  </a:lnTo>
                  <a:lnTo>
                    <a:pt x="854303" y="1717548"/>
                  </a:lnTo>
                  <a:lnTo>
                    <a:pt x="861669" y="1709940"/>
                  </a:lnTo>
                  <a:close/>
                </a:path>
                <a:path w="5672455" h="3918585">
                  <a:moveTo>
                    <a:pt x="941616" y="1226058"/>
                  </a:moveTo>
                  <a:lnTo>
                    <a:pt x="935583" y="1207008"/>
                  </a:lnTo>
                  <a:lnTo>
                    <a:pt x="927100" y="1195578"/>
                  </a:lnTo>
                  <a:lnTo>
                    <a:pt x="924280" y="1191768"/>
                  </a:lnTo>
                  <a:lnTo>
                    <a:pt x="911580" y="1182878"/>
                  </a:lnTo>
                  <a:lnTo>
                    <a:pt x="896112" y="1179068"/>
                  </a:lnTo>
                  <a:lnTo>
                    <a:pt x="876528" y="1185418"/>
                  </a:lnTo>
                  <a:lnTo>
                    <a:pt x="861237" y="1195578"/>
                  </a:lnTo>
                  <a:lnTo>
                    <a:pt x="848728" y="1194308"/>
                  </a:lnTo>
                  <a:lnTo>
                    <a:pt x="839000" y="1185418"/>
                  </a:lnTo>
                  <a:lnTo>
                    <a:pt x="834288" y="1175054"/>
                  </a:lnTo>
                  <a:lnTo>
                    <a:pt x="834288" y="1448308"/>
                  </a:lnTo>
                  <a:lnTo>
                    <a:pt x="828370" y="1469898"/>
                  </a:lnTo>
                  <a:lnTo>
                    <a:pt x="814133" y="1486408"/>
                  </a:lnTo>
                  <a:lnTo>
                    <a:pt x="789330" y="1502918"/>
                  </a:lnTo>
                  <a:lnTo>
                    <a:pt x="698982" y="1554988"/>
                  </a:lnTo>
                  <a:lnTo>
                    <a:pt x="658253" y="1580388"/>
                  </a:lnTo>
                  <a:lnTo>
                    <a:pt x="617334" y="1604518"/>
                  </a:lnTo>
                  <a:lnTo>
                    <a:pt x="534073" y="1652790"/>
                  </a:lnTo>
                  <a:lnTo>
                    <a:pt x="491312" y="1676908"/>
                  </a:lnTo>
                  <a:lnTo>
                    <a:pt x="447522" y="1702308"/>
                  </a:lnTo>
                  <a:lnTo>
                    <a:pt x="421068" y="1715008"/>
                  </a:lnTo>
                  <a:lnTo>
                    <a:pt x="396684" y="1718818"/>
                  </a:lnTo>
                  <a:lnTo>
                    <a:pt x="373684" y="1712468"/>
                  </a:lnTo>
                  <a:lnTo>
                    <a:pt x="351383" y="1694688"/>
                  </a:lnTo>
                  <a:lnTo>
                    <a:pt x="329184" y="1678190"/>
                  </a:lnTo>
                  <a:lnTo>
                    <a:pt x="306997" y="1662950"/>
                  </a:lnTo>
                  <a:lnTo>
                    <a:pt x="300939" y="1659140"/>
                  </a:lnTo>
                  <a:lnTo>
                    <a:pt x="284797" y="1648968"/>
                  </a:lnTo>
                  <a:lnTo>
                    <a:pt x="262610" y="1636268"/>
                  </a:lnTo>
                  <a:lnTo>
                    <a:pt x="242849" y="1615948"/>
                  </a:lnTo>
                  <a:lnTo>
                    <a:pt x="237655" y="1600708"/>
                  </a:lnTo>
                  <a:lnTo>
                    <a:pt x="244919" y="1585468"/>
                  </a:lnTo>
                  <a:lnTo>
                    <a:pt x="262610" y="1568958"/>
                  </a:lnTo>
                  <a:lnTo>
                    <a:pt x="306400" y="1547368"/>
                  </a:lnTo>
                  <a:lnTo>
                    <a:pt x="344665" y="1525778"/>
                  </a:lnTo>
                  <a:lnTo>
                    <a:pt x="349161" y="1523238"/>
                  </a:lnTo>
                  <a:lnTo>
                    <a:pt x="432422" y="1474978"/>
                  </a:lnTo>
                  <a:lnTo>
                    <a:pt x="514070" y="1429258"/>
                  </a:lnTo>
                  <a:lnTo>
                    <a:pt x="557860" y="1403858"/>
                  </a:lnTo>
                  <a:lnTo>
                    <a:pt x="564616" y="1400048"/>
                  </a:lnTo>
                  <a:lnTo>
                    <a:pt x="600621" y="1379728"/>
                  </a:lnTo>
                  <a:lnTo>
                    <a:pt x="668655" y="1340358"/>
                  </a:lnTo>
                  <a:lnTo>
                    <a:pt x="683882" y="1331468"/>
                  </a:lnTo>
                  <a:lnTo>
                    <a:pt x="765530" y="1280668"/>
                  </a:lnTo>
                  <a:lnTo>
                    <a:pt x="786104" y="1270508"/>
                  </a:lnTo>
                  <a:lnTo>
                    <a:pt x="802525" y="1270508"/>
                  </a:lnTo>
                  <a:lnTo>
                    <a:pt x="813409" y="1280668"/>
                  </a:lnTo>
                  <a:lnTo>
                    <a:pt x="817346" y="1303528"/>
                  </a:lnTo>
                  <a:lnTo>
                    <a:pt x="817346" y="1311148"/>
                  </a:lnTo>
                  <a:lnTo>
                    <a:pt x="824712" y="1311148"/>
                  </a:lnTo>
                  <a:lnTo>
                    <a:pt x="824712" y="1317498"/>
                  </a:lnTo>
                  <a:lnTo>
                    <a:pt x="830211" y="1377188"/>
                  </a:lnTo>
                  <a:lnTo>
                    <a:pt x="834148" y="1419098"/>
                  </a:lnTo>
                  <a:lnTo>
                    <a:pt x="834288" y="1448308"/>
                  </a:lnTo>
                  <a:lnTo>
                    <a:pt x="834288" y="1175054"/>
                  </a:lnTo>
                  <a:lnTo>
                    <a:pt x="832078" y="1170178"/>
                  </a:lnTo>
                  <a:lnTo>
                    <a:pt x="809879" y="1135888"/>
                  </a:lnTo>
                  <a:lnTo>
                    <a:pt x="803757" y="1125728"/>
                  </a:lnTo>
                  <a:lnTo>
                    <a:pt x="787692" y="1099058"/>
                  </a:lnTo>
                  <a:lnTo>
                    <a:pt x="774738" y="1076820"/>
                  </a:lnTo>
                  <a:lnTo>
                    <a:pt x="774738" y="1180338"/>
                  </a:lnTo>
                  <a:lnTo>
                    <a:pt x="771055" y="1187958"/>
                  </a:lnTo>
                  <a:lnTo>
                    <a:pt x="764603" y="1194308"/>
                  </a:lnTo>
                  <a:lnTo>
                    <a:pt x="758164" y="1199388"/>
                  </a:lnTo>
                  <a:lnTo>
                    <a:pt x="742657" y="1207008"/>
                  </a:lnTo>
                  <a:lnTo>
                    <a:pt x="714476" y="1222248"/>
                  </a:lnTo>
                  <a:lnTo>
                    <a:pt x="698982" y="1229868"/>
                  </a:lnTo>
                  <a:lnTo>
                    <a:pt x="682193" y="1241298"/>
                  </a:lnTo>
                  <a:lnTo>
                    <a:pt x="664718" y="1247648"/>
                  </a:lnTo>
                  <a:lnTo>
                    <a:pt x="645858" y="1243838"/>
                  </a:lnTo>
                  <a:lnTo>
                    <a:pt x="624941" y="1222248"/>
                  </a:lnTo>
                  <a:lnTo>
                    <a:pt x="618286" y="1195578"/>
                  </a:lnTo>
                  <a:lnTo>
                    <a:pt x="626859" y="1181608"/>
                  </a:lnTo>
                  <a:lnTo>
                    <a:pt x="643737" y="1172718"/>
                  </a:lnTo>
                  <a:lnTo>
                    <a:pt x="648309" y="1170178"/>
                  </a:lnTo>
                  <a:lnTo>
                    <a:pt x="662025" y="1162558"/>
                  </a:lnTo>
                  <a:lnTo>
                    <a:pt x="663397" y="1157478"/>
                  </a:lnTo>
                  <a:lnTo>
                    <a:pt x="667550" y="1152398"/>
                  </a:lnTo>
                  <a:lnTo>
                    <a:pt x="674446" y="1149858"/>
                  </a:lnTo>
                  <a:lnTo>
                    <a:pt x="684123" y="1148588"/>
                  </a:lnTo>
                  <a:lnTo>
                    <a:pt x="695363" y="1140968"/>
                  </a:lnTo>
                  <a:lnTo>
                    <a:pt x="707263" y="1134618"/>
                  </a:lnTo>
                  <a:lnTo>
                    <a:pt x="720547" y="1128268"/>
                  </a:lnTo>
                  <a:lnTo>
                    <a:pt x="735939" y="1125728"/>
                  </a:lnTo>
                  <a:lnTo>
                    <a:pt x="750049" y="1129538"/>
                  </a:lnTo>
                  <a:lnTo>
                    <a:pt x="759980" y="1139698"/>
                  </a:lnTo>
                  <a:lnTo>
                    <a:pt x="767130" y="1153668"/>
                  </a:lnTo>
                  <a:lnTo>
                    <a:pt x="772896" y="1170178"/>
                  </a:lnTo>
                  <a:lnTo>
                    <a:pt x="774738" y="1180338"/>
                  </a:lnTo>
                  <a:lnTo>
                    <a:pt x="774738" y="1076820"/>
                  </a:lnTo>
                  <a:lnTo>
                    <a:pt x="743305" y="1022858"/>
                  </a:lnTo>
                  <a:lnTo>
                    <a:pt x="713765" y="970788"/>
                  </a:lnTo>
                  <a:lnTo>
                    <a:pt x="694296" y="939038"/>
                  </a:lnTo>
                  <a:lnTo>
                    <a:pt x="677710" y="925068"/>
                  </a:lnTo>
                  <a:lnTo>
                    <a:pt x="656793" y="928878"/>
                  </a:lnTo>
                  <a:lnTo>
                    <a:pt x="624370" y="946658"/>
                  </a:lnTo>
                  <a:lnTo>
                    <a:pt x="546862" y="994918"/>
                  </a:lnTo>
                  <a:lnTo>
                    <a:pt x="534365" y="1012698"/>
                  </a:lnTo>
                  <a:lnTo>
                    <a:pt x="535762" y="1034288"/>
                  </a:lnTo>
                  <a:lnTo>
                    <a:pt x="551027" y="1059688"/>
                  </a:lnTo>
                  <a:lnTo>
                    <a:pt x="560298" y="1071118"/>
                  </a:lnTo>
                  <a:lnTo>
                    <a:pt x="564007" y="1081278"/>
                  </a:lnTo>
                  <a:lnTo>
                    <a:pt x="559384" y="1092708"/>
                  </a:lnTo>
                  <a:lnTo>
                    <a:pt x="543661" y="1104138"/>
                  </a:lnTo>
                  <a:lnTo>
                    <a:pt x="539165" y="1106944"/>
                  </a:lnTo>
                  <a:lnTo>
                    <a:pt x="539165" y="1195578"/>
                  </a:lnTo>
                  <a:lnTo>
                    <a:pt x="537197" y="1205738"/>
                  </a:lnTo>
                  <a:lnTo>
                    <a:pt x="531050" y="1214628"/>
                  </a:lnTo>
                  <a:lnTo>
                    <a:pt x="521436" y="1222248"/>
                  </a:lnTo>
                  <a:lnTo>
                    <a:pt x="472782" y="1250188"/>
                  </a:lnTo>
                  <a:lnTo>
                    <a:pt x="381025" y="1304798"/>
                  </a:lnTo>
                  <a:lnTo>
                    <a:pt x="336524" y="1332738"/>
                  </a:lnTo>
                  <a:lnTo>
                    <a:pt x="325450" y="1337818"/>
                  </a:lnTo>
                  <a:lnTo>
                    <a:pt x="314363" y="1340358"/>
                  </a:lnTo>
                  <a:lnTo>
                    <a:pt x="303263" y="1336548"/>
                  </a:lnTo>
                  <a:lnTo>
                    <a:pt x="292201" y="1325118"/>
                  </a:lnTo>
                  <a:lnTo>
                    <a:pt x="291261" y="1322946"/>
                  </a:lnTo>
                  <a:lnTo>
                    <a:pt x="291261" y="1453388"/>
                  </a:lnTo>
                  <a:lnTo>
                    <a:pt x="285813" y="1464818"/>
                  </a:lnTo>
                  <a:lnTo>
                    <a:pt x="269976" y="1473708"/>
                  </a:lnTo>
                  <a:lnTo>
                    <a:pt x="258787" y="1483868"/>
                  </a:lnTo>
                  <a:lnTo>
                    <a:pt x="246875" y="1491488"/>
                  </a:lnTo>
                  <a:lnTo>
                    <a:pt x="233553" y="1497838"/>
                  </a:lnTo>
                  <a:lnTo>
                    <a:pt x="218160" y="1502918"/>
                  </a:lnTo>
                  <a:lnTo>
                    <a:pt x="202590" y="1515618"/>
                  </a:lnTo>
                  <a:lnTo>
                    <a:pt x="187693" y="1525778"/>
                  </a:lnTo>
                  <a:lnTo>
                    <a:pt x="171386" y="1523238"/>
                  </a:lnTo>
                  <a:lnTo>
                    <a:pt x="151612" y="1502918"/>
                  </a:lnTo>
                  <a:lnTo>
                    <a:pt x="140627" y="1476248"/>
                  </a:lnTo>
                  <a:lnTo>
                    <a:pt x="146977" y="1458468"/>
                  </a:lnTo>
                  <a:lnTo>
                    <a:pt x="163042" y="1447038"/>
                  </a:lnTo>
                  <a:lnTo>
                    <a:pt x="181203" y="1436878"/>
                  </a:lnTo>
                  <a:lnTo>
                    <a:pt x="188569" y="1436878"/>
                  </a:lnTo>
                  <a:lnTo>
                    <a:pt x="188569" y="1429258"/>
                  </a:lnTo>
                  <a:lnTo>
                    <a:pt x="202793" y="1424178"/>
                  </a:lnTo>
                  <a:lnTo>
                    <a:pt x="213550" y="1417828"/>
                  </a:lnTo>
                  <a:lnTo>
                    <a:pt x="222923" y="1412748"/>
                  </a:lnTo>
                  <a:lnTo>
                    <a:pt x="233019" y="1406398"/>
                  </a:lnTo>
                  <a:lnTo>
                    <a:pt x="248399" y="1400048"/>
                  </a:lnTo>
                  <a:lnTo>
                    <a:pt x="261683" y="1400048"/>
                  </a:lnTo>
                  <a:lnTo>
                    <a:pt x="273596" y="1407668"/>
                  </a:lnTo>
                  <a:lnTo>
                    <a:pt x="284835" y="1421638"/>
                  </a:lnTo>
                  <a:lnTo>
                    <a:pt x="289775" y="1438148"/>
                  </a:lnTo>
                  <a:lnTo>
                    <a:pt x="291261" y="1453388"/>
                  </a:lnTo>
                  <a:lnTo>
                    <a:pt x="291261" y="1322946"/>
                  </a:lnTo>
                  <a:lnTo>
                    <a:pt x="286156" y="1311148"/>
                  </a:lnTo>
                  <a:lnTo>
                    <a:pt x="288467" y="1300988"/>
                  </a:lnTo>
                  <a:lnTo>
                    <a:pt x="290423" y="1298448"/>
                  </a:lnTo>
                  <a:lnTo>
                    <a:pt x="296316" y="1290828"/>
                  </a:lnTo>
                  <a:lnTo>
                    <a:pt x="306933" y="1280668"/>
                  </a:lnTo>
                  <a:lnTo>
                    <a:pt x="330276" y="1269238"/>
                  </a:lnTo>
                  <a:lnTo>
                    <a:pt x="379717" y="1241298"/>
                  </a:lnTo>
                  <a:lnTo>
                    <a:pt x="403072" y="1229868"/>
                  </a:lnTo>
                  <a:lnTo>
                    <a:pt x="425373" y="1217168"/>
                  </a:lnTo>
                  <a:lnTo>
                    <a:pt x="448373" y="1203198"/>
                  </a:lnTo>
                  <a:lnTo>
                    <a:pt x="472757" y="1190498"/>
                  </a:lnTo>
                  <a:lnTo>
                    <a:pt x="499211" y="1177798"/>
                  </a:lnTo>
                  <a:lnTo>
                    <a:pt x="509181" y="1172718"/>
                  </a:lnTo>
                  <a:lnTo>
                    <a:pt x="517753" y="1170178"/>
                  </a:lnTo>
                  <a:lnTo>
                    <a:pt x="526313" y="1173988"/>
                  </a:lnTo>
                  <a:lnTo>
                    <a:pt x="536295" y="1185418"/>
                  </a:lnTo>
                  <a:lnTo>
                    <a:pt x="539165" y="1195578"/>
                  </a:lnTo>
                  <a:lnTo>
                    <a:pt x="539165" y="1106944"/>
                  </a:lnTo>
                  <a:lnTo>
                    <a:pt x="498843" y="1132078"/>
                  </a:lnTo>
                  <a:lnTo>
                    <a:pt x="361632" y="1212088"/>
                  </a:lnTo>
                  <a:lnTo>
                    <a:pt x="225653" y="1288288"/>
                  </a:lnTo>
                  <a:lnTo>
                    <a:pt x="210362" y="1297178"/>
                  </a:lnTo>
                  <a:lnTo>
                    <a:pt x="197853" y="1298448"/>
                  </a:lnTo>
                  <a:lnTo>
                    <a:pt x="188125" y="1293368"/>
                  </a:lnTo>
                  <a:lnTo>
                    <a:pt x="181203" y="1280668"/>
                  </a:lnTo>
                  <a:lnTo>
                    <a:pt x="162001" y="1247648"/>
                  </a:lnTo>
                  <a:lnTo>
                    <a:pt x="138658" y="1233678"/>
                  </a:lnTo>
                  <a:lnTo>
                    <a:pt x="112547" y="1238758"/>
                  </a:lnTo>
                  <a:lnTo>
                    <a:pt x="85064" y="1259078"/>
                  </a:lnTo>
                  <a:lnTo>
                    <a:pt x="69672" y="1269238"/>
                  </a:lnTo>
                  <a:lnTo>
                    <a:pt x="56388" y="1276858"/>
                  </a:lnTo>
                  <a:lnTo>
                    <a:pt x="44488" y="1283208"/>
                  </a:lnTo>
                  <a:lnTo>
                    <a:pt x="33248" y="1288288"/>
                  </a:lnTo>
                  <a:lnTo>
                    <a:pt x="11074" y="1300988"/>
                  </a:lnTo>
                  <a:lnTo>
                    <a:pt x="0" y="1316228"/>
                  </a:lnTo>
                  <a:lnTo>
                    <a:pt x="25" y="1334008"/>
                  </a:lnTo>
                  <a:lnTo>
                    <a:pt x="11150" y="1355598"/>
                  </a:lnTo>
                  <a:lnTo>
                    <a:pt x="36969" y="1400048"/>
                  </a:lnTo>
                  <a:lnTo>
                    <a:pt x="61747" y="1443228"/>
                  </a:lnTo>
                  <a:lnTo>
                    <a:pt x="86182" y="1486408"/>
                  </a:lnTo>
                  <a:lnTo>
                    <a:pt x="110985" y="1528318"/>
                  </a:lnTo>
                  <a:lnTo>
                    <a:pt x="136880" y="1568958"/>
                  </a:lnTo>
                  <a:lnTo>
                    <a:pt x="142976" y="1585468"/>
                  </a:lnTo>
                  <a:lnTo>
                    <a:pt x="147002" y="1596898"/>
                  </a:lnTo>
                  <a:lnTo>
                    <a:pt x="144119" y="1607058"/>
                  </a:lnTo>
                  <a:lnTo>
                    <a:pt x="129514" y="1613408"/>
                  </a:lnTo>
                  <a:lnTo>
                    <a:pt x="114681" y="1629918"/>
                  </a:lnTo>
                  <a:lnTo>
                    <a:pt x="105410" y="1643900"/>
                  </a:lnTo>
                  <a:lnTo>
                    <a:pt x="104470" y="1660398"/>
                  </a:lnTo>
                  <a:lnTo>
                    <a:pt x="114655" y="1680718"/>
                  </a:lnTo>
                  <a:lnTo>
                    <a:pt x="131292" y="1698498"/>
                  </a:lnTo>
                  <a:lnTo>
                    <a:pt x="147929" y="1699768"/>
                  </a:lnTo>
                  <a:lnTo>
                    <a:pt x="164553" y="1692148"/>
                  </a:lnTo>
                  <a:lnTo>
                    <a:pt x="181203" y="1680718"/>
                  </a:lnTo>
                  <a:lnTo>
                    <a:pt x="208940" y="1664208"/>
                  </a:lnTo>
                  <a:lnTo>
                    <a:pt x="236702" y="1659140"/>
                  </a:lnTo>
                  <a:lnTo>
                    <a:pt x="264452" y="1666748"/>
                  </a:lnTo>
                  <a:lnTo>
                    <a:pt x="292201" y="1688338"/>
                  </a:lnTo>
                  <a:lnTo>
                    <a:pt x="303263" y="1697240"/>
                  </a:lnTo>
                  <a:lnTo>
                    <a:pt x="314363" y="1704848"/>
                  </a:lnTo>
                  <a:lnTo>
                    <a:pt x="336524" y="1717548"/>
                  </a:lnTo>
                  <a:lnTo>
                    <a:pt x="365404" y="1735340"/>
                  </a:lnTo>
                  <a:lnTo>
                    <a:pt x="395706" y="1742948"/>
                  </a:lnTo>
                  <a:lnTo>
                    <a:pt x="425996" y="1740408"/>
                  </a:lnTo>
                  <a:lnTo>
                    <a:pt x="454888" y="1725168"/>
                  </a:lnTo>
                  <a:lnTo>
                    <a:pt x="465416" y="1718818"/>
                  </a:lnTo>
                  <a:lnTo>
                    <a:pt x="499148" y="1698498"/>
                  </a:lnTo>
                  <a:lnTo>
                    <a:pt x="542721" y="1674368"/>
                  </a:lnTo>
                  <a:lnTo>
                    <a:pt x="584885" y="1651508"/>
                  </a:lnTo>
                  <a:lnTo>
                    <a:pt x="780262" y="1539748"/>
                  </a:lnTo>
                  <a:lnTo>
                    <a:pt x="828243" y="1510538"/>
                  </a:lnTo>
                  <a:lnTo>
                    <a:pt x="853325" y="1481328"/>
                  </a:lnTo>
                  <a:lnTo>
                    <a:pt x="860386" y="1443228"/>
                  </a:lnTo>
                  <a:lnTo>
                    <a:pt x="854303" y="1384808"/>
                  </a:lnTo>
                  <a:lnTo>
                    <a:pt x="848029" y="1342898"/>
                  </a:lnTo>
                  <a:lnTo>
                    <a:pt x="854278" y="1307338"/>
                  </a:lnTo>
                  <a:lnTo>
                    <a:pt x="877176" y="1276858"/>
                  </a:lnTo>
                  <a:lnTo>
                    <a:pt x="888098" y="1270508"/>
                  </a:lnTo>
                  <a:lnTo>
                    <a:pt x="920851" y="1251458"/>
                  </a:lnTo>
                  <a:lnTo>
                    <a:pt x="931456" y="1248918"/>
                  </a:lnTo>
                  <a:lnTo>
                    <a:pt x="932573" y="1247648"/>
                  </a:lnTo>
                  <a:lnTo>
                    <a:pt x="939304" y="1240028"/>
                  </a:lnTo>
                  <a:lnTo>
                    <a:pt x="941616" y="1226058"/>
                  </a:lnTo>
                  <a:close/>
                </a:path>
                <a:path w="5672455" h="3918585">
                  <a:moveTo>
                    <a:pt x="1046581" y="1798193"/>
                  </a:moveTo>
                  <a:lnTo>
                    <a:pt x="77698" y="1798193"/>
                  </a:lnTo>
                  <a:lnTo>
                    <a:pt x="77698" y="1842516"/>
                  </a:lnTo>
                  <a:lnTo>
                    <a:pt x="1046581" y="1842516"/>
                  </a:lnTo>
                  <a:lnTo>
                    <a:pt x="1046581" y="1798193"/>
                  </a:lnTo>
                  <a:close/>
                </a:path>
                <a:path w="5672455" h="3918585">
                  <a:moveTo>
                    <a:pt x="5620105" y="541782"/>
                  </a:moveTo>
                  <a:lnTo>
                    <a:pt x="5618111" y="495046"/>
                  </a:lnTo>
                  <a:lnTo>
                    <a:pt x="5612269" y="449402"/>
                  </a:lnTo>
                  <a:lnTo>
                    <a:pt x="5602719" y="405028"/>
                  </a:lnTo>
                  <a:lnTo>
                    <a:pt x="5589625" y="362077"/>
                  </a:lnTo>
                  <a:lnTo>
                    <a:pt x="5573166" y="320725"/>
                  </a:lnTo>
                  <a:lnTo>
                    <a:pt x="5553481" y="281127"/>
                  </a:lnTo>
                  <a:lnTo>
                    <a:pt x="5530761" y="243446"/>
                  </a:lnTo>
                  <a:lnTo>
                    <a:pt x="5505145" y="207835"/>
                  </a:lnTo>
                  <a:lnTo>
                    <a:pt x="5476799" y="174485"/>
                  </a:lnTo>
                  <a:lnTo>
                    <a:pt x="5445887" y="143522"/>
                  </a:lnTo>
                  <a:lnTo>
                    <a:pt x="5412575" y="115138"/>
                  </a:lnTo>
                  <a:lnTo>
                    <a:pt x="5377027" y="89484"/>
                  </a:lnTo>
                  <a:lnTo>
                    <a:pt x="5339397" y="66725"/>
                  </a:lnTo>
                  <a:lnTo>
                    <a:pt x="5299849" y="47015"/>
                  </a:lnTo>
                  <a:lnTo>
                    <a:pt x="5258549" y="30530"/>
                  </a:lnTo>
                  <a:lnTo>
                    <a:pt x="5215661" y="17411"/>
                  </a:lnTo>
                  <a:lnTo>
                    <a:pt x="5171351" y="7848"/>
                  </a:lnTo>
                  <a:lnTo>
                    <a:pt x="5125771" y="1993"/>
                  </a:lnTo>
                  <a:lnTo>
                    <a:pt x="5079085" y="0"/>
                  </a:lnTo>
                  <a:lnTo>
                    <a:pt x="5032387" y="1993"/>
                  </a:lnTo>
                  <a:lnTo>
                    <a:pt x="4986807" y="7848"/>
                  </a:lnTo>
                  <a:lnTo>
                    <a:pt x="4942497" y="17411"/>
                  </a:lnTo>
                  <a:lnTo>
                    <a:pt x="4899609" y="30530"/>
                  </a:lnTo>
                  <a:lnTo>
                    <a:pt x="4858309" y="47015"/>
                  </a:lnTo>
                  <a:lnTo>
                    <a:pt x="4818761" y="66725"/>
                  </a:lnTo>
                  <a:lnTo>
                    <a:pt x="4781131" y="89484"/>
                  </a:lnTo>
                  <a:lnTo>
                    <a:pt x="4745583" y="115138"/>
                  </a:lnTo>
                  <a:lnTo>
                    <a:pt x="4712271" y="143522"/>
                  </a:lnTo>
                  <a:lnTo>
                    <a:pt x="4681359" y="174485"/>
                  </a:lnTo>
                  <a:lnTo>
                    <a:pt x="4653013" y="207835"/>
                  </a:lnTo>
                  <a:lnTo>
                    <a:pt x="4627397" y="243446"/>
                  </a:lnTo>
                  <a:lnTo>
                    <a:pt x="4604677" y="281127"/>
                  </a:lnTo>
                  <a:lnTo>
                    <a:pt x="4584992" y="320725"/>
                  </a:lnTo>
                  <a:lnTo>
                    <a:pt x="4568533" y="362077"/>
                  </a:lnTo>
                  <a:lnTo>
                    <a:pt x="4555439" y="405028"/>
                  </a:lnTo>
                  <a:lnTo>
                    <a:pt x="4545889" y="449402"/>
                  </a:lnTo>
                  <a:lnTo>
                    <a:pt x="4540047" y="495046"/>
                  </a:lnTo>
                  <a:lnTo>
                    <a:pt x="4538065" y="541782"/>
                  </a:lnTo>
                  <a:lnTo>
                    <a:pt x="4540047" y="588530"/>
                  </a:lnTo>
                  <a:lnTo>
                    <a:pt x="4545889" y="634174"/>
                  </a:lnTo>
                  <a:lnTo>
                    <a:pt x="4555439" y="678548"/>
                  </a:lnTo>
                  <a:lnTo>
                    <a:pt x="4568533" y="721499"/>
                  </a:lnTo>
                  <a:lnTo>
                    <a:pt x="4584992" y="762850"/>
                  </a:lnTo>
                  <a:lnTo>
                    <a:pt x="4604677" y="802449"/>
                  </a:lnTo>
                  <a:lnTo>
                    <a:pt x="4627397" y="840130"/>
                  </a:lnTo>
                  <a:lnTo>
                    <a:pt x="4653013" y="875741"/>
                  </a:lnTo>
                  <a:lnTo>
                    <a:pt x="4681359" y="909091"/>
                  </a:lnTo>
                  <a:lnTo>
                    <a:pt x="4712271" y="940054"/>
                  </a:lnTo>
                  <a:lnTo>
                    <a:pt x="4745583" y="968438"/>
                  </a:lnTo>
                  <a:lnTo>
                    <a:pt x="4781131" y="994092"/>
                  </a:lnTo>
                  <a:lnTo>
                    <a:pt x="4818761" y="1016850"/>
                  </a:lnTo>
                  <a:lnTo>
                    <a:pt x="4858309" y="1036561"/>
                  </a:lnTo>
                  <a:lnTo>
                    <a:pt x="4899609" y="1053045"/>
                  </a:lnTo>
                  <a:lnTo>
                    <a:pt x="4942497" y="1066165"/>
                  </a:lnTo>
                  <a:lnTo>
                    <a:pt x="4986807" y="1075728"/>
                  </a:lnTo>
                  <a:lnTo>
                    <a:pt x="5032387" y="1081582"/>
                  </a:lnTo>
                  <a:lnTo>
                    <a:pt x="5079085" y="1083564"/>
                  </a:lnTo>
                  <a:lnTo>
                    <a:pt x="5125771" y="1081582"/>
                  </a:lnTo>
                  <a:lnTo>
                    <a:pt x="5171351" y="1075728"/>
                  </a:lnTo>
                  <a:lnTo>
                    <a:pt x="5215661" y="1066165"/>
                  </a:lnTo>
                  <a:lnTo>
                    <a:pt x="5258549" y="1053045"/>
                  </a:lnTo>
                  <a:lnTo>
                    <a:pt x="5299849" y="1036561"/>
                  </a:lnTo>
                  <a:lnTo>
                    <a:pt x="5339397" y="1016850"/>
                  </a:lnTo>
                  <a:lnTo>
                    <a:pt x="5377027" y="994092"/>
                  </a:lnTo>
                  <a:lnTo>
                    <a:pt x="5412575" y="968438"/>
                  </a:lnTo>
                  <a:lnTo>
                    <a:pt x="5445887" y="940054"/>
                  </a:lnTo>
                  <a:lnTo>
                    <a:pt x="5476799" y="909091"/>
                  </a:lnTo>
                  <a:lnTo>
                    <a:pt x="5505145" y="875741"/>
                  </a:lnTo>
                  <a:lnTo>
                    <a:pt x="5530761" y="840130"/>
                  </a:lnTo>
                  <a:lnTo>
                    <a:pt x="5553481" y="802449"/>
                  </a:lnTo>
                  <a:lnTo>
                    <a:pt x="5573166" y="762850"/>
                  </a:lnTo>
                  <a:lnTo>
                    <a:pt x="5589625" y="721499"/>
                  </a:lnTo>
                  <a:lnTo>
                    <a:pt x="5602719" y="678548"/>
                  </a:lnTo>
                  <a:lnTo>
                    <a:pt x="5612269" y="634174"/>
                  </a:lnTo>
                  <a:lnTo>
                    <a:pt x="5618111" y="588530"/>
                  </a:lnTo>
                  <a:lnTo>
                    <a:pt x="5620105" y="541782"/>
                  </a:lnTo>
                  <a:close/>
                </a:path>
                <a:path w="5672455" h="3918585">
                  <a:moveTo>
                    <a:pt x="5624677" y="1959102"/>
                  </a:moveTo>
                  <a:lnTo>
                    <a:pt x="5622683" y="1912366"/>
                  </a:lnTo>
                  <a:lnTo>
                    <a:pt x="5616829" y="1866722"/>
                  </a:lnTo>
                  <a:lnTo>
                    <a:pt x="5607266" y="1822348"/>
                  </a:lnTo>
                  <a:lnTo>
                    <a:pt x="5594147" y="1779397"/>
                  </a:lnTo>
                  <a:lnTo>
                    <a:pt x="5577662" y="1738045"/>
                  </a:lnTo>
                  <a:lnTo>
                    <a:pt x="5557952" y="1698447"/>
                  </a:lnTo>
                  <a:lnTo>
                    <a:pt x="5535193" y="1660766"/>
                  </a:lnTo>
                  <a:lnTo>
                    <a:pt x="5509539" y="1625155"/>
                  </a:lnTo>
                  <a:lnTo>
                    <a:pt x="5481155" y="1591805"/>
                  </a:lnTo>
                  <a:lnTo>
                    <a:pt x="5450192" y="1560842"/>
                  </a:lnTo>
                  <a:lnTo>
                    <a:pt x="5416842" y="1532458"/>
                  </a:lnTo>
                  <a:lnTo>
                    <a:pt x="5381231" y="1506804"/>
                  </a:lnTo>
                  <a:lnTo>
                    <a:pt x="5343550" y="1484045"/>
                  </a:lnTo>
                  <a:lnTo>
                    <a:pt x="5303952" y="1464335"/>
                  </a:lnTo>
                  <a:lnTo>
                    <a:pt x="5262600" y="1447850"/>
                  </a:lnTo>
                  <a:lnTo>
                    <a:pt x="5219649" y="1434731"/>
                  </a:lnTo>
                  <a:lnTo>
                    <a:pt x="5175275" y="1425168"/>
                  </a:lnTo>
                  <a:lnTo>
                    <a:pt x="5129631" y="1419313"/>
                  </a:lnTo>
                  <a:lnTo>
                    <a:pt x="5082895" y="1417320"/>
                  </a:lnTo>
                  <a:lnTo>
                    <a:pt x="5036147" y="1419313"/>
                  </a:lnTo>
                  <a:lnTo>
                    <a:pt x="4990503" y="1425168"/>
                  </a:lnTo>
                  <a:lnTo>
                    <a:pt x="4946129" y="1434731"/>
                  </a:lnTo>
                  <a:lnTo>
                    <a:pt x="4903178" y="1447850"/>
                  </a:lnTo>
                  <a:lnTo>
                    <a:pt x="4861826" y="1464335"/>
                  </a:lnTo>
                  <a:lnTo>
                    <a:pt x="4822228" y="1484045"/>
                  </a:lnTo>
                  <a:lnTo>
                    <a:pt x="4784547" y="1506804"/>
                  </a:lnTo>
                  <a:lnTo>
                    <a:pt x="4748936" y="1532458"/>
                  </a:lnTo>
                  <a:lnTo>
                    <a:pt x="4715586" y="1560842"/>
                  </a:lnTo>
                  <a:lnTo>
                    <a:pt x="4684623" y="1591805"/>
                  </a:lnTo>
                  <a:lnTo>
                    <a:pt x="4656239" y="1625155"/>
                  </a:lnTo>
                  <a:lnTo>
                    <a:pt x="4630585" y="1660766"/>
                  </a:lnTo>
                  <a:lnTo>
                    <a:pt x="4607826" y="1698447"/>
                  </a:lnTo>
                  <a:lnTo>
                    <a:pt x="4588116" y="1738045"/>
                  </a:lnTo>
                  <a:lnTo>
                    <a:pt x="4571631" y="1779397"/>
                  </a:lnTo>
                  <a:lnTo>
                    <a:pt x="4558512" y="1822348"/>
                  </a:lnTo>
                  <a:lnTo>
                    <a:pt x="4548949" y="1866722"/>
                  </a:lnTo>
                  <a:lnTo>
                    <a:pt x="4543095" y="1912366"/>
                  </a:lnTo>
                  <a:lnTo>
                    <a:pt x="4541113" y="1959102"/>
                  </a:lnTo>
                  <a:lnTo>
                    <a:pt x="4543095" y="2005850"/>
                  </a:lnTo>
                  <a:lnTo>
                    <a:pt x="4548949" y="2051494"/>
                  </a:lnTo>
                  <a:lnTo>
                    <a:pt x="4558512" y="2095868"/>
                  </a:lnTo>
                  <a:lnTo>
                    <a:pt x="4571631" y="2138819"/>
                  </a:lnTo>
                  <a:lnTo>
                    <a:pt x="4588116" y="2180171"/>
                  </a:lnTo>
                  <a:lnTo>
                    <a:pt x="4607826" y="2219769"/>
                  </a:lnTo>
                  <a:lnTo>
                    <a:pt x="4630585" y="2257450"/>
                  </a:lnTo>
                  <a:lnTo>
                    <a:pt x="4656239" y="2293061"/>
                  </a:lnTo>
                  <a:lnTo>
                    <a:pt x="4684623" y="2326411"/>
                  </a:lnTo>
                  <a:lnTo>
                    <a:pt x="4715586" y="2357374"/>
                  </a:lnTo>
                  <a:lnTo>
                    <a:pt x="4748936" y="2385758"/>
                  </a:lnTo>
                  <a:lnTo>
                    <a:pt x="4784547" y="2411412"/>
                  </a:lnTo>
                  <a:lnTo>
                    <a:pt x="4822228" y="2434171"/>
                  </a:lnTo>
                  <a:lnTo>
                    <a:pt x="4861826" y="2453881"/>
                  </a:lnTo>
                  <a:lnTo>
                    <a:pt x="4903178" y="2470366"/>
                  </a:lnTo>
                  <a:lnTo>
                    <a:pt x="4946129" y="2483485"/>
                  </a:lnTo>
                  <a:lnTo>
                    <a:pt x="4990503" y="2493048"/>
                  </a:lnTo>
                  <a:lnTo>
                    <a:pt x="5036147" y="2498902"/>
                  </a:lnTo>
                  <a:lnTo>
                    <a:pt x="5082895" y="2500884"/>
                  </a:lnTo>
                  <a:lnTo>
                    <a:pt x="5129631" y="2498902"/>
                  </a:lnTo>
                  <a:lnTo>
                    <a:pt x="5175275" y="2493048"/>
                  </a:lnTo>
                  <a:lnTo>
                    <a:pt x="5219649" y="2483485"/>
                  </a:lnTo>
                  <a:lnTo>
                    <a:pt x="5262600" y="2470366"/>
                  </a:lnTo>
                  <a:lnTo>
                    <a:pt x="5303952" y="2453881"/>
                  </a:lnTo>
                  <a:lnTo>
                    <a:pt x="5343550" y="2434171"/>
                  </a:lnTo>
                  <a:lnTo>
                    <a:pt x="5381231" y="2411412"/>
                  </a:lnTo>
                  <a:lnTo>
                    <a:pt x="5416842" y="2385758"/>
                  </a:lnTo>
                  <a:lnTo>
                    <a:pt x="5450192" y="2357374"/>
                  </a:lnTo>
                  <a:lnTo>
                    <a:pt x="5481155" y="2326411"/>
                  </a:lnTo>
                  <a:lnTo>
                    <a:pt x="5509539" y="2293061"/>
                  </a:lnTo>
                  <a:lnTo>
                    <a:pt x="5535193" y="2257450"/>
                  </a:lnTo>
                  <a:lnTo>
                    <a:pt x="5557952" y="2219769"/>
                  </a:lnTo>
                  <a:lnTo>
                    <a:pt x="5577662" y="2180171"/>
                  </a:lnTo>
                  <a:lnTo>
                    <a:pt x="5594147" y="2138819"/>
                  </a:lnTo>
                  <a:lnTo>
                    <a:pt x="5607266" y="2095868"/>
                  </a:lnTo>
                  <a:lnTo>
                    <a:pt x="5616829" y="2051494"/>
                  </a:lnTo>
                  <a:lnTo>
                    <a:pt x="5622683" y="2005850"/>
                  </a:lnTo>
                  <a:lnTo>
                    <a:pt x="5624677" y="1959102"/>
                  </a:lnTo>
                  <a:close/>
                </a:path>
                <a:path w="5672455" h="3918585">
                  <a:moveTo>
                    <a:pt x="5671921" y="3376422"/>
                  </a:moveTo>
                  <a:lnTo>
                    <a:pt x="5669927" y="3329686"/>
                  </a:lnTo>
                  <a:lnTo>
                    <a:pt x="5664073" y="3284042"/>
                  </a:lnTo>
                  <a:lnTo>
                    <a:pt x="5654510" y="3239668"/>
                  </a:lnTo>
                  <a:lnTo>
                    <a:pt x="5641391" y="3196717"/>
                  </a:lnTo>
                  <a:lnTo>
                    <a:pt x="5624906" y="3155365"/>
                  </a:lnTo>
                  <a:lnTo>
                    <a:pt x="5605196" y="3115767"/>
                  </a:lnTo>
                  <a:lnTo>
                    <a:pt x="5582437" y="3078086"/>
                  </a:lnTo>
                  <a:lnTo>
                    <a:pt x="5556783" y="3042475"/>
                  </a:lnTo>
                  <a:lnTo>
                    <a:pt x="5528399" y="3009125"/>
                  </a:lnTo>
                  <a:lnTo>
                    <a:pt x="5497436" y="2978162"/>
                  </a:lnTo>
                  <a:lnTo>
                    <a:pt x="5464086" y="2949778"/>
                  </a:lnTo>
                  <a:lnTo>
                    <a:pt x="5428475" y="2924124"/>
                  </a:lnTo>
                  <a:lnTo>
                    <a:pt x="5390794" y="2901365"/>
                  </a:lnTo>
                  <a:lnTo>
                    <a:pt x="5351196" y="2881655"/>
                  </a:lnTo>
                  <a:lnTo>
                    <a:pt x="5309844" y="2865170"/>
                  </a:lnTo>
                  <a:lnTo>
                    <a:pt x="5266893" y="2852051"/>
                  </a:lnTo>
                  <a:lnTo>
                    <a:pt x="5222519" y="2842488"/>
                  </a:lnTo>
                  <a:lnTo>
                    <a:pt x="5176875" y="2836634"/>
                  </a:lnTo>
                  <a:lnTo>
                    <a:pt x="5130139" y="2834640"/>
                  </a:lnTo>
                  <a:lnTo>
                    <a:pt x="5083391" y="2836634"/>
                  </a:lnTo>
                  <a:lnTo>
                    <a:pt x="5037747" y="2842488"/>
                  </a:lnTo>
                  <a:lnTo>
                    <a:pt x="4993373" y="2852051"/>
                  </a:lnTo>
                  <a:lnTo>
                    <a:pt x="4950422" y="2865170"/>
                  </a:lnTo>
                  <a:lnTo>
                    <a:pt x="4909070" y="2881655"/>
                  </a:lnTo>
                  <a:lnTo>
                    <a:pt x="4869472" y="2901365"/>
                  </a:lnTo>
                  <a:lnTo>
                    <a:pt x="4831791" y="2924124"/>
                  </a:lnTo>
                  <a:lnTo>
                    <a:pt x="4796180" y="2949778"/>
                  </a:lnTo>
                  <a:lnTo>
                    <a:pt x="4762830" y="2978162"/>
                  </a:lnTo>
                  <a:lnTo>
                    <a:pt x="4731867" y="3009125"/>
                  </a:lnTo>
                  <a:lnTo>
                    <a:pt x="4703483" y="3042475"/>
                  </a:lnTo>
                  <a:lnTo>
                    <a:pt x="4677829" y="3078086"/>
                  </a:lnTo>
                  <a:lnTo>
                    <a:pt x="4655070" y="3115767"/>
                  </a:lnTo>
                  <a:lnTo>
                    <a:pt x="4635360" y="3155365"/>
                  </a:lnTo>
                  <a:lnTo>
                    <a:pt x="4618875" y="3196717"/>
                  </a:lnTo>
                  <a:lnTo>
                    <a:pt x="4605756" y="3239668"/>
                  </a:lnTo>
                  <a:lnTo>
                    <a:pt x="4596193" y="3284042"/>
                  </a:lnTo>
                  <a:lnTo>
                    <a:pt x="4590339" y="3329686"/>
                  </a:lnTo>
                  <a:lnTo>
                    <a:pt x="4588357" y="3376422"/>
                  </a:lnTo>
                  <a:lnTo>
                    <a:pt x="4590339" y="3423170"/>
                  </a:lnTo>
                  <a:lnTo>
                    <a:pt x="4596193" y="3468814"/>
                  </a:lnTo>
                  <a:lnTo>
                    <a:pt x="4605756" y="3513188"/>
                  </a:lnTo>
                  <a:lnTo>
                    <a:pt x="4618875" y="3556139"/>
                  </a:lnTo>
                  <a:lnTo>
                    <a:pt x="4635360" y="3597491"/>
                  </a:lnTo>
                  <a:lnTo>
                    <a:pt x="4655070" y="3637089"/>
                  </a:lnTo>
                  <a:lnTo>
                    <a:pt x="4677829" y="3674770"/>
                  </a:lnTo>
                  <a:lnTo>
                    <a:pt x="4703483" y="3710381"/>
                  </a:lnTo>
                  <a:lnTo>
                    <a:pt x="4731867" y="3743731"/>
                  </a:lnTo>
                  <a:lnTo>
                    <a:pt x="4762830" y="3774694"/>
                  </a:lnTo>
                  <a:lnTo>
                    <a:pt x="4796180" y="3803078"/>
                  </a:lnTo>
                  <a:lnTo>
                    <a:pt x="4831791" y="3828732"/>
                  </a:lnTo>
                  <a:lnTo>
                    <a:pt x="4869472" y="3851491"/>
                  </a:lnTo>
                  <a:lnTo>
                    <a:pt x="4909070" y="3871201"/>
                  </a:lnTo>
                  <a:lnTo>
                    <a:pt x="4950422" y="3887686"/>
                  </a:lnTo>
                  <a:lnTo>
                    <a:pt x="4993373" y="3900805"/>
                  </a:lnTo>
                  <a:lnTo>
                    <a:pt x="5037747" y="3910368"/>
                  </a:lnTo>
                  <a:lnTo>
                    <a:pt x="5083391" y="3916222"/>
                  </a:lnTo>
                  <a:lnTo>
                    <a:pt x="5130139" y="3918204"/>
                  </a:lnTo>
                  <a:lnTo>
                    <a:pt x="5176875" y="3916222"/>
                  </a:lnTo>
                  <a:lnTo>
                    <a:pt x="5222519" y="3910368"/>
                  </a:lnTo>
                  <a:lnTo>
                    <a:pt x="5266893" y="3900805"/>
                  </a:lnTo>
                  <a:lnTo>
                    <a:pt x="5309844" y="3887686"/>
                  </a:lnTo>
                  <a:lnTo>
                    <a:pt x="5351196" y="3871201"/>
                  </a:lnTo>
                  <a:lnTo>
                    <a:pt x="5390794" y="3851491"/>
                  </a:lnTo>
                  <a:lnTo>
                    <a:pt x="5428475" y="3828732"/>
                  </a:lnTo>
                  <a:lnTo>
                    <a:pt x="5464086" y="3803078"/>
                  </a:lnTo>
                  <a:lnTo>
                    <a:pt x="5497436" y="3774694"/>
                  </a:lnTo>
                  <a:lnTo>
                    <a:pt x="5528399" y="3743731"/>
                  </a:lnTo>
                  <a:lnTo>
                    <a:pt x="5556783" y="3710381"/>
                  </a:lnTo>
                  <a:lnTo>
                    <a:pt x="5582437" y="3674770"/>
                  </a:lnTo>
                  <a:lnTo>
                    <a:pt x="5605196" y="3637089"/>
                  </a:lnTo>
                  <a:lnTo>
                    <a:pt x="5624906" y="3597491"/>
                  </a:lnTo>
                  <a:lnTo>
                    <a:pt x="5641391" y="3556139"/>
                  </a:lnTo>
                  <a:lnTo>
                    <a:pt x="5654510" y="3513188"/>
                  </a:lnTo>
                  <a:lnTo>
                    <a:pt x="5664073" y="3468814"/>
                  </a:lnTo>
                  <a:lnTo>
                    <a:pt x="5669927" y="3423170"/>
                  </a:lnTo>
                  <a:lnTo>
                    <a:pt x="5671921" y="3376422"/>
                  </a:lnTo>
                  <a:close/>
                </a:path>
              </a:pathLst>
            </a:custGeom>
            <a:solidFill>
              <a:srgbClr val="FFFFFF"/>
            </a:solidFill>
          </p:spPr>
          <p:txBody>
            <a:bodyPr wrap="square" lIns="0" tIns="0" rIns="0" bIns="0" rtlCol="0"/>
            <a:lstStyle/>
            <a:p>
              <a:endParaRPr/>
            </a:p>
          </p:txBody>
        </p:sp>
        <p:pic>
          <p:nvPicPr>
            <p:cNvPr id="10" name="object 10"/>
            <p:cNvPicPr/>
            <p:nvPr/>
          </p:nvPicPr>
          <p:blipFill>
            <a:blip r:embed="rId4" cstate="print"/>
            <a:stretch>
              <a:fillRect/>
            </a:stretch>
          </p:blipFill>
          <p:spPr>
            <a:xfrm>
              <a:off x="10494264" y="2261615"/>
              <a:ext cx="416051" cy="416051"/>
            </a:xfrm>
            <a:prstGeom prst="rect">
              <a:avLst/>
            </a:prstGeom>
          </p:spPr>
        </p:pic>
        <p:pic>
          <p:nvPicPr>
            <p:cNvPr id="11" name="object 11"/>
            <p:cNvPicPr/>
            <p:nvPr/>
          </p:nvPicPr>
          <p:blipFill>
            <a:blip r:embed="rId5" cstate="print"/>
            <a:stretch>
              <a:fillRect/>
            </a:stretch>
          </p:blipFill>
          <p:spPr>
            <a:xfrm>
              <a:off x="10456164" y="3643883"/>
              <a:ext cx="509016" cy="510539"/>
            </a:xfrm>
            <a:prstGeom prst="rect">
              <a:avLst/>
            </a:prstGeom>
          </p:spPr>
        </p:pic>
        <p:pic>
          <p:nvPicPr>
            <p:cNvPr id="12" name="object 12"/>
            <p:cNvPicPr/>
            <p:nvPr/>
          </p:nvPicPr>
          <p:blipFill>
            <a:blip r:embed="rId6" cstate="print"/>
            <a:stretch>
              <a:fillRect/>
            </a:stretch>
          </p:blipFill>
          <p:spPr>
            <a:xfrm>
              <a:off x="10451591" y="5010911"/>
              <a:ext cx="672083" cy="673607"/>
            </a:xfrm>
            <a:prstGeom prst="rect">
              <a:avLst/>
            </a:prstGeom>
          </p:spPr>
        </p:pic>
      </p:grpSp>
      <p:sp>
        <p:nvSpPr>
          <p:cNvPr id="13" name="object 13"/>
          <p:cNvSpPr txBox="1"/>
          <p:nvPr/>
        </p:nvSpPr>
        <p:spPr>
          <a:xfrm>
            <a:off x="2219325" y="2304033"/>
            <a:ext cx="1731010"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03864"/>
                </a:solidFill>
                <a:latin typeface="Arial"/>
                <a:cs typeface="Arial"/>
              </a:rPr>
              <a:t>Ngoại</a:t>
            </a:r>
            <a:r>
              <a:rPr sz="1600" spc="-25" dirty="0">
                <a:solidFill>
                  <a:srgbClr val="003864"/>
                </a:solidFill>
                <a:latin typeface="Arial"/>
                <a:cs typeface="Arial"/>
              </a:rPr>
              <a:t> </a:t>
            </a:r>
            <a:r>
              <a:rPr sz="1600" dirty="0">
                <a:solidFill>
                  <a:srgbClr val="003864"/>
                </a:solidFill>
                <a:latin typeface="Arial"/>
                <a:cs typeface="Arial"/>
              </a:rPr>
              <a:t>lực</a:t>
            </a:r>
            <a:r>
              <a:rPr sz="1600" spc="-15" dirty="0">
                <a:solidFill>
                  <a:srgbClr val="003864"/>
                </a:solidFill>
                <a:latin typeface="Arial"/>
                <a:cs typeface="Arial"/>
              </a:rPr>
              <a:t> </a:t>
            </a:r>
            <a:r>
              <a:rPr sz="1600" dirty="0">
                <a:solidFill>
                  <a:srgbClr val="003864"/>
                </a:solidFill>
                <a:latin typeface="Arial"/>
                <a:cs typeface="Arial"/>
              </a:rPr>
              <a:t>tác</a:t>
            </a:r>
            <a:r>
              <a:rPr sz="1600" spc="-5" dirty="0">
                <a:solidFill>
                  <a:srgbClr val="003864"/>
                </a:solidFill>
                <a:latin typeface="Arial"/>
                <a:cs typeface="Arial"/>
              </a:rPr>
              <a:t> </a:t>
            </a:r>
            <a:r>
              <a:rPr sz="1600" spc="-20" dirty="0">
                <a:solidFill>
                  <a:srgbClr val="003864"/>
                </a:solidFill>
                <a:latin typeface="Arial"/>
                <a:cs typeface="Arial"/>
              </a:rPr>
              <a:t>động</a:t>
            </a:r>
            <a:endParaRPr sz="1600">
              <a:latin typeface="Arial"/>
              <a:cs typeface="Arial"/>
            </a:endParaRPr>
          </a:p>
        </p:txBody>
      </p:sp>
      <p:sp>
        <p:nvSpPr>
          <p:cNvPr id="14" name="object 14"/>
          <p:cNvSpPr txBox="1"/>
          <p:nvPr/>
        </p:nvSpPr>
        <p:spPr>
          <a:xfrm>
            <a:off x="2187320" y="3723588"/>
            <a:ext cx="1952625" cy="51308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03864"/>
                </a:solidFill>
                <a:latin typeface="Arial"/>
                <a:cs typeface="Arial"/>
              </a:rPr>
              <a:t>Bất</a:t>
            </a:r>
            <a:r>
              <a:rPr sz="1600" spc="-45" dirty="0">
                <a:solidFill>
                  <a:srgbClr val="003864"/>
                </a:solidFill>
                <a:latin typeface="Arial"/>
                <a:cs typeface="Arial"/>
              </a:rPr>
              <a:t> </a:t>
            </a:r>
            <a:r>
              <a:rPr sz="1600" dirty="0">
                <a:solidFill>
                  <a:srgbClr val="003864"/>
                </a:solidFill>
                <a:latin typeface="Arial"/>
                <a:cs typeface="Arial"/>
              </a:rPr>
              <a:t>ngờ/không</a:t>
            </a:r>
            <a:r>
              <a:rPr sz="1600" spc="-35" dirty="0">
                <a:solidFill>
                  <a:srgbClr val="003864"/>
                </a:solidFill>
                <a:latin typeface="Arial"/>
                <a:cs typeface="Arial"/>
              </a:rPr>
              <a:t> </a:t>
            </a:r>
            <a:r>
              <a:rPr sz="1600" spc="-10" dirty="0">
                <a:solidFill>
                  <a:srgbClr val="003864"/>
                </a:solidFill>
                <a:latin typeface="Arial"/>
                <a:cs typeface="Arial"/>
              </a:rPr>
              <a:t>lường</a:t>
            </a:r>
            <a:endParaRPr sz="1600">
              <a:latin typeface="Arial"/>
              <a:cs typeface="Arial"/>
            </a:endParaRPr>
          </a:p>
          <a:p>
            <a:pPr marL="12700">
              <a:lnSpc>
                <a:spcPct val="100000"/>
              </a:lnSpc>
              <a:spcBef>
                <a:spcPts val="5"/>
              </a:spcBef>
            </a:pPr>
            <a:r>
              <a:rPr sz="1600" dirty="0">
                <a:solidFill>
                  <a:srgbClr val="003864"/>
                </a:solidFill>
                <a:latin typeface="Arial"/>
                <a:cs typeface="Arial"/>
              </a:rPr>
              <a:t>trước</a:t>
            </a:r>
            <a:r>
              <a:rPr sz="1600" spc="-10" dirty="0">
                <a:solidFill>
                  <a:srgbClr val="003864"/>
                </a:solidFill>
                <a:latin typeface="Arial"/>
                <a:cs typeface="Arial"/>
              </a:rPr>
              <a:t> </a:t>
            </a:r>
            <a:r>
              <a:rPr sz="1600" spc="-20" dirty="0">
                <a:solidFill>
                  <a:srgbClr val="003864"/>
                </a:solidFill>
                <a:latin typeface="Arial"/>
                <a:cs typeface="Arial"/>
              </a:rPr>
              <a:t>được</a:t>
            </a:r>
            <a:endParaRPr sz="1600">
              <a:latin typeface="Arial"/>
              <a:cs typeface="Arial"/>
            </a:endParaRPr>
          </a:p>
        </p:txBody>
      </p:sp>
      <p:grpSp>
        <p:nvGrpSpPr>
          <p:cNvPr id="15" name="object 15"/>
          <p:cNvGrpSpPr/>
          <p:nvPr/>
        </p:nvGrpSpPr>
        <p:grpSpPr>
          <a:xfrm>
            <a:off x="992124" y="1914144"/>
            <a:ext cx="1083945" cy="1083945"/>
            <a:chOff x="992124" y="1914144"/>
            <a:chExt cx="1083945" cy="1083945"/>
          </a:xfrm>
        </p:grpSpPr>
        <p:pic>
          <p:nvPicPr>
            <p:cNvPr id="16" name="object 16"/>
            <p:cNvPicPr/>
            <p:nvPr/>
          </p:nvPicPr>
          <p:blipFill>
            <a:blip r:embed="rId7" cstate="print"/>
            <a:stretch>
              <a:fillRect/>
            </a:stretch>
          </p:blipFill>
          <p:spPr>
            <a:xfrm>
              <a:off x="992124" y="1914144"/>
              <a:ext cx="1083564" cy="1083564"/>
            </a:xfrm>
            <a:prstGeom prst="rect">
              <a:avLst/>
            </a:prstGeom>
          </p:spPr>
        </p:pic>
        <p:pic>
          <p:nvPicPr>
            <p:cNvPr id="17" name="object 17"/>
            <p:cNvPicPr/>
            <p:nvPr/>
          </p:nvPicPr>
          <p:blipFill>
            <a:blip r:embed="rId8" cstate="print"/>
            <a:stretch>
              <a:fillRect/>
            </a:stretch>
          </p:blipFill>
          <p:spPr>
            <a:xfrm>
              <a:off x="1235964" y="2189988"/>
              <a:ext cx="461772" cy="592836"/>
            </a:xfrm>
            <a:prstGeom prst="rect">
              <a:avLst/>
            </a:prstGeom>
          </p:spPr>
        </p:pic>
        <p:pic>
          <p:nvPicPr>
            <p:cNvPr id="18" name="object 18"/>
            <p:cNvPicPr/>
            <p:nvPr/>
          </p:nvPicPr>
          <p:blipFill>
            <a:blip r:embed="rId9" cstate="print"/>
            <a:stretch>
              <a:fillRect/>
            </a:stretch>
          </p:blipFill>
          <p:spPr>
            <a:xfrm>
              <a:off x="1738884" y="2310384"/>
              <a:ext cx="295656" cy="345948"/>
            </a:xfrm>
            <a:prstGeom prst="rect">
              <a:avLst/>
            </a:prstGeom>
          </p:spPr>
        </p:pic>
        <p:pic>
          <p:nvPicPr>
            <p:cNvPr id="19" name="object 19"/>
            <p:cNvPicPr/>
            <p:nvPr/>
          </p:nvPicPr>
          <p:blipFill>
            <a:blip r:embed="rId10" cstate="print"/>
            <a:stretch>
              <a:fillRect/>
            </a:stretch>
          </p:blipFill>
          <p:spPr>
            <a:xfrm>
              <a:off x="1679696" y="2547810"/>
              <a:ext cx="87004" cy="107640"/>
            </a:xfrm>
            <a:prstGeom prst="rect">
              <a:avLst/>
            </a:prstGeom>
          </p:spPr>
        </p:pic>
        <p:pic>
          <p:nvPicPr>
            <p:cNvPr id="20" name="object 20"/>
            <p:cNvPicPr/>
            <p:nvPr/>
          </p:nvPicPr>
          <p:blipFill>
            <a:blip r:embed="rId11" cstate="print"/>
            <a:stretch>
              <a:fillRect/>
            </a:stretch>
          </p:blipFill>
          <p:spPr>
            <a:xfrm>
              <a:off x="1676400" y="2382012"/>
              <a:ext cx="94487" cy="97536"/>
            </a:xfrm>
            <a:prstGeom prst="rect">
              <a:avLst/>
            </a:prstGeom>
          </p:spPr>
        </p:pic>
      </p:grpSp>
      <p:grpSp>
        <p:nvGrpSpPr>
          <p:cNvPr id="21" name="object 21"/>
          <p:cNvGrpSpPr/>
          <p:nvPr/>
        </p:nvGrpSpPr>
        <p:grpSpPr>
          <a:xfrm>
            <a:off x="996696" y="3331464"/>
            <a:ext cx="1082040" cy="1082040"/>
            <a:chOff x="996696" y="3331464"/>
            <a:chExt cx="1082040" cy="1082040"/>
          </a:xfrm>
        </p:grpSpPr>
        <p:pic>
          <p:nvPicPr>
            <p:cNvPr id="22" name="object 22"/>
            <p:cNvPicPr/>
            <p:nvPr/>
          </p:nvPicPr>
          <p:blipFill>
            <a:blip r:embed="rId12" cstate="print"/>
            <a:stretch>
              <a:fillRect/>
            </a:stretch>
          </p:blipFill>
          <p:spPr>
            <a:xfrm>
              <a:off x="996696" y="3331464"/>
              <a:ext cx="1082040" cy="1082040"/>
            </a:xfrm>
            <a:prstGeom prst="rect">
              <a:avLst/>
            </a:prstGeom>
          </p:spPr>
        </p:pic>
        <p:pic>
          <p:nvPicPr>
            <p:cNvPr id="23" name="object 23"/>
            <p:cNvPicPr/>
            <p:nvPr/>
          </p:nvPicPr>
          <p:blipFill>
            <a:blip r:embed="rId13" cstate="print"/>
            <a:stretch>
              <a:fillRect/>
            </a:stretch>
          </p:blipFill>
          <p:spPr>
            <a:xfrm>
              <a:off x="1313688" y="3639312"/>
              <a:ext cx="457200" cy="403860"/>
            </a:xfrm>
            <a:prstGeom prst="rect">
              <a:avLst/>
            </a:prstGeom>
          </p:spPr>
        </p:pic>
      </p:grpSp>
      <p:grpSp>
        <p:nvGrpSpPr>
          <p:cNvPr id="24" name="object 24"/>
          <p:cNvGrpSpPr/>
          <p:nvPr/>
        </p:nvGrpSpPr>
        <p:grpSpPr>
          <a:xfrm>
            <a:off x="1043939" y="4748784"/>
            <a:ext cx="1082040" cy="1082040"/>
            <a:chOff x="1043939" y="4748784"/>
            <a:chExt cx="1082040" cy="1082040"/>
          </a:xfrm>
        </p:grpSpPr>
        <p:pic>
          <p:nvPicPr>
            <p:cNvPr id="25" name="object 25"/>
            <p:cNvPicPr/>
            <p:nvPr/>
          </p:nvPicPr>
          <p:blipFill>
            <a:blip r:embed="rId14" cstate="print"/>
            <a:stretch>
              <a:fillRect/>
            </a:stretch>
          </p:blipFill>
          <p:spPr>
            <a:xfrm>
              <a:off x="1043939" y="4748784"/>
              <a:ext cx="1082040" cy="1082040"/>
            </a:xfrm>
            <a:prstGeom prst="rect">
              <a:avLst/>
            </a:prstGeom>
          </p:spPr>
        </p:pic>
        <p:sp>
          <p:nvSpPr>
            <p:cNvPr id="26" name="object 26"/>
            <p:cNvSpPr/>
            <p:nvPr/>
          </p:nvSpPr>
          <p:spPr>
            <a:xfrm>
              <a:off x="1359407" y="5081016"/>
              <a:ext cx="452755" cy="454659"/>
            </a:xfrm>
            <a:custGeom>
              <a:avLst/>
              <a:gdLst/>
              <a:ahLst/>
              <a:cxnLst/>
              <a:rect l="l" t="t" r="r" b="b"/>
              <a:pathLst>
                <a:path w="452755" h="454660">
                  <a:moveTo>
                    <a:pt x="190119" y="0"/>
                  </a:moveTo>
                  <a:lnTo>
                    <a:pt x="190119" y="107187"/>
                  </a:lnTo>
                  <a:lnTo>
                    <a:pt x="0" y="107187"/>
                  </a:lnTo>
                  <a:lnTo>
                    <a:pt x="0" y="348233"/>
                  </a:lnTo>
                  <a:lnTo>
                    <a:pt x="190119" y="348233"/>
                  </a:lnTo>
                  <a:lnTo>
                    <a:pt x="190119" y="454151"/>
                  </a:lnTo>
                  <a:lnTo>
                    <a:pt x="321817" y="340232"/>
                  </a:lnTo>
                  <a:lnTo>
                    <a:pt x="452628" y="227710"/>
                  </a:lnTo>
                  <a:lnTo>
                    <a:pt x="321817" y="113918"/>
                  </a:lnTo>
                  <a:lnTo>
                    <a:pt x="190119" y="0"/>
                  </a:lnTo>
                  <a:close/>
                </a:path>
              </a:pathLst>
            </a:custGeom>
            <a:solidFill>
              <a:srgbClr val="FFFFFF"/>
            </a:solidFill>
          </p:spPr>
          <p:txBody>
            <a:bodyPr wrap="square" lIns="0" tIns="0" rIns="0" bIns="0" rtlCol="0"/>
            <a:lstStyle/>
            <a:p>
              <a:endParaRPr/>
            </a:p>
          </p:txBody>
        </p:sp>
      </p:grpSp>
      <p:sp>
        <p:nvSpPr>
          <p:cNvPr id="27" name="object 27"/>
          <p:cNvSpPr txBox="1"/>
          <p:nvPr/>
        </p:nvSpPr>
        <p:spPr>
          <a:xfrm>
            <a:off x="2187320" y="5101590"/>
            <a:ext cx="2037080"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03864"/>
                </a:solidFill>
                <a:latin typeface="Arial"/>
                <a:cs typeface="Arial"/>
              </a:rPr>
              <a:t>Nguyên nhân</a:t>
            </a:r>
            <a:r>
              <a:rPr sz="1600" spc="-20" dirty="0">
                <a:solidFill>
                  <a:srgbClr val="003864"/>
                </a:solidFill>
                <a:latin typeface="Arial"/>
                <a:cs typeface="Arial"/>
              </a:rPr>
              <a:t> </a:t>
            </a:r>
            <a:r>
              <a:rPr sz="1600" dirty="0">
                <a:solidFill>
                  <a:srgbClr val="003864"/>
                </a:solidFill>
                <a:latin typeface="Arial"/>
                <a:cs typeface="Arial"/>
              </a:rPr>
              <a:t>trực</a:t>
            </a:r>
            <a:r>
              <a:rPr sz="1600" spc="10" dirty="0">
                <a:solidFill>
                  <a:srgbClr val="003864"/>
                </a:solidFill>
                <a:latin typeface="Arial"/>
                <a:cs typeface="Arial"/>
              </a:rPr>
              <a:t> </a:t>
            </a:r>
            <a:r>
              <a:rPr sz="1600" spc="-20" dirty="0">
                <a:solidFill>
                  <a:srgbClr val="003864"/>
                </a:solidFill>
                <a:latin typeface="Arial"/>
                <a:cs typeface="Arial"/>
              </a:rPr>
              <a:t>tiêp</a:t>
            </a:r>
            <a:endParaRPr sz="1600">
              <a:latin typeface="Arial"/>
              <a:cs typeface="Arial"/>
            </a:endParaRPr>
          </a:p>
        </p:txBody>
      </p:sp>
      <p:sp>
        <p:nvSpPr>
          <p:cNvPr id="28" name="object 28"/>
          <p:cNvSpPr txBox="1"/>
          <p:nvPr/>
        </p:nvSpPr>
        <p:spPr>
          <a:xfrm>
            <a:off x="8478393" y="2304033"/>
            <a:ext cx="1514475" cy="269240"/>
          </a:xfrm>
          <a:prstGeom prst="rect">
            <a:avLst/>
          </a:prstGeom>
        </p:spPr>
        <p:txBody>
          <a:bodyPr vert="horz" wrap="square" lIns="0" tIns="12065" rIns="0" bIns="0" rtlCol="0">
            <a:spAutoFit/>
          </a:bodyPr>
          <a:lstStyle/>
          <a:p>
            <a:pPr marL="12700">
              <a:lnSpc>
                <a:spcPct val="100000"/>
              </a:lnSpc>
              <a:spcBef>
                <a:spcPts val="95"/>
              </a:spcBef>
            </a:pPr>
            <a:r>
              <a:rPr sz="1600" spc="-40" dirty="0">
                <a:solidFill>
                  <a:srgbClr val="FFFFFF"/>
                </a:solidFill>
                <a:latin typeface="Arial"/>
                <a:cs typeface="Arial"/>
              </a:rPr>
              <a:t>Tai</a:t>
            </a:r>
            <a:r>
              <a:rPr sz="1600" spc="-20" dirty="0">
                <a:solidFill>
                  <a:srgbClr val="FFFFFF"/>
                </a:solidFill>
                <a:latin typeface="Arial"/>
                <a:cs typeface="Arial"/>
              </a:rPr>
              <a:t> </a:t>
            </a:r>
            <a:r>
              <a:rPr sz="1600" dirty="0">
                <a:solidFill>
                  <a:srgbClr val="FFFFFF"/>
                </a:solidFill>
                <a:latin typeface="Arial"/>
                <a:cs typeface="Arial"/>
              </a:rPr>
              <a:t>nạn</a:t>
            </a:r>
            <a:r>
              <a:rPr sz="1600" spc="-30" dirty="0">
                <a:solidFill>
                  <a:srgbClr val="FFFFFF"/>
                </a:solidFill>
                <a:latin typeface="Arial"/>
                <a:cs typeface="Arial"/>
              </a:rPr>
              <a:t> </a:t>
            </a:r>
            <a:r>
              <a:rPr sz="1600" dirty="0">
                <a:solidFill>
                  <a:srgbClr val="FFFFFF"/>
                </a:solidFill>
                <a:latin typeface="Arial"/>
                <a:cs typeface="Arial"/>
              </a:rPr>
              <a:t>lao</a:t>
            </a:r>
            <a:r>
              <a:rPr sz="1600" spc="-25" dirty="0">
                <a:solidFill>
                  <a:srgbClr val="FFFFFF"/>
                </a:solidFill>
                <a:latin typeface="Arial"/>
                <a:cs typeface="Arial"/>
              </a:rPr>
              <a:t> </a:t>
            </a:r>
            <a:r>
              <a:rPr sz="1600" spc="-20" dirty="0">
                <a:solidFill>
                  <a:srgbClr val="FFFFFF"/>
                </a:solidFill>
                <a:latin typeface="Arial"/>
                <a:cs typeface="Arial"/>
              </a:rPr>
              <a:t>động</a:t>
            </a:r>
            <a:endParaRPr sz="1600">
              <a:latin typeface="Arial"/>
              <a:cs typeface="Arial"/>
            </a:endParaRPr>
          </a:p>
        </p:txBody>
      </p:sp>
      <p:sp>
        <p:nvSpPr>
          <p:cNvPr id="29" name="object 29"/>
          <p:cNvSpPr txBox="1"/>
          <p:nvPr/>
        </p:nvSpPr>
        <p:spPr>
          <a:xfrm>
            <a:off x="8432672" y="3723588"/>
            <a:ext cx="1560830" cy="269240"/>
          </a:xfrm>
          <a:prstGeom prst="rect">
            <a:avLst/>
          </a:prstGeom>
        </p:spPr>
        <p:txBody>
          <a:bodyPr vert="horz" wrap="square" lIns="0" tIns="12065" rIns="0" bIns="0" rtlCol="0">
            <a:spAutoFit/>
          </a:bodyPr>
          <a:lstStyle/>
          <a:p>
            <a:pPr marL="12700">
              <a:lnSpc>
                <a:spcPct val="100000"/>
              </a:lnSpc>
              <a:spcBef>
                <a:spcPts val="95"/>
              </a:spcBef>
            </a:pPr>
            <a:r>
              <a:rPr sz="1600" spc="-45" dirty="0">
                <a:solidFill>
                  <a:srgbClr val="FFFFFF"/>
                </a:solidFill>
                <a:latin typeface="Arial"/>
                <a:cs typeface="Arial"/>
              </a:rPr>
              <a:t>Tai</a:t>
            </a:r>
            <a:r>
              <a:rPr sz="1600" spc="-30" dirty="0">
                <a:solidFill>
                  <a:srgbClr val="FFFFFF"/>
                </a:solidFill>
                <a:latin typeface="Arial"/>
                <a:cs typeface="Arial"/>
              </a:rPr>
              <a:t> </a:t>
            </a:r>
            <a:r>
              <a:rPr sz="1600" dirty="0">
                <a:solidFill>
                  <a:srgbClr val="FFFFFF"/>
                </a:solidFill>
                <a:latin typeface="Arial"/>
                <a:cs typeface="Arial"/>
              </a:rPr>
              <a:t>nạn</a:t>
            </a:r>
            <a:r>
              <a:rPr sz="1600" spc="-30" dirty="0">
                <a:solidFill>
                  <a:srgbClr val="FFFFFF"/>
                </a:solidFill>
                <a:latin typeface="Arial"/>
                <a:cs typeface="Arial"/>
              </a:rPr>
              <a:t> </a:t>
            </a:r>
            <a:r>
              <a:rPr sz="1600" dirty="0">
                <a:solidFill>
                  <a:srgbClr val="FFFFFF"/>
                </a:solidFill>
                <a:latin typeface="Arial"/>
                <a:cs typeface="Arial"/>
              </a:rPr>
              <a:t>sinh</a:t>
            </a:r>
            <a:r>
              <a:rPr sz="1600" spc="-25" dirty="0">
                <a:solidFill>
                  <a:srgbClr val="FFFFFF"/>
                </a:solidFill>
                <a:latin typeface="Arial"/>
                <a:cs typeface="Arial"/>
              </a:rPr>
              <a:t> </a:t>
            </a:r>
            <a:r>
              <a:rPr sz="1600" spc="-20" dirty="0">
                <a:solidFill>
                  <a:srgbClr val="FFFFFF"/>
                </a:solidFill>
                <a:latin typeface="Arial"/>
                <a:cs typeface="Arial"/>
              </a:rPr>
              <a:t>hoạt</a:t>
            </a:r>
            <a:endParaRPr sz="1600">
              <a:latin typeface="Arial"/>
              <a:cs typeface="Arial"/>
            </a:endParaRPr>
          </a:p>
        </p:txBody>
      </p:sp>
      <p:sp>
        <p:nvSpPr>
          <p:cNvPr id="30" name="object 30"/>
          <p:cNvSpPr txBox="1"/>
          <p:nvPr/>
        </p:nvSpPr>
        <p:spPr>
          <a:xfrm>
            <a:off x="8336406" y="5113146"/>
            <a:ext cx="1684020" cy="269240"/>
          </a:xfrm>
          <a:prstGeom prst="rect">
            <a:avLst/>
          </a:prstGeom>
        </p:spPr>
        <p:txBody>
          <a:bodyPr vert="horz" wrap="square" lIns="0" tIns="12065" rIns="0" bIns="0" rtlCol="0">
            <a:spAutoFit/>
          </a:bodyPr>
          <a:lstStyle/>
          <a:p>
            <a:pPr marL="12700">
              <a:lnSpc>
                <a:spcPct val="100000"/>
              </a:lnSpc>
              <a:spcBef>
                <a:spcPts val="95"/>
              </a:spcBef>
            </a:pPr>
            <a:r>
              <a:rPr sz="1600" spc="-40" dirty="0">
                <a:solidFill>
                  <a:srgbClr val="FFFFFF"/>
                </a:solidFill>
                <a:latin typeface="Arial"/>
                <a:cs typeface="Arial"/>
              </a:rPr>
              <a:t>Tai</a:t>
            </a:r>
            <a:r>
              <a:rPr sz="1600" spc="-25" dirty="0">
                <a:solidFill>
                  <a:srgbClr val="FFFFFF"/>
                </a:solidFill>
                <a:latin typeface="Arial"/>
                <a:cs typeface="Arial"/>
              </a:rPr>
              <a:t> </a:t>
            </a:r>
            <a:r>
              <a:rPr sz="1600" dirty="0">
                <a:solidFill>
                  <a:srgbClr val="FFFFFF"/>
                </a:solidFill>
                <a:latin typeface="Arial"/>
                <a:cs typeface="Arial"/>
              </a:rPr>
              <a:t>nạn</a:t>
            </a:r>
            <a:r>
              <a:rPr sz="1600" spc="-30" dirty="0">
                <a:solidFill>
                  <a:srgbClr val="FFFFFF"/>
                </a:solidFill>
                <a:latin typeface="Arial"/>
                <a:cs typeface="Arial"/>
              </a:rPr>
              <a:t> </a:t>
            </a:r>
            <a:r>
              <a:rPr sz="1600" dirty="0">
                <a:solidFill>
                  <a:srgbClr val="FFFFFF"/>
                </a:solidFill>
                <a:latin typeface="Arial"/>
                <a:cs typeface="Arial"/>
              </a:rPr>
              <a:t>giao</a:t>
            </a:r>
            <a:r>
              <a:rPr sz="1600" spc="-25" dirty="0">
                <a:solidFill>
                  <a:srgbClr val="FFFFFF"/>
                </a:solidFill>
                <a:latin typeface="Arial"/>
                <a:cs typeface="Arial"/>
              </a:rPr>
              <a:t> </a:t>
            </a:r>
            <a:r>
              <a:rPr sz="1600" spc="-20" dirty="0">
                <a:solidFill>
                  <a:srgbClr val="FFFFFF"/>
                </a:solidFill>
                <a:latin typeface="Arial"/>
                <a:cs typeface="Arial"/>
              </a:rPr>
              <a:t>thông</a:t>
            </a:r>
            <a:endParaRPr sz="1600">
              <a:latin typeface="Arial"/>
              <a:cs typeface="Arial"/>
            </a:endParaRPr>
          </a:p>
        </p:txBody>
      </p:sp>
      <p:sp>
        <p:nvSpPr>
          <p:cNvPr id="31" name="object 31"/>
          <p:cNvSpPr txBox="1">
            <a:spLocks noGrp="1"/>
          </p:cNvSpPr>
          <p:nvPr>
            <p:ph type="title"/>
          </p:nvPr>
        </p:nvSpPr>
        <p:spPr>
          <a:xfrm>
            <a:off x="76200" y="220517"/>
            <a:ext cx="6022847" cy="832920"/>
          </a:xfrm>
          <a:prstGeom prst="rect">
            <a:avLst/>
          </a:prstGeom>
        </p:spPr>
        <p:txBody>
          <a:bodyPr vert="horz" wrap="square" lIns="0" tIns="12065" rIns="0" bIns="0" rtlCol="0">
            <a:spAutoFit/>
          </a:bodyPr>
          <a:lstStyle/>
          <a:p>
            <a:pPr marL="12700">
              <a:lnSpc>
                <a:spcPts val="3220"/>
              </a:lnSpc>
              <a:spcBef>
                <a:spcPts val="95"/>
              </a:spcBef>
            </a:pPr>
            <a:r>
              <a:rPr sz="2600" spc="-220" dirty="0">
                <a:solidFill>
                  <a:srgbClr val="003864"/>
                </a:solidFill>
              </a:rPr>
              <a:t>Nguyên</a:t>
            </a:r>
            <a:r>
              <a:rPr sz="2600" spc="-95" dirty="0">
                <a:solidFill>
                  <a:srgbClr val="003864"/>
                </a:solidFill>
              </a:rPr>
              <a:t> </a:t>
            </a:r>
            <a:r>
              <a:rPr sz="2600" spc="-225" dirty="0">
                <a:solidFill>
                  <a:srgbClr val="003864"/>
                </a:solidFill>
              </a:rPr>
              <a:t>nhân</a:t>
            </a:r>
            <a:r>
              <a:rPr sz="2600" spc="-110" dirty="0">
                <a:solidFill>
                  <a:srgbClr val="003864"/>
                </a:solidFill>
              </a:rPr>
              <a:t> </a:t>
            </a:r>
            <a:r>
              <a:rPr sz="2600" spc="-185" dirty="0">
                <a:solidFill>
                  <a:srgbClr val="003864"/>
                </a:solidFill>
              </a:rPr>
              <a:t>được</a:t>
            </a:r>
            <a:r>
              <a:rPr sz="2600" spc="-95" dirty="0">
                <a:solidFill>
                  <a:srgbClr val="003864"/>
                </a:solidFill>
              </a:rPr>
              <a:t> </a:t>
            </a:r>
            <a:r>
              <a:rPr sz="2600" spc="-225">
                <a:solidFill>
                  <a:srgbClr val="003864"/>
                </a:solidFill>
              </a:rPr>
              <a:t>bảo</a:t>
            </a:r>
            <a:r>
              <a:rPr sz="2600" spc="-80">
                <a:solidFill>
                  <a:srgbClr val="003864"/>
                </a:solidFill>
              </a:rPr>
              <a:t> </a:t>
            </a:r>
            <a:r>
              <a:rPr sz="2600" spc="-165">
                <a:solidFill>
                  <a:srgbClr val="003864"/>
                </a:solidFill>
              </a:rPr>
              <a:t>hiểm</a:t>
            </a:r>
            <a:r>
              <a:rPr lang="en-US" sz="2600" spc="-165">
                <a:solidFill>
                  <a:srgbClr val="003864"/>
                </a:solidFill>
              </a:rPr>
              <a:t> </a:t>
            </a:r>
            <a:r>
              <a:rPr lang="en-US" sz="2600" b="0" spc="-215">
                <a:solidFill>
                  <a:srgbClr val="EC2C67"/>
                </a:solidFill>
              </a:rPr>
              <a:t>Tai</a:t>
            </a:r>
            <a:r>
              <a:rPr lang="en-US" sz="2600" b="0" spc="-85">
                <a:solidFill>
                  <a:srgbClr val="EC2C67"/>
                </a:solidFill>
              </a:rPr>
              <a:t> </a:t>
            </a:r>
            <a:r>
              <a:rPr lang="en-US" sz="2600" b="0" spc="-25">
                <a:solidFill>
                  <a:srgbClr val="EC2C67"/>
                </a:solidFill>
              </a:rPr>
              <a:t>nạn</a:t>
            </a:r>
            <a:br>
              <a:rPr lang="en-US"/>
            </a:br>
            <a:endParaRPr spc="-165" dirty="0">
              <a:solidFill>
                <a:srgbClr val="00386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12</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9" y="321691"/>
            <a:ext cx="5709285" cy="782955"/>
          </a:xfrm>
          <a:prstGeom prst="rect">
            <a:avLst/>
          </a:prstGeom>
        </p:spPr>
        <p:txBody>
          <a:bodyPr vert="horz" wrap="square" lIns="0" tIns="12065" rIns="0" bIns="0" rtlCol="0">
            <a:spAutoFit/>
          </a:bodyPr>
          <a:lstStyle/>
          <a:p>
            <a:pPr marL="12700">
              <a:lnSpc>
                <a:spcPts val="3225"/>
              </a:lnSpc>
              <a:spcBef>
                <a:spcPts val="95"/>
              </a:spcBef>
            </a:pPr>
            <a:r>
              <a:rPr spc="-229" dirty="0"/>
              <a:t>Bảng</a:t>
            </a:r>
            <a:r>
              <a:rPr spc="-90" dirty="0"/>
              <a:t> </a:t>
            </a:r>
            <a:r>
              <a:rPr spc="-229" dirty="0"/>
              <a:t>Quyền</a:t>
            </a:r>
            <a:r>
              <a:rPr spc="-114" dirty="0"/>
              <a:t> </a:t>
            </a:r>
            <a:r>
              <a:rPr spc="-150" dirty="0"/>
              <a:t>lợi</a:t>
            </a:r>
            <a:r>
              <a:rPr spc="-85" dirty="0"/>
              <a:t> </a:t>
            </a:r>
            <a:r>
              <a:rPr spc="-225" dirty="0"/>
              <a:t>bảo</a:t>
            </a:r>
            <a:r>
              <a:rPr spc="-90" dirty="0"/>
              <a:t> </a:t>
            </a:r>
            <a:r>
              <a:rPr spc="-20" dirty="0"/>
              <a:t>hiểm</a:t>
            </a:r>
          </a:p>
          <a:p>
            <a:pPr marL="12700">
              <a:lnSpc>
                <a:spcPts val="2745"/>
              </a:lnSpc>
            </a:pPr>
            <a:r>
              <a:rPr sz="2400" b="0" spc="-250" dirty="0">
                <a:solidFill>
                  <a:srgbClr val="ED3C8A"/>
                </a:solidFill>
                <a:latin typeface="Verdana"/>
                <a:cs typeface="Verdana"/>
              </a:rPr>
              <a:t>Nằm</a:t>
            </a:r>
            <a:r>
              <a:rPr sz="2400" b="0" spc="-75" dirty="0">
                <a:solidFill>
                  <a:srgbClr val="ED3C8A"/>
                </a:solidFill>
                <a:latin typeface="Verdana"/>
                <a:cs typeface="Verdana"/>
              </a:rPr>
              <a:t> </a:t>
            </a:r>
            <a:r>
              <a:rPr sz="2400" b="0" spc="-185" dirty="0">
                <a:solidFill>
                  <a:srgbClr val="ED3C8A"/>
                </a:solidFill>
                <a:latin typeface="Verdana"/>
                <a:cs typeface="Verdana"/>
              </a:rPr>
              <a:t>viện</a:t>
            </a:r>
            <a:r>
              <a:rPr sz="2400" b="0" spc="-75" dirty="0">
                <a:solidFill>
                  <a:srgbClr val="ED3C8A"/>
                </a:solidFill>
                <a:latin typeface="Verdana"/>
                <a:cs typeface="Verdana"/>
              </a:rPr>
              <a:t> </a:t>
            </a:r>
            <a:r>
              <a:rPr sz="2400" b="0" spc="-140" dirty="0">
                <a:solidFill>
                  <a:srgbClr val="ED3C8A"/>
                </a:solidFill>
                <a:latin typeface="Verdana"/>
                <a:cs typeface="Verdana"/>
              </a:rPr>
              <a:t>&amp;</a:t>
            </a:r>
            <a:r>
              <a:rPr sz="2400" b="0" spc="-75" dirty="0">
                <a:solidFill>
                  <a:srgbClr val="ED3C8A"/>
                </a:solidFill>
                <a:latin typeface="Verdana"/>
                <a:cs typeface="Verdana"/>
              </a:rPr>
              <a:t> </a:t>
            </a:r>
            <a:r>
              <a:rPr sz="2400" b="0" spc="-185" dirty="0">
                <a:solidFill>
                  <a:srgbClr val="ED3C8A"/>
                </a:solidFill>
                <a:latin typeface="Verdana"/>
                <a:cs typeface="Verdana"/>
              </a:rPr>
              <a:t>Phẫu</a:t>
            </a:r>
            <a:r>
              <a:rPr sz="2400" b="0" spc="-70" dirty="0">
                <a:solidFill>
                  <a:srgbClr val="ED3C8A"/>
                </a:solidFill>
                <a:latin typeface="Verdana"/>
                <a:cs typeface="Verdana"/>
              </a:rPr>
              <a:t> </a:t>
            </a:r>
            <a:r>
              <a:rPr sz="2400" b="0" spc="-185" dirty="0">
                <a:solidFill>
                  <a:srgbClr val="ED3C8A"/>
                </a:solidFill>
                <a:latin typeface="Verdana"/>
                <a:cs typeface="Verdana"/>
              </a:rPr>
              <a:t>thuật</a:t>
            </a:r>
            <a:r>
              <a:rPr sz="2400" b="0" spc="-85" dirty="0">
                <a:solidFill>
                  <a:srgbClr val="ED3C8A"/>
                </a:solidFill>
                <a:latin typeface="Verdana"/>
                <a:cs typeface="Verdana"/>
              </a:rPr>
              <a:t> </a:t>
            </a:r>
            <a:r>
              <a:rPr sz="2400" b="0" spc="-185" dirty="0">
                <a:solidFill>
                  <a:srgbClr val="ED3C8A"/>
                </a:solidFill>
                <a:latin typeface="Verdana"/>
                <a:cs typeface="Verdana"/>
              </a:rPr>
              <a:t>do</a:t>
            </a:r>
            <a:r>
              <a:rPr sz="2400" b="0" spc="-85" dirty="0">
                <a:solidFill>
                  <a:srgbClr val="ED3C8A"/>
                </a:solidFill>
                <a:latin typeface="Verdana"/>
                <a:cs typeface="Verdana"/>
              </a:rPr>
              <a:t> </a:t>
            </a:r>
            <a:r>
              <a:rPr sz="2400" b="0" spc="-200" dirty="0">
                <a:solidFill>
                  <a:srgbClr val="ED3C8A"/>
                </a:solidFill>
                <a:latin typeface="Verdana"/>
                <a:cs typeface="Verdana"/>
              </a:rPr>
              <a:t>Bệnh/</a:t>
            </a:r>
            <a:r>
              <a:rPr sz="2400" b="0" spc="-95" dirty="0">
                <a:solidFill>
                  <a:srgbClr val="ED3C8A"/>
                </a:solidFill>
                <a:latin typeface="Verdana"/>
                <a:cs typeface="Verdana"/>
              </a:rPr>
              <a:t> </a:t>
            </a:r>
            <a:r>
              <a:rPr sz="2400" b="0" spc="-145" dirty="0">
                <a:solidFill>
                  <a:srgbClr val="ED3C8A"/>
                </a:solidFill>
                <a:latin typeface="Verdana"/>
                <a:cs typeface="Verdana"/>
              </a:rPr>
              <a:t>Thai</a:t>
            </a:r>
            <a:r>
              <a:rPr sz="2400" b="0" spc="-75" dirty="0">
                <a:solidFill>
                  <a:srgbClr val="ED3C8A"/>
                </a:solidFill>
                <a:latin typeface="Verdana"/>
                <a:cs typeface="Verdana"/>
              </a:rPr>
              <a:t> </a:t>
            </a:r>
            <a:r>
              <a:rPr sz="2400" b="0" spc="-105" dirty="0">
                <a:solidFill>
                  <a:srgbClr val="ED3C8A"/>
                </a:solidFill>
                <a:latin typeface="Verdana"/>
                <a:cs typeface="Verdana"/>
              </a:rPr>
              <a:t>sản</a:t>
            </a:r>
            <a:endParaRPr sz="2400">
              <a:latin typeface="Verdana"/>
              <a:cs typeface="Verdana"/>
            </a:endParaRPr>
          </a:p>
        </p:txBody>
      </p:sp>
      <p:graphicFrame>
        <p:nvGraphicFramePr>
          <p:cNvPr id="8" name="Table 7"/>
          <p:cNvGraphicFramePr>
            <a:graphicFrameLocks noGrp="1"/>
          </p:cNvGraphicFramePr>
          <p:nvPr>
            <p:extLst>
              <p:ext uri="{D42A27DB-BD31-4B8C-83A1-F6EECF244321}">
                <p14:modId xmlns:p14="http://schemas.microsoft.com/office/powerpoint/2010/main" val="3818849402"/>
              </p:ext>
            </p:extLst>
          </p:nvPr>
        </p:nvGraphicFramePr>
        <p:xfrm>
          <a:off x="533400" y="1141222"/>
          <a:ext cx="9829800" cy="4857115"/>
        </p:xfrm>
        <a:graphic>
          <a:graphicData uri="http://schemas.openxmlformats.org/drawingml/2006/table">
            <a:tbl>
              <a:tblPr firstRow="1" bandRow="1">
                <a:tableStyleId>{2D5ABB26-0587-4C30-8999-92F81FD0307C}</a:tableStyleId>
              </a:tblPr>
              <a:tblGrid>
                <a:gridCol w="526187">
                  <a:extLst>
                    <a:ext uri="{9D8B030D-6E8A-4147-A177-3AD203B41FA5}">
                      <a16:colId xmlns:a16="http://schemas.microsoft.com/office/drawing/2014/main" val="3579239644"/>
                    </a:ext>
                  </a:extLst>
                </a:gridCol>
                <a:gridCol w="9303613">
                  <a:extLst>
                    <a:ext uri="{9D8B030D-6E8A-4147-A177-3AD203B41FA5}">
                      <a16:colId xmlns:a16="http://schemas.microsoft.com/office/drawing/2014/main" val="3451105962"/>
                    </a:ext>
                  </a:extLst>
                </a:gridCol>
              </a:tblGrid>
              <a:tr h="387350">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tc>
                  <a:txBody>
                    <a:bodyPr/>
                    <a:lstStyle/>
                    <a:p>
                      <a:pPr marL="6985">
                        <a:lnSpc>
                          <a:spcPct val="100000"/>
                        </a:lnSpc>
                        <a:spcBef>
                          <a:spcPts val="730"/>
                        </a:spcBef>
                      </a:pPr>
                      <a:r>
                        <a:rPr sz="1200" b="1" spc="-95" dirty="0">
                          <a:solidFill>
                            <a:srgbClr val="FFFFFF"/>
                          </a:solidFill>
                          <a:latin typeface="Verdana"/>
                          <a:cs typeface="Verdana"/>
                        </a:rPr>
                        <a:t>ĐIỀU</a:t>
                      </a:r>
                      <a:r>
                        <a:rPr sz="1200" b="1" spc="-40" dirty="0">
                          <a:solidFill>
                            <a:srgbClr val="FFFFFF"/>
                          </a:solidFill>
                          <a:latin typeface="Verdana"/>
                          <a:cs typeface="Verdana"/>
                        </a:rPr>
                        <a:t> </a:t>
                      </a:r>
                      <a:r>
                        <a:rPr sz="1200" b="1" spc="-85" dirty="0">
                          <a:solidFill>
                            <a:srgbClr val="FFFFFF"/>
                          </a:solidFill>
                          <a:latin typeface="Verdana"/>
                          <a:cs typeface="Verdana"/>
                        </a:rPr>
                        <a:t>TRỊ</a:t>
                      </a:r>
                      <a:r>
                        <a:rPr sz="1200" b="1" spc="-50" dirty="0">
                          <a:solidFill>
                            <a:srgbClr val="FFFFFF"/>
                          </a:solidFill>
                          <a:latin typeface="Verdana"/>
                          <a:cs typeface="Verdana"/>
                        </a:rPr>
                        <a:t> </a:t>
                      </a:r>
                      <a:r>
                        <a:rPr sz="1200" b="1" spc="-100" dirty="0">
                          <a:solidFill>
                            <a:srgbClr val="FFFFFF"/>
                          </a:solidFill>
                          <a:latin typeface="Verdana"/>
                          <a:cs typeface="Verdana"/>
                        </a:rPr>
                        <a:t>NỘI</a:t>
                      </a:r>
                      <a:r>
                        <a:rPr sz="1200" b="1" spc="-50" dirty="0">
                          <a:solidFill>
                            <a:srgbClr val="FFFFFF"/>
                          </a:solidFill>
                          <a:latin typeface="Verdana"/>
                          <a:cs typeface="Verdana"/>
                        </a:rPr>
                        <a:t> </a:t>
                      </a:r>
                      <a:r>
                        <a:rPr sz="1200" b="1" spc="-90" dirty="0">
                          <a:solidFill>
                            <a:srgbClr val="FFFFFF"/>
                          </a:solidFill>
                          <a:latin typeface="Verdana"/>
                          <a:cs typeface="Verdana"/>
                        </a:rPr>
                        <a:t>TRÚ</a:t>
                      </a:r>
                      <a:r>
                        <a:rPr sz="1200" b="1" spc="-30" dirty="0">
                          <a:solidFill>
                            <a:srgbClr val="FFFFFF"/>
                          </a:solidFill>
                          <a:latin typeface="Verdana"/>
                          <a:cs typeface="Verdana"/>
                        </a:rPr>
                        <a:t> </a:t>
                      </a:r>
                      <a:r>
                        <a:rPr sz="1200" b="1" spc="-110" dirty="0">
                          <a:solidFill>
                            <a:srgbClr val="FFFFFF"/>
                          </a:solidFill>
                          <a:latin typeface="Verdana"/>
                          <a:cs typeface="Verdana"/>
                        </a:rPr>
                        <a:t>DO</a:t>
                      </a:r>
                      <a:r>
                        <a:rPr sz="1200" b="1" spc="-40" dirty="0">
                          <a:solidFill>
                            <a:srgbClr val="FFFFFF"/>
                          </a:solidFill>
                          <a:latin typeface="Verdana"/>
                          <a:cs typeface="Verdana"/>
                        </a:rPr>
                        <a:t> </a:t>
                      </a:r>
                      <a:r>
                        <a:rPr sz="1200" b="1" spc="-95" dirty="0">
                          <a:solidFill>
                            <a:srgbClr val="FFFFFF"/>
                          </a:solidFill>
                          <a:latin typeface="Verdana"/>
                          <a:cs typeface="Verdana"/>
                        </a:rPr>
                        <a:t>ỐM</a:t>
                      </a:r>
                      <a:r>
                        <a:rPr sz="1200" b="1" spc="-30" dirty="0">
                          <a:solidFill>
                            <a:srgbClr val="FFFFFF"/>
                          </a:solidFill>
                          <a:latin typeface="Verdana"/>
                          <a:cs typeface="Verdana"/>
                        </a:rPr>
                        <a:t> </a:t>
                      </a:r>
                      <a:r>
                        <a:rPr sz="1200" b="1" spc="-90" dirty="0">
                          <a:solidFill>
                            <a:srgbClr val="FFFFFF"/>
                          </a:solidFill>
                          <a:latin typeface="Verdana"/>
                          <a:cs typeface="Verdana"/>
                        </a:rPr>
                        <a:t>BỆNH,</a:t>
                      </a:r>
                      <a:r>
                        <a:rPr sz="1200" b="1" spc="-50" dirty="0">
                          <a:solidFill>
                            <a:srgbClr val="FFFFFF"/>
                          </a:solidFill>
                          <a:latin typeface="Verdana"/>
                          <a:cs typeface="Verdana"/>
                        </a:rPr>
                        <a:t> </a:t>
                      </a:r>
                      <a:r>
                        <a:rPr sz="1200" b="1" spc="-105" dirty="0">
                          <a:solidFill>
                            <a:srgbClr val="FFFFFF"/>
                          </a:solidFill>
                          <a:latin typeface="Verdana"/>
                          <a:cs typeface="Verdana"/>
                        </a:rPr>
                        <a:t>THAI</a:t>
                      </a:r>
                      <a:r>
                        <a:rPr sz="1200" b="1" spc="-40" dirty="0">
                          <a:solidFill>
                            <a:srgbClr val="FFFFFF"/>
                          </a:solidFill>
                          <a:latin typeface="Verdana"/>
                          <a:cs typeface="Verdana"/>
                        </a:rPr>
                        <a:t> </a:t>
                      </a:r>
                      <a:r>
                        <a:rPr sz="1200" b="1" spc="-25" dirty="0">
                          <a:solidFill>
                            <a:srgbClr val="FFFFFF"/>
                          </a:solidFill>
                          <a:latin typeface="Verdana"/>
                          <a:cs typeface="Verdana"/>
                        </a:rPr>
                        <a:t>SẢN</a:t>
                      </a:r>
                      <a:endParaRPr sz="1200">
                        <a:latin typeface="Verdana"/>
                        <a:cs typeface="Verdana"/>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4157923033"/>
                  </a:ext>
                </a:extLst>
              </a:tr>
              <a:tr h="551180">
                <a:tc>
                  <a:txBody>
                    <a:bodyPr/>
                    <a:lstStyle/>
                    <a:p>
                      <a:pPr>
                        <a:lnSpc>
                          <a:spcPct val="100000"/>
                        </a:lnSpc>
                      </a:pPr>
                      <a:endParaRPr sz="1200">
                        <a:latin typeface="Times New Roman"/>
                        <a:cs typeface="Times New Roman"/>
                      </a:endParaRPr>
                    </a:p>
                    <a:p>
                      <a:pPr algn="ctr">
                        <a:lnSpc>
                          <a:spcPct val="100000"/>
                        </a:lnSpc>
                      </a:pPr>
                      <a:r>
                        <a:rPr sz="1200" b="1" spc="-50" dirty="0">
                          <a:solidFill>
                            <a:srgbClr val="FFFFFF"/>
                          </a:solidFill>
                          <a:latin typeface="Verdana"/>
                          <a:cs typeface="Verdana"/>
                        </a:rPr>
                        <a:t>A</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6985">
                        <a:lnSpc>
                          <a:spcPts val="1370"/>
                        </a:lnSpc>
                        <a:spcBef>
                          <a:spcPts val="730"/>
                        </a:spcBef>
                      </a:pPr>
                      <a:r>
                        <a:rPr sz="1200" spc="-80" dirty="0">
                          <a:solidFill>
                            <a:srgbClr val="003864"/>
                          </a:solidFill>
                          <a:latin typeface="Verdana"/>
                          <a:cs typeface="Verdana"/>
                        </a:rPr>
                        <a:t>Giới</a:t>
                      </a:r>
                      <a:r>
                        <a:rPr sz="1200" spc="-30" dirty="0">
                          <a:solidFill>
                            <a:srgbClr val="003864"/>
                          </a:solidFill>
                          <a:latin typeface="Verdana"/>
                          <a:cs typeface="Verdana"/>
                        </a:rPr>
                        <a:t> </a:t>
                      </a:r>
                      <a:r>
                        <a:rPr sz="1200" spc="-105" dirty="0">
                          <a:solidFill>
                            <a:srgbClr val="003864"/>
                          </a:solidFill>
                          <a:latin typeface="Verdana"/>
                          <a:cs typeface="Verdana"/>
                        </a:rPr>
                        <a:t>hạn</a:t>
                      </a:r>
                      <a:r>
                        <a:rPr sz="1200" spc="-15" dirty="0">
                          <a:solidFill>
                            <a:srgbClr val="003864"/>
                          </a:solidFill>
                          <a:latin typeface="Verdana"/>
                          <a:cs typeface="Verdana"/>
                        </a:rPr>
                        <a:t> </a:t>
                      </a:r>
                      <a:r>
                        <a:rPr sz="1200" spc="-100" dirty="0">
                          <a:solidFill>
                            <a:srgbClr val="003864"/>
                          </a:solidFill>
                          <a:latin typeface="Verdana"/>
                          <a:cs typeface="Verdana"/>
                        </a:rPr>
                        <a:t>chung</a:t>
                      </a:r>
                      <a:r>
                        <a:rPr sz="1200" spc="-20" dirty="0">
                          <a:solidFill>
                            <a:srgbClr val="003864"/>
                          </a:solidFill>
                          <a:latin typeface="Verdana"/>
                          <a:cs typeface="Verdana"/>
                        </a:rPr>
                        <a:t> </a:t>
                      </a:r>
                      <a:r>
                        <a:rPr sz="1200" spc="-75" dirty="0">
                          <a:solidFill>
                            <a:srgbClr val="003864"/>
                          </a:solidFill>
                          <a:latin typeface="Verdana"/>
                          <a:cs typeface="Verdana"/>
                        </a:rPr>
                        <a:t>tối</a:t>
                      </a:r>
                      <a:r>
                        <a:rPr sz="1200" spc="-25" dirty="0">
                          <a:solidFill>
                            <a:srgbClr val="003864"/>
                          </a:solidFill>
                          <a:latin typeface="Verdana"/>
                          <a:cs typeface="Verdana"/>
                        </a:rPr>
                        <a:t> </a:t>
                      </a:r>
                      <a:r>
                        <a:rPr sz="1200" spc="-90" dirty="0">
                          <a:solidFill>
                            <a:srgbClr val="003864"/>
                          </a:solidFill>
                          <a:latin typeface="Verdana"/>
                          <a:cs typeface="Verdana"/>
                        </a:rPr>
                        <a:t>đa</a:t>
                      </a:r>
                      <a:r>
                        <a:rPr sz="1200" spc="-30" dirty="0">
                          <a:solidFill>
                            <a:srgbClr val="003864"/>
                          </a:solidFill>
                          <a:latin typeface="Verdana"/>
                          <a:cs typeface="Verdana"/>
                        </a:rPr>
                        <a:t> </a:t>
                      </a:r>
                      <a:r>
                        <a:rPr sz="1200" spc="-105" dirty="0">
                          <a:solidFill>
                            <a:srgbClr val="003864"/>
                          </a:solidFill>
                          <a:latin typeface="Verdana"/>
                          <a:cs typeface="Verdana"/>
                        </a:rPr>
                        <a:t>quyền</a:t>
                      </a:r>
                      <a:r>
                        <a:rPr sz="1200" spc="-15" dirty="0">
                          <a:solidFill>
                            <a:srgbClr val="003864"/>
                          </a:solidFill>
                          <a:latin typeface="Verdana"/>
                          <a:cs typeface="Verdana"/>
                        </a:rPr>
                        <a:t> </a:t>
                      </a:r>
                      <a:r>
                        <a:rPr sz="1200" spc="-10" dirty="0">
                          <a:solidFill>
                            <a:srgbClr val="003864"/>
                          </a:solidFill>
                          <a:latin typeface="Verdana"/>
                          <a:cs typeface="Verdana"/>
                        </a:rPr>
                        <a:t>lợi/Người/Năm</a:t>
                      </a:r>
                      <a:endParaRPr sz="1200">
                        <a:latin typeface="Verdana"/>
                        <a:cs typeface="Verdana"/>
                      </a:endParaRPr>
                    </a:p>
                    <a:p>
                      <a:pPr marL="6985">
                        <a:lnSpc>
                          <a:spcPts val="1370"/>
                        </a:lnSpc>
                      </a:pPr>
                      <a:r>
                        <a:rPr sz="1200" spc="-85" dirty="0">
                          <a:solidFill>
                            <a:srgbClr val="003864"/>
                          </a:solidFill>
                          <a:latin typeface="Verdana"/>
                          <a:cs typeface="Verdana"/>
                        </a:rPr>
                        <a:t>(Giới</a:t>
                      </a:r>
                      <a:r>
                        <a:rPr sz="1200" spc="-20" dirty="0">
                          <a:solidFill>
                            <a:srgbClr val="003864"/>
                          </a:solidFill>
                          <a:latin typeface="Verdana"/>
                          <a:cs typeface="Verdana"/>
                        </a:rPr>
                        <a:t> </a:t>
                      </a:r>
                      <a:r>
                        <a:rPr sz="1200" spc="-110" dirty="0">
                          <a:solidFill>
                            <a:srgbClr val="003864"/>
                          </a:solidFill>
                          <a:latin typeface="Verdana"/>
                          <a:cs typeface="Verdana"/>
                        </a:rPr>
                        <a:t>hạn</a:t>
                      </a:r>
                      <a:r>
                        <a:rPr sz="1200" spc="-25" dirty="0">
                          <a:solidFill>
                            <a:srgbClr val="003864"/>
                          </a:solidFill>
                          <a:latin typeface="Verdana"/>
                          <a:cs typeface="Verdana"/>
                        </a:rPr>
                        <a:t> </a:t>
                      </a:r>
                      <a:r>
                        <a:rPr sz="1200" spc="-100" dirty="0">
                          <a:solidFill>
                            <a:srgbClr val="003864"/>
                          </a:solidFill>
                          <a:latin typeface="Verdana"/>
                          <a:cs typeface="Verdana"/>
                        </a:rPr>
                        <a:t>chung,</a:t>
                      </a:r>
                      <a:r>
                        <a:rPr sz="1200" spc="-10" dirty="0">
                          <a:solidFill>
                            <a:srgbClr val="003864"/>
                          </a:solidFill>
                          <a:latin typeface="Verdana"/>
                          <a:cs typeface="Verdana"/>
                        </a:rPr>
                        <a:t> </a:t>
                      </a:r>
                      <a:r>
                        <a:rPr sz="1200" spc="-100" dirty="0">
                          <a:solidFill>
                            <a:srgbClr val="003864"/>
                          </a:solidFill>
                          <a:latin typeface="Verdana"/>
                          <a:cs typeface="Verdana"/>
                        </a:rPr>
                        <a:t>bao</a:t>
                      </a:r>
                      <a:r>
                        <a:rPr sz="1200" spc="-30" dirty="0">
                          <a:solidFill>
                            <a:srgbClr val="003864"/>
                          </a:solidFill>
                          <a:latin typeface="Verdana"/>
                          <a:cs typeface="Verdana"/>
                        </a:rPr>
                        <a:t> </a:t>
                      </a:r>
                      <a:r>
                        <a:rPr sz="1200" spc="-120" dirty="0">
                          <a:solidFill>
                            <a:srgbClr val="003864"/>
                          </a:solidFill>
                          <a:latin typeface="Verdana"/>
                          <a:cs typeface="Verdana"/>
                        </a:rPr>
                        <a:t>gồm</a:t>
                      </a:r>
                      <a:r>
                        <a:rPr sz="1200" spc="-15" dirty="0">
                          <a:solidFill>
                            <a:srgbClr val="003864"/>
                          </a:solidFill>
                          <a:latin typeface="Verdana"/>
                          <a:cs typeface="Verdana"/>
                        </a:rPr>
                        <a:t> </a:t>
                      </a:r>
                      <a:r>
                        <a:rPr sz="1200" spc="-95" dirty="0">
                          <a:solidFill>
                            <a:srgbClr val="003864"/>
                          </a:solidFill>
                          <a:latin typeface="Verdana"/>
                          <a:cs typeface="Verdana"/>
                        </a:rPr>
                        <a:t>các</a:t>
                      </a:r>
                      <a:r>
                        <a:rPr sz="1200" spc="-35" dirty="0">
                          <a:solidFill>
                            <a:srgbClr val="003864"/>
                          </a:solidFill>
                          <a:latin typeface="Verdana"/>
                          <a:cs typeface="Verdana"/>
                        </a:rPr>
                        <a:t> </a:t>
                      </a:r>
                      <a:r>
                        <a:rPr sz="1200" spc="-65" dirty="0">
                          <a:solidFill>
                            <a:srgbClr val="003864"/>
                          </a:solidFill>
                          <a:latin typeface="Verdana"/>
                          <a:cs typeface="Verdana"/>
                        </a:rPr>
                        <a:t>giới</a:t>
                      </a:r>
                      <a:r>
                        <a:rPr sz="1200" spc="-15" dirty="0">
                          <a:solidFill>
                            <a:srgbClr val="003864"/>
                          </a:solidFill>
                          <a:latin typeface="Verdana"/>
                          <a:cs typeface="Verdana"/>
                        </a:rPr>
                        <a:t> </a:t>
                      </a:r>
                      <a:r>
                        <a:rPr sz="1200" spc="-110" dirty="0">
                          <a:solidFill>
                            <a:srgbClr val="003864"/>
                          </a:solidFill>
                          <a:latin typeface="Verdana"/>
                          <a:cs typeface="Verdana"/>
                        </a:rPr>
                        <a:t>hạn</a:t>
                      </a:r>
                      <a:r>
                        <a:rPr sz="1200" spc="-15" dirty="0">
                          <a:solidFill>
                            <a:srgbClr val="003864"/>
                          </a:solidFill>
                          <a:latin typeface="Verdana"/>
                          <a:cs typeface="Verdana"/>
                        </a:rPr>
                        <a:t> </a:t>
                      </a:r>
                      <a:r>
                        <a:rPr sz="1200" spc="-100" dirty="0">
                          <a:solidFill>
                            <a:srgbClr val="003864"/>
                          </a:solidFill>
                          <a:latin typeface="Verdana"/>
                          <a:cs typeface="Verdana"/>
                        </a:rPr>
                        <a:t>phụ</a:t>
                      </a:r>
                      <a:r>
                        <a:rPr sz="1200" spc="-10" dirty="0">
                          <a:solidFill>
                            <a:srgbClr val="003864"/>
                          </a:solidFill>
                          <a:latin typeface="Verdana"/>
                          <a:cs typeface="Verdana"/>
                        </a:rPr>
                        <a:t> </a:t>
                      </a:r>
                      <a:r>
                        <a:rPr sz="1200" spc="-70" dirty="0">
                          <a:solidFill>
                            <a:srgbClr val="003864"/>
                          </a:solidFill>
                          <a:latin typeface="Verdana"/>
                          <a:cs typeface="Verdana"/>
                        </a:rPr>
                        <a:t>dưới</a:t>
                      </a:r>
                      <a:r>
                        <a:rPr sz="1200" spc="-25" dirty="0">
                          <a:solidFill>
                            <a:srgbClr val="003864"/>
                          </a:solidFill>
                          <a:latin typeface="Verdana"/>
                          <a:cs typeface="Verdana"/>
                        </a:rPr>
                        <a:t> </a:t>
                      </a:r>
                      <a:r>
                        <a:rPr sz="1200" spc="-20" dirty="0">
                          <a:solidFill>
                            <a:srgbClr val="003864"/>
                          </a:solidFill>
                          <a:latin typeface="Verdana"/>
                          <a:cs typeface="Verdana"/>
                        </a:rPr>
                        <a:t>đây)</a:t>
                      </a:r>
                      <a:endParaRPr sz="1200">
                        <a:latin typeface="Verdana"/>
                        <a:cs typeface="Verdana"/>
                      </a:endParaRPr>
                    </a:p>
                  </a:txBody>
                  <a:tcPr marL="0" marR="0" marT="927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269328124"/>
                  </a:ext>
                </a:extLst>
              </a:tr>
              <a:tr h="2047875">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375"/>
                        </a:spcBef>
                      </a:pPr>
                      <a:endParaRPr sz="1200">
                        <a:latin typeface="Times New Roman"/>
                        <a:cs typeface="Times New Roman"/>
                      </a:endParaRPr>
                    </a:p>
                    <a:p>
                      <a:pPr algn="ctr">
                        <a:lnSpc>
                          <a:spcPct val="100000"/>
                        </a:lnSpc>
                      </a:pPr>
                      <a:r>
                        <a:rPr sz="1200" b="1" spc="-50" dirty="0">
                          <a:solidFill>
                            <a:srgbClr val="FFFFFF"/>
                          </a:solidFill>
                          <a:latin typeface="Verdana"/>
                          <a:cs typeface="Verdana"/>
                        </a:rPr>
                        <a:t>1</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ts val="1220"/>
                        </a:lnSpc>
                        <a:spcBef>
                          <a:spcPts val="635"/>
                        </a:spcBef>
                      </a:pPr>
                      <a:r>
                        <a:rPr sz="1200" spc="-85" dirty="0">
                          <a:solidFill>
                            <a:srgbClr val="003864"/>
                          </a:solidFill>
                          <a:latin typeface="Verdana"/>
                          <a:cs typeface="Verdana"/>
                        </a:rPr>
                        <a:t>Viện</a:t>
                      </a:r>
                      <a:r>
                        <a:rPr sz="1200" spc="25" dirty="0">
                          <a:solidFill>
                            <a:srgbClr val="003864"/>
                          </a:solidFill>
                          <a:latin typeface="Verdana"/>
                          <a:cs typeface="Verdana"/>
                        </a:rPr>
                        <a:t> </a:t>
                      </a:r>
                      <a:r>
                        <a:rPr sz="1200" spc="-100" dirty="0">
                          <a:solidFill>
                            <a:srgbClr val="003864"/>
                          </a:solidFill>
                          <a:latin typeface="Verdana"/>
                          <a:cs typeface="Verdana"/>
                        </a:rPr>
                        <a:t>phí/ngày</a:t>
                      </a:r>
                      <a:r>
                        <a:rPr sz="1200" spc="35" dirty="0">
                          <a:solidFill>
                            <a:srgbClr val="003864"/>
                          </a:solidFill>
                          <a:latin typeface="Verdana"/>
                          <a:cs typeface="Verdana"/>
                        </a:rPr>
                        <a:t> </a:t>
                      </a:r>
                      <a:r>
                        <a:rPr sz="1000" spc="-70" dirty="0">
                          <a:solidFill>
                            <a:srgbClr val="003864"/>
                          </a:solidFill>
                          <a:latin typeface="Verdana"/>
                          <a:cs typeface="Verdana"/>
                        </a:rPr>
                        <a:t>(tối</a:t>
                      </a:r>
                      <a:r>
                        <a:rPr sz="1000" spc="-10" dirty="0">
                          <a:solidFill>
                            <a:srgbClr val="003864"/>
                          </a:solidFill>
                          <a:latin typeface="Verdana"/>
                          <a:cs typeface="Verdana"/>
                        </a:rPr>
                        <a:t> </a:t>
                      </a:r>
                      <a:r>
                        <a:rPr sz="1000" spc="-65" dirty="0">
                          <a:solidFill>
                            <a:srgbClr val="003864"/>
                          </a:solidFill>
                          <a:latin typeface="Verdana"/>
                          <a:cs typeface="Verdana"/>
                        </a:rPr>
                        <a:t>đa</a:t>
                      </a:r>
                      <a:r>
                        <a:rPr sz="1000" spc="-5" dirty="0">
                          <a:solidFill>
                            <a:srgbClr val="003864"/>
                          </a:solidFill>
                          <a:latin typeface="Verdana"/>
                          <a:cs typeface="Verdana"/>
                        </a:rPr>
                        <a:t> </a:t>
                      </a:r>
                      <a:r>
                        <a:rPr sz="1000" spc="-95" dirty="0">
                          <a:solidFill>
                            <a:srgbClr val="003864"/>
                          </a:solidFill>
                          <a:latin typeface="Verdana"/>
                          <a:cs typeface="Verdana"/>
                        </a:rPr>
                        <a:t>60</a:t>
                      </a:r>
                      <a:r>
                        <a:rPr sz="1000" dirty="0">
                          <a:solidFill>
                            <a:srgbClr val="003864"/>
                          </a:solidFill>
                          <a:latin typeface="Verdana"/>
                          <a:cs typeface="Verdana"/>
                        </a:rPr>
                        <a:t> </a:t>
                      </a:r>
                      <a:r>
                        <a:rPr sz="1000" spc="-95" dirty="0">
                          <a:solidFill>
                            <a:srgbClr val="003864"/>
                          </a:solidFill>
                          <a:latin typeface="Verdana"/>
                          <a:cs typeface="Verdana"/>
                        </a:rPr>
                        <a:t>ngày/năm)</a:t>
                      </a:r>
                      <a:r>
                        <a:rPr sz="1000" spc="10" dirty="0">
                          <a:solidFill>
                            <a:srgbClr val="003864"/>
                          </a:solidFill>
                          <a:latin typeface="Verdana"/>
                          <a:cs typeface="Verdana"/>
                        </a:rPr>
                        <a:t> </a:t>
                      </a:r>
                      <a:r>
                        <a:rPr sz="1000" spc="-75" dirty="0">
                          <a:solidFill>
                            <a:srgbClr val="003864"/>
                          </a:solidFill>
                          <a:latin typeface="Verdana"/>
                          <a:cs typeface="Verdana"/>
                        </a:rPr>
                        <a:t>chi</a:t>
                      </a:r>
                      <a:r>
                        <a:rPr sz="1000" spc="-10" dirty="0">
                          <a:solidFill>
                            <a:srgbClr val="003864"/>
                          </a:solidFill>
                          <a:latin typeface="Verdana"/>
                          <a:cs typeface="Verdana"/>
                        </a:rPr>
                        <a:t> </a:t>
                      </a:r>
                      <a:r>
                        <a:rPr sz="1000" spc="-70" dirty="0">
                          <a:solidFill>
                            <a:srgbClr val="003864"/>
                          </a:solidFill>
                          <a:latin typeface="Verdana"/>
                          <a:cs typeface="Verdana"/>
                        </a:rPr>
                        <a:t>phí</a:t>
                      </a:r>
                      <a:r>
                        <a:rPr sz="1000" spc="-10" dirty="0">
                          <a:solidFill>
                            <a:srgbClr val="003864"/>
                          </a:solidFill>
                          <a:latin typeface="Verdana"/>
                          <a:cs typeface="Verdana"/>
                        </a:rPr>
                        <a:t> </a:t>
                      </a:r>
                      <a:r>
                        <a:rPr sz="1000" spc="-80" dirty="0">
                          <a:solidFill>
                            <a:srgbClr val="003864"/>
                          </a:solidFill>
                          <a:latin typeface="Verdana"/>
                          <a:cs typeface="Verdana"/>
                        </a:rPr>
                        <a:t>dịch</a:t>
                      </a:r>
                      <a:r>
                        <a:rPr sz="1000" spc="-10" dirty="0">
                          <a:solidFill>
                            <a:srgbClr val="003864"/>
                          </a:solidFill>
                          <a:latin typeface="Verdana"/>
                          <a:cs typeface="Verdana"/>
                        </a:rPr>
                        <a:t> </a:t>
                      </a:r>
                      <a:r>
                        <a:rPr sz="1000" spc="-90" dirty="0">
                          <a:solidFill>
                            <a:srgbClr val="003864"/>
                          </a:solidFill>
                          <a:latin typeface="Verdana"/>
                          <a:cs typeface="Verdana"/>
                        </a:rPr>
                        <a:t>vụ</a:t>
                      </a:r>
                      <a:r>
                        <a:rPr sz="1000" dirty="0">
                          <a:solidFill>
                            <a:srgbClr val="003864"/>
                          </a:solidFill>
                          <a:latin typeface="Verdana"/>
                          <a:cs typeface="Verdana"/>
                        </a:rPr>
                        <a:t> </a:t>
                      </a:r>
                      <a:r>
                        <a:rPr sz="1000" spc="-100" dirty="0">
                          <a:solidFill>
                            <a:srgbClr val="003864"/>
                          </a:solidFill>
                          <a:latin typeface="Verdana"/>
                          <a:cs typeface="Verdana"/>
                        </a:rPr>
                        <a:t>y</a:t>
                      </a:r>
                      <a:r>
                        <a:rPr sz="1000" spc="-15" dirty="0">
                          <a:solidFill>
                            <a:srgbClr val="003864"/>
                          </a:solidFill>
                          <a:latin typeface="Verdana"/>
                          <a:cs typeface="Verdana"/>
                        </a:rPr>
                        <a:t> </a:t>
                      </a:r>
                      <a:r>
                        <a:rPr sz="1000" spc="-80" dirty="0">
                          <a:solidFill>
                            <a:srgbClr val="003864"/>
                          </a:solidFill>
                          <a:latin typeface="Verdana"/>
                          <a:cs typeface="Verdana"/>
                        </a:rPr>
                        <a:t>tế</a:t>
                      </a:r>
                      <a:r>
                        <a:rPr sz="1000" spc="-5" dirty="0">
                          <a:solidFill>
                            <a:srgbClr val="003864"/>
                          </a:solidFill>
                          <a:latin typeface="Verdana"/>
                          <a:cs typeface="Verdana"/>
                        </a:rPr>
                        <a:t> </a:t>
                      </a:r>
                      <a:r>
                        <a:rPr sz="1000" spc="-80" dirty="0">
                          <a:solidFill>
                            <a:srgbClr val="003864"/>
                          </a:solidFill>
                          <a:latin typeface="Verdana"/>
                          <a:cs typeface="Verdana"/>
                        </a:rPr>
                        <a:t>cần</a:t>
                      </a:r>
                      <a:r>
                        <a:rPr sz="1000" spc="-10" dirty="0">
                          <a:solidFill>
                            <a:srgbClr val="003864"/>
                          </a:solidFill>
                          <a:latin typeface="Verdana"/>
                          <a:cs typeface="Verdana"/>
                        </a:rPr>
                        <a:t> </a:t>
                      </a:r>
                      <a:r>
                        <a:rPr sz="1000" spc="-75" dirty="0">
                          <a:solidFill>
                            <a:srgbClr val="003864"/>
                          </a:solidFill>
                          <a:latin typeface="Verdana"/>
                          <a:cs typeface="Verdana"/>
                        </a:rPr>
                        <a:t>thiết</a:t>
                      </a:r>
                      <a:r>
                        <a:rPr sz="1000" dirty="0">
                          <a:solidFill>
                            <a:srgbClr val="003864"/>
                          </a:solidFill>
                          <a:latin typeface="Verdana"/>
                          <a:cs typeface="Verdana"/>
                        </a:rPr>
                        <a:t> </a:t>
                      </a:r>
                      <a:r>
                        <a:rPr sz="1000" spc="-90" dirty="0">
                          <a:solidFill>
                            <a:srgbClr val="003864"/>
                          </a:solidFill>
                          <a:latin typeface="Verdana"/>
                          <a:cs typeface="Verdana"/>
                        </a:rPr>
                        <a:t>phát</a:t>
                      </a:r>
                      <a:r>
                        <a:rPr sz="1000" dirty="0">
                          <a:solidFill>
                            <a:srgbClr val="003864"/>
                          </a:solidFill>
                          <a:latin typeface="Verdana"/>
                          <a:cs typeface="Verdana"/>
                        </a:rPr>
                        <a:t> </a:t>
                      </a:r>
                      <a:r>
                        <a:rPr sz="1000" spc="-75" dirty="0">
                          <a:solidFill>
                            <a:srgbClr val="003864"/>
                          </a:solidFill>
                          <a:latin typeface="Verdana"/>
                          <a:cs typeface="Verdana"/>
                        </a:rPr>
                        <a:t>sinh</a:t>
                      </a:r>
                      <a:r>
                        <a:rPr sz="1000" spc="-10" dirty="0">
                          <a:solidFill>
                            <a:srgbClr val="003864"/>
                          </a:solidFill>
                          <a:latin typeface="Verdana"/>
                          <a:cs typeface="Verdana"/>
                        </a:rPr>
                        <a:t> </a:t>
                      </a:r>
                      <a:r>
                        <a:rPr sz="1000" spc="-80" dirty="0">
                          <a:solidFill>
                            <a:srgbClr val="003864"/>
                          </a:solidFill>
                          <a:latin typeface="Verdana"/>
                          <a:cs typeface="Verdana"/>
                        </a:rPr>
                        <a:t>trong</a:t>
                      </a:r>
                      <a:r>
                        <a:rPr sz="1000" spc="-5" dirty="0">
                          <a:solidFill>
                            <a:srgbClr val="003864"/>
                          </a:solidFill>
                          <a:latin typeface="Verdana"/>
                          <a:cs typeface="Verdana"/>
                        </a:rPr>
                        <a:t> </a:t>
                      </a:r>
                      <a:r>
                        <a:rPr sz="1000" spc="-85" dirty="0">
                          <a:solidFill>
                            <a:srgbClr val="003864"/>
                          </a:solidFill>
                          <a:latin typeface="Verdana"/>
                          <a:cs typeface="Verdana"/>
                        </a:rPr>
                        <a:t>quá</a:t>
                      </a:r>
                      <a:r>
                        <a:rPr sz="1000" spc="-5" dirty="0">
                          <a:solidFill>
                            <a:srgbClr val="003864"/>
                          </a:solidFill>
                          <a:latin typeface="Verdana"/>
                          <a:cs typeface="Verdana"/>
                        </a:rPr>
                        <a:t> </a:t>
                      </a:r>
                      <a:r>
                        <a:rPr sz="1000" spc="-70" dirty="0">
                          <a:solidFill>
                            <a:srgbClr val="003864"/>
                          </a:solidFill>
                          <a:latin typeface="Verdana"/>
                          <a:cs typeface="Verdana"/>
                        </a:rPr>
                        <a:t>trình</a:t>
                      </a:r>
                      <a:r>
                        <a:rPr sz="1000" dirty="0">
                          <a:solidFill>
                            <a:srgbClr val="003864"/>
                          </a:solidFill>
                          <a:latin typeface="Verdana"/>
                          <a:cs typeface="Verdana"/>
                        </a:rPr>
                        <a:t> </a:t>
                      </a:r>
                      <a:r>
                        <a:rPr sz="1000" spc="-110" dirty="0">
                          <a:solidFill>
                            <a:srgbClr val="003864"/>
                          </a:solidFill>
                          <a:latin typeface="Verdana"/>
                          <a:cs typeface="Verdana"/>
                        </a:rPr>
                        <a:t>nằm</a:t>
                      </a:r>
                      <a:r>
                        <a:rPr sz="1000" spc="-5" dirty="0">
                          <a:solidFill>
                            <a:srgbClr val="003864"/>
                          </a:solidFill>
                          <a:latin typeface="Verdana"/>
                          <a:cs typeface="Verdana"/>
                        </a:rPr>
                        <a:t> </a:t>
                      </a:r>
                      <a:r>
                        <a:rPr sz="1000" spc="-85" dirty="0">
                          <a:solidFill>
                            <a:srgbClr val="003864"/>
                          </a:solidFill>
                          <a:latin typeface="Verdana"/>
                          <a:cs typeface="Verdana"/>
                        </a:rPr>
                        <a:t>viện,</a:t>
                      </a:r>
                      <a:r>
                        <a:rPr sz="1000" spc="-10" dirty="0">
                          <a:solidFill>
                            <a:srgbClr val="003864"/>
                          </a:solidFill>
                          <a:latin typeface="Verdana"/>
                          <a:cs typeface="Verdana"/>
                        </a:rPr>
                        <a:t> </a:t>
                      </a:r>
                      <a:r>
                        <a:rPr sz="1000" spc="-85" dirty="0">
                          <a:solidFill>
                            <a:srgbClr val="003864"/>
                          </a:solidFill>
                          <a:latin typeface="Verdana"/>
                          <a:cs typeface="Verdana"/>
                        </a:rPr>
                        <a:t>bao</a:t>
                      </a:r>
                      <a:r>
                        <a:rPr sz="1000" spc="5" dirty="0">
                          <a:solidFill>
                            <a:srgbClr val="003864"/>
                          </a:solidFill>
                          <a:latin typeface="Verdana"/>
                          <a:cs typeface="Verdana"/>
                        </a:rPr>
                        <a:t> </a:t>
                      </a:r>
                      <a:r>
                        <a:rPr sz="1000" spc="-105" dirty="0">
                          <a:solidFill>
                            <a:srgbClr val="003864"/>
                          </a:solidFill>
                          <a:latin typeface="Verdana"/>
                          <a:cs typeface="Verdana"/>
                        </a:rPr>
                        <a:t>gồm</a:t>
                      </a:r>
                      <a:r>
                        <a:rPr sz="1000" spc="-5" dirty="0">
                          <a:solidFill>
                            <a:srgbClr val="003864"/>
                          </a:solidFill>
                          <a:latin typeface="Verdana"/>
                          <a:cs typeface="Verdana"/>
                        </a:rPr>
                        <a:t> </a:t>
                      </a:r>
                      <a:r>
                        <a:rPr sz="1000" spc="-85" dirty="0">
                          <a:solidFill>
                            <a:srgbClr val="003864"/>
                          </a:solidFill>
                          <a:latin typeface="Verdana"/>
                          <a:cs typeface="Verdana"/>
                        </a:rPr>
                        <a:t>nhưng</a:t>
                      </a:r>
                      <a:r>
                        <a:rPr sz="1000" spc="-5" dirty="0">
                          <a:solidFill>
                            <a:srgbClr val="003864"/>
                          </a:solidFill>
                          <a:latin typeface="Verdana"/>
                          <a:cs typeface="Verdana"/>
                        </a:rPr>
                        <a:t> </a:t>
                      </a:r>
                      <a:r>
                        <a:rPr sz="1000" spc="-10" dirty="0">
                          <a:solidFill>
                            <a:srgbClr val="003864"/>
                          </a:solidFill>
                          <a:latin typeface="Verdana"/>
                          <a:cs typeface="Verdana"/>
                        </a:rPr>
                        <a:t>không </a:t>
                      </a:r>
                      <a:r>
                        <a:rPr sz="1000" spc="-65" dirty="0">
                          <a:solidFill>
                            <a:srgbClr val="003864"/>
                          </a:solidFill>
                          <a:latin typeface="Verdana"/>
                          <a:cs typeface="Verdana"/>
                        </a:rPr>
                        <a:t>giới</a:t>
                      </a:r>
                      <a:r>
                        <a:rPr sz="1000" spc="-35" dirty="0">
                          <a:solidFill>
                            <a:srgbClr val="003864"/>
                          </a:solidFill>
                          <a:latin typeface="Verdana"/>
                          <a:cs typeface="Verdana"/>
                        </a:rPr>
                        <a:t> </a:t>
                      </a:r>
                      <a:r>
                        <a:rPr sz="1000" spc="-90" dirty="0">
                          <a:solidFill>
                            <a:srgbClr val="003864"/>
                          </a:solidFill>
                          <a:latin typeface="Verdana"/>
                          <a:cs typeface="Verdana"/>
                        </a:rPr>
                        <a:t>hạn</a:t>
                      </a:r>
                      <a:r>
                        <a:rPr sz="1000" spc="10" dirty="0">
                          <a:solidFill>
                            <a:srgbClr val="003864"/>
                          </a:solidFill>
                          <a:latin typeface="Verdana"/>
                          <a:cs typeface="Verdana"/>
                        </a:rPr>
                        <a:t> </a:t>
                      </a:r>
                      <a:r>
                        <a:rPr sz="1000" spc="-20" dirty="0">
                          <a:solidFill>
                            <a:srgbClr val="003864"/>
                          </a:solidFill>
                          <a:latin typeface="Verdana"/>
                          <a:cs typeface="Verdana"/>
                        </a:rPr>
                        <a:t>bởi:</a:t>
                      </a:r>
                      <a:endParaRPr sz="1000">
                        <a:latin typeface="Verdana"/>
                        <a:cs typeface="Verdana"/>
                      </a:endParaRPr>
                    </a:p>
                    <a:p>
                      <a:pPr marL="91440" indent="-84455">
                        <a:lnSpc>
                          <a:spcPct val="100000"/>
                        </a:lnSpc>
                        <a:spcBef>
                          <a:spcPts val="120"/>
                        </a:spcBef>
                        <a:buChar char="-"/>
                        <a:tabLst>
                          <a:tab pos="91440" algn="l"/>
                        </a:tabLst>
                      </a:pPr>
                      <a:r>
                        <a:rPr sz="1000" spc="-90" dirty="0">
                          <a:solidFill>
                            <a:srgbClr val="003864"/>
                          </a:solidFill>
                          <a:latin typeface="Verdana"/>
                          <a:cs typeface="Verdana"/>
                        </a:rPr>
                        <a:t>Chi</a:t>
                      </a:r>
                      <a:r>
                        <a:rPr sz="100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80" dirty="0">
                          <a:solidFill>
                            <a:srgbClr val="003864"/>
                          </a:solidFill>
                          <a:latin typeface="Verdana"/>
                          <a:cs typeface="Verdana"/>
                        </a:rPr>
                        <a:t>tiền</a:t>
                      </a:r>
                      <a:r>
                        <a:rPr sz="1000" dirty="0">
                          <a:solidFill>
                            <a:srgbClr val="003864"/>
                          </a:solidFill>
                          <a:latin typeface="Verdana"/>
                          <a:cs typeface="Verdana"/>
                        </a:rPr>
                        <a:t> </a:t>
                      </a:r>
                      <a:r>
                        <a:rPr sz="1000" spc="-75" dirty="0">
                          <a:solidFill>
                            <a:srgbClr val="003864"/>
                          </a:solidFill>
                          <a:latin typeface="Verdana"/>
                          <a:cs typeface="Verdana"/>
                        </a:rPr>
                        <a:t>giường</a:t>
                      </a:r>
                      <a:r>
                        <a:rPr sz="1000" dirty="0">
                          <a:solidFill>
                            <a:srgbClr val="003864"/>
                          </a:solidFill>
                          <a:latin typeface="Verdana"/>
                          <a:cs typeface="Verdana"/>
                        </a:rPr>
                        <a:t> </a:t>
                      </a:r>
                      <a:r>
                        <a:rPr sz="1000" spc="-90" dirty="0">
                          <a:solidFill>
                            <a:srgbClr val="003864"/>
                          </a:solidFill>
                          <a:latin typeface="Verdana"/>
                          <a:cs typeface="Verdana"/>
                        </a:rPr>
                        <a:t>phòng</a:t>
                      </a:r>
                      <a:r>
                        <a:rPr sz="1000" spc="5" dirty="0">
                          <a:solidFill>
                            <a:srgbClr val="003864"/>
                          </a:solidFill>
                          <a:latin typeface="Verdana"/>
                          <a:cs typeface="Verdana"/>
                        </a:rPr>
                        <a:t> </a:t>
                      </a:r>
                      <a:r>
                        <a:rPr sz="1000" spc="-110" dirty="0">
                          <a:solidFill>
                            <a:srgbClr val="003864"/>
                          </a:solidFill>
                          <a:latin typeface="Verdana"/>
                          <a:cs typeface="Verdana"/>
                        </a:rPr>
                        <a:t>nằm</a:t>
                      </a:r>
                      <a:r>
                        <a:rPr sz="1000" spc="5" dirty="0">
                          <a:solidFill>
                            <a:srgbClr val="003864"/>
                          </a:solidFill>
                          <a:latin typeface="Verdana"/>
                          <a:cs typeface="Verdana"/>
                        </a:rPr>
                        <a:t> </a:t>
                      </a:r>
                      <a:r>
                        <a:rPr sz="1000" spc="-20" dirty="0">
                          <a:solidFill>
                            <a:srgbClr val="003864"/>
                          </a:solidFill>
                          <a:latin typeface="Verdana"/>
                          <a:cs typeface="Verdana"/>
                        </a:rPr>
                        <a:t>viện</a:t>
                      </a:r>
                      <a:endParaRPr sz="1000">
                        <a:latin typeface="Verdana"/>
                        <a:cs typeface="Verdana"/>
                      </a:endParaRPr>
                    </a:p>
                    <a:p>
                      <a:pPr marL="6985">
                        <a:lnSpc>
                          <a:spcPct val="100000"/>
                        </a:lnSpc>
                        <a:spcBef>
                          <a:spcPts val="180"/>
                        </a:spcBef>
                      </a:pPr>
                      <a:r>
                        <a:rPr sz="1000" spc="-95" dirty="0">
                          <a:solidFill>
                            <a:srgbClr val="003864"/>
                          </a:solidFill>
                          <a:latin typeface="Verdana"/>
                          <a:cs typeface="Verdana"/>
                        </a:rPr>
                        <a:t>+</a:t>
                      </a:r>
                      <a:r>
                        <a:rPr sz="1000" spc="-25" dirty="0">
                          <a:solidFill>
                            <a:srgbClr val="003864"/>
                          </a:solidFill>
                          <a:latin typeface="Verdana"/>
                          <a:cs typeface="Verdana"/>
                        </a:rPr>
                        <a:t> </a:t>
                      </a:r>
                      <a:r>
                        <a:rPr sz="1000" spc="-60" dirty="0">
                          <a:solidFill>
                            <a:srgbClr val="003864"/>
                          </a:solidFill>
                          <a:latin typeface="Verdana"/>
                          <a:cs typeface="Verdana"/>
                        </a:rPr>
                        <a:t>Tại</a:t>
                      </a:r>
                      <a:r>
                        <a:rPr sz="1000" spc="-5" dirty="0">
                          <a:solidFill>
                            <a:srgbClr val="003864"/>
                          </a:solidFill>
                          <a:latin typeface="Verdana"/>
                          <a:cs typeface="Verdana"/>
                        </a:rPr>
                        <a:t> </a:t>
                      </a:r>
                      <a:r>
                        <a:rPr sz="1000" spc="-90" dirty="0">
                          <a:solidFill>
                            <a:srgbClr val="003864"/>
                          </a:solidFill>
                          <a:latin typeface="Verdana"/>
                          <a:cs typeface="Verdana"/>
                        </a:rPr>
                        <a:t>bệnh</a:t>
                      </a:r>
                      <a:r>
                        <a:rPr sz="1000" spc="-5" dirty="0">
                          <a:solidFill>
                            <a:srgbClr val="003864"/>
                          </a:solidFill>
                          <a:latin typeface="Verdana"/>
                          <a:cs typeface="Verdana"/>
                        </a:rPr>
                        <a:t> </a:t>
                      </a:r>
                      <a:r>
                        <a:rPr sz="1000" spc="-85" dirty="0">
                          <a:solidFill>
                            <a:srgbClr val="003864"/>
                          </a:solidFill>
                          <a:latin typeface="Verdana"/>
                          <a:cs typeface="Verdana"/>
                        </a:rPr>
                        <a:t>viện</a:t>
                      </a:r>
                      <a:r>
                        <a:rPr sz="1000" spc="-5" dirty="0">
                          <a:solidFill>
                            <a:srgbClr val="003864"/>
                          </a:solidFill>
                          <a:latin typeface="Verdana"/>
                          <a:cs typeface="Verdana"/>
                        </a:rPr>
                        <a:t> </a:t>
                      </a:r>
                      <a:r>
                        <a:rPr sz="1000" spc="-85" dirty="0">
                          <a:solidFill>
                            <a:srgbClr val="003864"/>
                          </a:solidFill>
                          <a:latin typeface="Verdana"/>
                          <a:cs typeface="Verdana"/>
                        </a:rPr>
                        <a:t>công</a:t>
                      </a:r>
                      <a:r>
                        <a:rPr sz="1000" spc="-5" dirty="0">
                          <a:solidFill>
                            <a:srgbClr val="003864"/>
                          </a:solidFill>
                          <a:latin typeface="Verdana"/>
                          <a:cs typeface="Verdana"/>
                        </a:rPr>
                        <a:t> </a:t>
                      </a:r>
                      <a:r>
                        <a:rPr sz="1000" spc="-85" dirty="0">
                          <a:solidFill>
                            <a:srgbClr val="003864"/>
                          </a:solidFill>
                          <a:latin typeface="Verdana"/>
                          <a:cs typeface="Verdana"/>
                        </a:rPr>
                        <a:t>lập:</a:t>
                      </a:r>
                      <a:r>
                        <a:rPr sz="1000" spc="-25" dirty="0">
                          <a:solidFill>
                            <a:srgbClr val="003864"/>
                          </a:solidFill>
                          <a:latin typeface="Verdana"/>
                          <a:cs typeface="Verdana"/>
                        </a:rPr>
                        <a:t> </a:t>
                      </a:r>
                      <a:r>
                        <a:rPr sz="1000" spc="-85" dirty="0">
                          <a:solidFill>
                            <a:srgbClr val="003864"/>
                          </a:solidFill>
                          <a:latin typeface="Verdana"/>
                          <a:cs typeface="Verdana"/>
                        </a:rPr>
                        <a:t>áp</a:t>
                      </a:r>
                      <a:r>
                        <a:rPr sz="1000" spc="-15" dirty="0">
                          <a:solidFill>
                            <a:srgbClr val="003864"/>
                          </a:solidFill>
                          <a:latin typeface="Verdana"/>
                          <a:cs typeface="Verdana"/>
                        </a:rPr>
                        <a:t> </a:t>
                      </a:r>
                      <a:r>
                        <a:rPr sz="1000" spc="-90" dirty="0">
                          <a:solidFill>
                            <a:srgbClr val="003864"/>
                          </a:solidFill>
                          <a:latin typeface="Verdana"/>
                          <a:cs typeface="Verdana"/>
                        </a:rPr>
                        <a:t>dụng</a:t>
                      </a:r>
                      <a:r>
                        <a:rPr sz="1000" spc="-5" dirty="0">
                          <a:solidFill>
                            <a:srgbClr val="003864"/>
                          </a:solidFill>
                          <a:latin typeface="Verdana"/>
                          <a:cs typeface="Verdana"/>
                        </a:rPr>
                        <a:t> </a:t>
                      </a:r>
                      <a:r>
                        <a:rPr sz="1000" spc="-100" dirty="0">
                          <a:solidFill>
                            <a:srgbClr val="003864"/>
                          </a:solidFill>
                          <a:latin typeface="Verdana"/>
                          <a:cs typeface="Verdana"/>
                        </a:rPr>
                        <a:t>mọi</a:t>
                      </a:r>
                      <a:r>
                        <a:rPr sz="1000" spc="-15" dirty="0">
                          <a:solidFill>
                            <a:srgbClr val="003864"/>
                          </a:solidFill>
                          <a:latin typeface="Verdana"/>
                          <a:cs typeface="Verdana"/>
                        </a:rPr>
                        <a:t> </a:t>
                      </a:r>
                      <a:r>
                        <a:rPr sz="1000" spc="-65" dirty="0">
                          <a:solidFill>
                            <a:srgbClr val="003864"/>
                          </a:solidFill>
                          <a:latin typeface="Verdana"/>
                          <a:cs typeface="Verdana"/>
                        </a:rPr>
                        <a:t>loại</a:t>
                      </a:r>
                      <a:r>
                        <a:rPr sz="1000" spc="-30" dirty="0">
                          <a:solidFill>
                            <a:srgbClr val="003864"/>
                          </a:solidFill>
                          <a:latin typeface="Verdana"/>
                          <a:cs typeface="Verdana"/>
                        </a:rPr>
                        <a:t> </a:t>
                      </a:r>
                      <a:r>
                        <a:rPr sz="1000" spc="-90" dirty="0">
                          <a:solidFill>
                            <a:srgbClr val="003864"/>
                          </a:solidFill>
                          <a:latin typeface="Verdana"/>
                          <a:cs typeface="Verdana"/>
                        </a:rPr>
                        <a:t>phòng</a:t>
                      </a:r>
                      <a:r>
                        <a:rPr sz="1000" spc="-5" dirty="0">
                          <a:solidFill>
                            <a:srgbClr val="003864"/>
                          </a:solidFill>
                          <a:latin typeface="Verdana"/>
                          <a:cs typeface="Verdana"/>
                        </a:rPr>
                        <a:t> </a:t>
                      </a:r>
                      <a:r>
                        <a:rPr sz="1000" spc="-85" dirty="0">
                          <a:solidFill>
                            <a:srgbClr val="003864"/>
                          </a:solidFill>
                          <a:latin typeface="Verdana"/>
                          <a:cs typeface="Verdana"/>
                        </a:rPr>
                        <a:t>(bao</a:t>
                      </a:r>
                      <a:r>
                        <a:rPr sz="1000" spc="-15" dirty="0">
                          <a:solidFill>
                            <a:srgbClr val="003864"/>
                          </a:solidFill>
                          <a:latin typeface="Verdana"/>
                          <a:cs typeface="Verdana"/>
                        </a:rPr>
                        <a:t> </a:t>
                      </a:r>
                      <a:r>
                        <a:rPr sz="1000" spc="-105" dirty="0">
                          <a:solidFill>
                            <a:srgbClr val="003864"/>
                          </a:solidFill>
                          <a:latin typeface="Verdana"/>
                          <a:cs typeface="Verdana"/>
                        </a:rPr>
                        <a:t>gồm</a:t>
                      </a:r>
                      <a:r>
                        <a:rPr sz="1000" spc="-30" dirty="0">
                          <a:solidFill>
                            <a:srgbClr val="003864"/>
                          </a:solidFill>
                          <a:latin typeface="Verdana"/>
                          <a:cs typeface="Verdana"/>
                        </a:rPr>
                        <a:t> </a:t>
                      </a:r>
                      <a:r>
                        <a:rPr sz="1000" spc="-80" dirty="0">
                          <a:solidFill>
                            <a:srgbClr val="003864"/>
                          </a:solidFill>
                          <a:latin typeface="Verdana"/>
                          <a:cs typeface="Verdana"/>
                        </a:rPr>
                        <a:t>cả</a:t>
                      </a:r>
                      <a:r>
                        <a:rPr sz="1000" spc="-10" dirty="0">
                          <a:solidFill>
                            <a:srgbClr val="003864"/>
                          </a:solidFill>
                          <a:latin typeface="Verdana"/>
                          <a:cs typeface="Verdana"/>
                        </a:rPr>
                        <a:t> </a:t>
                      </a:r>
                      <a:r>
                        <a:rPr sz="1000" spc="-90" dirty="0">
                          <a:solidFill>
                            <a:srgbClr val="003864"/>
                          </a:solidFill>
                          <a:latin typeface="Verdana"/>
                          <a:cs typeface="Verdana"/>
                        </a:rPr>
                        <a:t>phòng</a:t>
                      </a:r>
                      <a:r>
                        <a:rPr sz="1000" spc="10" dirty="0">
                          <a:solidFill>
                            <a:srgbClr val="003864"/>
                          </a:solidFill>
                          <a:latin typeface="Verdana"/>
                          <a:cs typeface="Verdana"/>
                        </a:rPr>
                        <a:t> </a:t>
                      </a:r>
                      <a:r>
                        <a:rPr sz="1000" spc="-65" dirty="0">
                          <a:solidFill>
                            <a:srgbClr val="003864"/>
                          </a:solidFill>
                          <a:latin typeface="Verdana"/>
                          <a:cs typeface="Verdana"/>
                        </a:rPr>
                        <a:t>tự</a:t>
                      </a:r>
                      <a:r>
                        <a:rPr sz="1000" spc="-10" dirty="0">
                          <a:solidFill>
                            <a:srgbClr val="003864"/>
                          </a:solidFill>
                          <a:latin typeface="Verdana"/>
                          <a:cs typeface="Verdana"/>
                        </a:rPr>
                        <a:t> </a:t>
                      </a:r>
                      <a:r>
                        <a:rPr sz="1000" spc="-90" dirty="0">
                          <a:solidFill>
                            <a:srgbClr val="003864"/>
                          </a:solidFill>
                          <a:latin typeface="Verdana"/>
                          <a:cs typeface="Verdana"/>
                        </a:rPr>
                        <a:t>nguyện),</a:t>
                      </a:r>
                      <a:r>
                        <a:rPr sz="1000" spc="15" dirty="0">
                          <a:solidFill>
                            <a:srgbClr val="003864"/>
                          </a:solidFill>
                          <a:latin typeface="Verdana"/>
                          <a:cs typeface="Verdana"/>
                        </a:rPr>
                        <a:t> </a:t>
                      </a:r>
                      <a:r>
                        <a:rPr sz="1000" spc="-65" dirty="0">
                          <a:solidFill>
                            <a:srgbClr val="003864"/>
                          </a:solidFill>
                          <a:latin typeface="Verdana"/>
                          <a:cs typeface="Verdana"/>
                        </a:rPr>
                        <a:t>loại</a:t>
                      </a:r>
                      <a:r>
                        <a:rPr sz="1000" spc="-25" dirty="0">
                          <a:solidFill>
                            <a:srgbClr val="003864"/>
                          </a:solidFill>
                          <a:latin typeface="Verdana"/>
                          <a:cs typeface="Verdana"/>
                        </a:rPr>
                        <a:t> </a:t>
                      </a:r>
                      <a:r>
                        <a:rPr sz="1000" spc="-70" dirty="0">
                          <a:solidFill>
                            <a:srgbClr val="003864"/>
                          </a:solidFill>
                          <a:latin typeface="Verdana"/>
                          <a:cs typeface="Verdana"/>
                        </a:rPr>
                        <a:t>trừ</a:t>
                      </a:r>
                      <a:r>
                        <a:rPr sz="1000" spc="5" dirty="0">
                          <a:solidFill>
                            <a:srgbClr val="003864"/>
                          </a:solidFill>
                          <a:latin typeface="Verdana"/>
                          <a:cs typeface="Verdana"/>
                        </a:rPr>
                        <a:t> </a:t>
                      </a:r>
                      <a:r>
                        <a:rPr sz="1000" spc="-90" dirty="0">
                          <a:solidFill>
                            <a:srgbClr val="003864"/>
                          </a:solidFill>
                          <a:latin typeface="Verdana"/>
                          <a:cs typeface="Verdana"/>
                        </a:rPr>
                        <a:t>phòng</a:t>
                      </a:r>
                      <a:r>
                        <a:rPr sz="1000" spc="-5" dirty="0">
                          <a:solidFill>
                            <a:srgbClr val="003864"/>
                          </a:solidFill>
                          <a:latin typeface="Verdana"/>
                          <a:cs typeface="Verdana"/>
                        </a:rPr>
                        <a:t> </a:t>
                      </a:r>
                      <a:r>
                        <a:rPr sz="1000" spc="-80" dirty="0">
                          <a:solidFill>
                            <a:srgbClr val="003864"/>
                          </a:solidFill>
                          <a:latin typeface="Verdana"/>
                          <a:cs typeface="Verdana"/>
                        </a:rPr>
                        <a:t>bao,</a:t>
                      </a:r>
                      <a:r>
                        <a:rPr sz="1000" spc="-35" dirty="0">
                          <a:solidFill>
                            <a:srgbClr val="003864"/>
                          </a:solidFill>
                          <a:latin typeface="Verdana"/>
                          <a:cs typeface="Verdana"/>
                        </a:rPr>
                        <a:t> </a:t>
                      </a:r>
                      <a:r>
                        <a:rPr sz="1000" spc="-90" dirty="0">
                          <a:solidFill>
                            <a:srgbClr val="003864"/>
                          </a:solidFill>
                          <a:latin typeface="Verdana"/>
                          <a:cs typeface="Verdana"/>
                        </a:rPr>
                        <a:t>phòng</a:t>
                      </a:r>
                      <a:r>
                        <a:rPr sz="1000" dirty="0">
                          <a:solidFill>
                            <a:srgbClr val="003864"/>
                          </a:solidFill>
                          <a:latin typeface="Verdana"/>
                          <a:cs typeface="Verdana"/>
                        </a:rPr>
                        <a:t> </a:t>
                      </a:r>
                      <a:r>
                        <a:rPr sz="1000" spc="-25" dirty="0">
                          <a:solidFill>
                            <a:srgbClr val="003864"/>
                          </a:solidFill>
                          <a:latin typeface="Verdana"/>
                          <a:cs typeface="Verdana"/>
                        </a:rPr>
                        <a:t>VIP</a:t>
                      </a:r>
                      <a:endParaRPr sz="1000">
                        <a:latin typeface="Verdana"/>
                        <a:cs typeface="Verdana"/>
                      </a:endParaRPr>
                    </a:p>
                    <a:p>
                      <a:pPr marL="6985" marR="1270">
                        <a:lnSpc>
                          <a:spcPct val="114999"/>
                        </a:lnSpc>
                      </a:pPr>
                      <a:r>
                        <a:rPr sz="1000" dirty="0">
                          <a:solidFill>
                            <a:srgbClr val="003864"/>
                          </a:solidFill>
                          <a:latin typeface="Verdana"/>
                          <a:cs typeface="Verdana"/>
                        </a:rPr>
                        <a:t>+</a:t>
                      </a:r>
                      <a:r>
                        <a:rPr sz="1000" spc="-75" dirty="0">
                          <a:solidFill>
                            <a:srgbClr val="003864"/>
                          </a:solidFill>
                          <a:latin typeface="Verdana"/>
                          <a:cs typeface="Verdana"/>
                        </a:rPr>
                        <a:t> </a:t>
                      </a:r>
                      <a:r>
                        <a:rPr sz="1000" spc="-35" dirty="0">
                          <a:solidFill>
                            <a:srgbClr val="003864"/>
                          </a:solidFill>
                          <a:latin typeface="Verdana"/>
                          <a:cs typeface="Verdana"/>
                        </a:rPr>
                        <a:t>Tại</a:t>
                      </a:r>
                      <a:r>
                        <a:rPr sz="1000" spc="-20" dirty="0">
                          <a:solidFill>
                            <a:srgbClr val="003864"/>
                          </a:solidFill>
                          <a:latin typeface="Verdana"/>
                          <a:cs typeface="Verdana"/>
                        </a:rPr>
                        <a:t> </a:t>
                      </a:r>
                      <a:r>
                        <a:rPr sz="1000" spc="-70" dirty="0">
                          <a:solidFill>
                            <a:srgbClr val="003864"/>
                          </a:solidFill>
                          <a:latin typeface="Verdana"/>
                          <a:cs typeface="Verdana"/>
                        </a:rPr>
                        <a:t>bệnh</a:t>
                      </a:r>
                      <a:r>
                        <a:rPr sz="1000" spc="-15" dirty="0">
                          <a:solidFill>
                            <a:srgbClr val="003864"/>
                          </a:solidFill>
                          <a:latin typeface="Verdana"/>
                          <a:cs typeface="Verdana"/>
                        </a:rPr>
                        <a:t> </a:t>
                      </a:r>
                      <a:r>
                        <a:rPr sz="1000" spc="-65" dirty="0">
                          <a:solidFill>
                            <a:srgbClr val="003864"/>
                          </a:solidFill>
                          <a:latin typeface="Verdana"/>
                          <a:cs typeface="Verdana"/>
                        </a:rPr>
                        <a:t>viện</a:t>
                      </a:r>
                      <a:r>
                        <a:rPr sz="1000" spc="-10" dirty="0">
                          <a:solidFill>
                            <a:srgbClr val="003864"/>
                          </a:solidFill>
                          <a:latin typeface="Verdana"/>
                          <a:cs typeface="Verdana"/>
                        </a:rPr>
                        <a:t> </a:t>
                      </a:r>
                      <a:r>
                        <a:rPr sz="1000" spc="-70" dirty="0">
                          <a:solidFill>
                            <a:srgbClr val="003864"/>
                          </a:solidFill>
                          <a:latin typeface="Verdana"/>
                          <a:cs typeface="Verdana"/>
                        </a:rPr>
                        <a:t>ngoài</a:t>
                      </a:r>
                      <a:r>
                        <a:rPr sz="1000" spc="-20" dirty="0">
                          <a:solidFill>
                            <a:srgbClr val="003864"/>
                          </a:solidFill>
                          <a:latin typeface="Verdana"/>
                          <a:cs typeface="Verdana"/>
                        </a:rPr>
                        <a:t> </a:t>
                      </a:r>
                      <a:r>
                        <a:rPr sz="1000" spc="-65" dirty="0">
                          <a:solidFill>
                            <a:srgbClr val="003864"/>
                          </a:solidFill>
                          <a:latin typeface="Verdana"/>
                          <a:cs typeface="Verdana"/>
                        </a:rPr>
                        <a:t>công</a:t>
                      </a:r>
                      <a:r>
                        <a:rPr sz="1000" spc="-15" dirty="0">
                          <a:solidFill>
                            <a:srgbClr val="003864"/>
                          </a:solidFill>
                          <a:latin typeface="Verdana"/>
                          <a:cs typeface="Verdana"/>
                        </a:rPr>
                        <a:t> </a:t>
                      </a:r>
                      <a:r>
                        <a:rPr sz="1000" spc="-65" dirty="0">
                          <a:solidFill>
                            <a:srgbClr val="003864"/>
                          </a:solidFill>
                          <a:latin typeface="Verdana"/>
                          <a:cs typeface="Verdana"/>
                        </a:rPr>
                        <a:t>lập:</a:t>
                      </a:r>
                      <a:r>
                        <a:rPr sz="1000" spc="-25" dirty="0">
                          <a:solidFill>
                            <a:srgbClr val="003864"/>
                          </a:solidFill>
                          <a:latin typeface="Verdana"/>
                          <a:cs typeface="Verdana"/>
                        </a:rPr>
                        <a:t> </a:t>
                      </a:r>
                      <a:r>
                        <a:rPr sz="1000" spc="-45" dirty="0">
                          <a:solidFill>
                            <a:srgbClr val="003864"/>
                          </a:solidFill>
                          <a:latin typeface="Verdana"/>
                          <a:cs typeface="Verdana"/>
                        </a:rPr>
                        <a:t>áp</a:t>
                      </a:r>
                      <a:r>
                        <a:rPr sz="1000" spc="-20" dirty="0">
                          <a:solidFill>
                            <a:srgbClr val="003864"/>
                          </a:solidFill>
                          <a:latin typeface="Verdana"/>
                          <a:cs typeface="Verdana"/>
                        </a:rPr>
                        <a:t> </a:t>
                      </a:r>
                      <a:r>
                        <a:rPr sz="1000" spc="-75" dirty="0">
                          <a:solidFill>
                            <a:srgbClr val="003864"/>
                          </a:solidFill>
                          <a:latin typeface="Verdana"/>
                          <a:cs typeface="Verdana"/>
                        </a:rPr>
                        <a:t>dụng</a:t>
                      </a:r>
                      <a:r>
                        <a:rPr sz="1000" spc="-15" dirty="0">
                          <a:solidFill>
                            <a:srgbClr val="003864"/>
                          </a:solidFill>
                          <a:latin typeface="Verdana"/>
                          <a:cs typeface="Verdana"/>
                        </a:rPr>
                        <a:t> </a:t>
                      </a:r>
                      <a:r>
                        <a:rPr sz="1000" spc="-75" dirty="0">
                          <a:solidFill>
                            <a:srgbClr val="003864"/>
                          </a:solidFill>
                          <a:latin typeface="Verdana"/>
                          <a:cs typeface="Verdana"/>
                        </a:rPr>
                        <a:t>phòng</a:t>
                      </a:r>
                      <a:r>
                        <a:rPr sz="1000" spc="-10" dirty="0">
                          <a:solidFill>
                            <a:srgbClr val="003864"/>
                          </a:solidFill>
                          <a:latin typeface="Verdana"/>
                          <a:cs typeface="Verdana"/>
                        </a:rPr>
                        <a:t> </a:t>
                      </a:r>
                      <a:r>
                        <a:rPr sz="1000" spc="-40" dirty="0">
                          <a:solidFill>
                            <a:srgbClr val="003864"/>
                          </a:solidFill>
                          <a:latin typeface="Verdana"/>
                          <a:cs typeface="Verdana"/>
                        </a:rPr>
                        <a:t>đơn</a:t>
                      </a:r>
                      <a:r>
                        <a:rPr sz="1000" spc="-15" dirty="0">
                          <a:solidFill>
                            <a:srgbClr val="003864"/>
                          </a:solidFill>
                          <a:latin typeface="Verdana"/>
                          <a:cs typeface="Verdana"/>
                        </a:rPr>
                        <a:t> </a:t>
                      </a:r>
                      <a:r>
                        <a:rPr sz="1000" spc="-60" dirty="0">
                          <a:solidFill>
                            <a:srgbClr val="003864"/>
                          </a:solidFill>
                          <a:latin typeface="Verdana"/>
                          <a:cs typeface="Verdana"/>
                        </a:rPr>
                        <a:t>tiêu</a:t>
                      </a:r>
                      <a:r>
                        <a:rPr sz="1000" spc="-20" dirty="0">
                          <a:solidFill>
                            <a:srgbClr val="003864"/>
                          </a:solidFill>
                          <a:latin typeface="Verdana"/>
                          <a:cs typeface="Verdana"/>
                        </a:rPr>
                        <a:t> </a:t>
                      </a:r>
                      <a:r>
                        <a:rPr sz="1000" spc="-70" dirty="0">
                          <a:solidFill>
                            <a:srgbClr val="003864"/>
                          </a:solidFill>
                          <a:latin typeface="Verdana"/>
                          <a:cs typeface="Verdana"/>
                        </a:rPr>
                        <a:t>chuẩn</a:t>
                      </a:r>
                      <a:r>
                        <a:rPr sz="1000" spc="-10" dirty="0">
                          <a:solidFill>
                            <a:srgbClr val="003864"/>
                          </a:solidFill>
                          <a:latin typeface="Verdana"/>
                          <a:cs typeface="Verdana"/>
                        </a:rPr>
                        <a:t> </a:t>
                      </a:r>
                      <a:r>
                        <a:rPr sz="1000" spc="-45" dirty="0">
                          <a:solidFill>
                            <a:srgbClr val="003864"/>
                          </a:solidFill>
                          <a:latin typeface="Verdana"/>
                          <a:cs typeface="Verdana"/>
                        </a:rPr>
                        <a:t>với</a:t>
                      </a:r>
                      <a:r>
                        <a:rPr sz="1000" spc="-20" dirty="0">
                          <a:solidFill>
                            <a:srgbClr val="003864"/>
                          </a:solidFill>
                          <a:latin typeface="Verdana"/>
                          <a:cs typeface="Verdana"/>
                        </a:rPr>
                        <a:t> </a:t>
                      </a:r>
                      <a:r>
                        <a:rPr sz="1000" spc="-45" dirty="0">
                          <a:solidFill>
                            <a:srgbClr val="003864"/>
                          </a:solidFill>
                          <a:latin typeface="Verdana"/>
                          <a:cs typeface="Verdana"/>
                        </a:rPr>
                        <a:t>giá</a:t>
                      </a:r>
                      <a:r>
                        <a:rPr sz="1000" spc="-15" dirty="0">
                          <a:solidFill>
                            <a:srgbClr val="003864"/>
                          </a:solidFill>
                          <a:latin typeface="Verdana"/>
                          <a:cs typeface="Verdana"/>
                        </a:rPr>
                        <a:t> </a:t>
                      </a:r>
                      <a:r>
                        <a:rPr sz="1000" spc="-65" dirty="0">
                          <a:solidFill>
                            <a:srgbClr val="003864"/>
                          </a:solidFill>
                          <a:latin typeface="Verdana"/>
                          <a:cs typeface="Verdana"/>
                        </a:rPr>
                        <a:t>thấp</a:t>
                      </a:r>
                      <a:r>
                        <a:rPr sz="1000" spc="-20" dirty="0">
                          <a:solidFill>
                            <a:srgbClr val="003864"/>
                          </a:solidFill>
                          <a:latin typeface="Verdana"/>
                          <a:cs typeface="Verdana"/>
                        </a:rPr>
                        <a:t> </a:t>
                      </a:r>
                      <a:r>
                        <a:rPr sz="1000" spc="-75" dirty="0">
                          <a:solidFill>
                            <a:srgbClr val="003864"/>
                          </a:solidFill>
                          <a:latin typeface="Verdana"/>
                          <a:cs typeface="Verdana"/>
                        </a:rPr>
                        <a:t>nhất;</a:t>
                      </a:r>
                      <a:r>
                        <a:rPr sz="1000" spc="-10" dirty="0">
                          <a:solidFill>
                            <a:srgbClr val="003864"/>
                          </a:solidFill>
                          <a:latin typeface="Verdana"/>
                          <a:cs typeface="Verdana"/>
                        </a:rPr>
                        <a:t> </a:t>
                      </a:r>
                      <a:r>
                        <a:rPr sz="1000" spc="-65" dirty="0">
                          <a:solidFill>
                            <a:srgbClr val="003864"/>
                          </a:solidFill>
                          <a:latin typeface="Verdana"/>
                          <a:cs typeface="Verdana"/>
                        </a:rPr>
                        <a:t>Nếu</a:t>
                      </a:r>
                      <a:r>
                        <a:rPr sz="1000" spc="-15" dirty="0">
                          <a:solidFill>
                            <a:srgbClr val="003864"/>
                          </a:solidFill>
                          <a:latin typeface="Verdana"/>
                          <a:cs typeface="Verdana"/>
                        </a:rPr>
                        <a:t> </a:t>
                      </a:r>
                      <a:r>
                        <a:rPr sz="1000" spc="-55" dirty="0">
                          <a:solidFill>
                            <a:srgbClr val="003864"/>
                          </a:solidFill>
                          <a:latin typeface="Verdana"/>
                          <a:cs typeface="Verdana"/>
                        </a:rPr>
                        <a:t>người</a:t>
                      </a:r>
                      <a:r>
                        <a:rPr sz="1000" spc="-20" dirty="0">
                          <a:solidFill>
                            <a:srgbClr val="003864"/>
                          </a:solidFill>
                          <a:latin typeface="Verdana"/>
                          <a:cs typeface="Verdana"/>
                        </a:rPr>
                        <a:t> </a:t>
                      </a:r>
                      <a:r>
                        <a:rPr sz="1000" spc="-45" dirty="0">
                          <a:solidFill>
                            <a:srgbClr val="003864"/>
                          </a:solidFill>
                          <a:latin typeface="Verdana"/>
                          <a:cs typeface="Verdana"/>
                        </a:rPr>
                        <a:t>được</a:t>
                      </a:r>
                      <a:r>
                        <a:rPr sz="1000" spc="-20" dirty="0">
                          <a:solidFill>
                            <a:srgbClr val="003864"/>
                          </a:solidFill>
                          <a:latin typeface="Verdana"/>
                          <a:cs typeface="Verdana"/>
                        </a:rPr>
                        <a:t> </a:t>
                      </a:r>
                      <a:r>
                        <a:rPr sz="1000" spc="-55" dirty="0">
                          <a:solidFill>
                            <a:srgbClr val="003864"/>
                          </a:solidFill>
                          <a:latin typeface="Verdana"/>
                          <a:cs typeface="Verdana"/>
                        </a:rPr>
                        <a:t>bảo</a:t>
                      </a:r>
                      <a:r>
                        <a:rPr sz="1000" spc="-15" dirty="0">
                          <a:solidFill>
                            <a:srgbClr val="003864"/>
                          </a:solidFill>
                          <a:latin typeface="Verdana"/>
                          <a:cs typeface="Verdana"/>
                        </a:rPr>
                        <a:t> </a:t>
                      </a:r>
                      <a:r>
                        <a:rPr sz="1000" spc="-80" dirty="0">
                          <a:solidFill>
                            <a:srgbClr val="003864"/>
                          </a:solidFill>
                          <a:latin typeface="Verdana"/>
                          <a:cs typeface="Verdana"/>
                        </a:rPr>
                        <a:t>hiểm</a:t>
                      </a:r>
                      <a:r>
                        <a:rPr sz="1000" spc="-10" dirty="0">
                          <a:solidFill>
                            <a:srgbClr val="003864"/>
                          </a:solidFill>
                          <a:latin typeface="Verdana"/>
                          <a:cs typeface="Verdana"/>
                        </a:rPr>
                        <a:t> </a:t>
                      </a:r>
                      <a:r>
                        <a:rPr sz="1000" spc="-35" dirty="0">
                          <a:solidFill>
                            <a:srgbClr val="003864"/>
                          </a:solidFill>
                          <a:latin typeface="Verdana"/>
                          <a:cs typeface="Verdana"/>
                        </a:rPr>
                        <a:t>sử</a:t>
                      </a:r>
                      <a:r>
                        <a:rPr sz="1000" spc="-25" dirty="0">
                          <a:solidFill>
                            <a:srgbClr val="003864"/>
                          </a:solidFill>
                          <a:latin typeface="Verdana"/>
                          <a:cs typeface="Verdana"/>
                        </a:rPr>
                        <a:t> </a:t>
                      </a:r>
                      <a:r>
                        <a:rPr sz="1000" spc="-65" dirty="0">
                          <a:solidFill>
                            <a:srgbClr val="003864"/>
                          </a:solidFill>
                          <a:latin typeface="Verdana"/>
                          <a:cs typeface="Verdana"/>
                        </a:rPr>
                        <a:t>dụng</a:t>
                      </a:r>
                      <a:r>
                        <a:rPr sz="1000" spc="-15" dirty="0">
                          <a:solidFill>
                            <a:srgbClr val="003864"/>
                          </a:solidFill>
                          <a:latin typeface="Verdana"/>
                          <a:cs typeface="Verdana"/>
                        </a:rPr>
                        <a:t> </a:t>
                      </a:r>
                      <a:r>
                        <a:rPr sz="1000" spc="-10" dirty="0">
                          <a:solidFill>
                            <a:srgbClr val="003864"/>
                          </a:solidFill>
                          <a:latin typeface="Verdana"/>
                          <a:cs typeface="Verdana"/>
                        </a:rPr>
                        <a:t>phòng </a:t>
                      </a:r>
                      <a:r>
                        <a:rPr sz="1000" spc="-80" dirty="0">
                          <a:solidFill>
                            <a:srgbClr val="003864"/>
                          </a:solidFill>
                          <a:latin typeface="Verdana"/>
                          <a:cs typeface="Verdana"/>
                        </a:rPr>
                        <a:t>VIP/Deluxe</a:t>
                      </a:r>
                      <a:r>
                        <a:rPr sz="1000" spc="-5" dirty="0">
                          <a:solidFill>
                            <a:srgbClr val="003864"/>
                          </a:solidFill>
                          <a:latin typeface="Verdana"/>
                          <a:cs typeface="Verdana"/>
                        </a:rPr>
                        <a:t> </a:t>
                      </a:r>
                      <a:r>
                        <a:rPr sz="1000" spc="-85" dirty="0">
                          <a:solidFill>
                            <a:srgbClr val="003864"/>
                          </a:solidFill>
                          <a:latin typeface="Verdana"/>
                          <a:cs typeface="Verdana"/>
                        </a:rPr>
                        <a:t>sẽ</a:t>
                      </a:r>
                      <a:r>
                        <a:rPr sz="1000" spc="-5" dirty="0">
                          <a:solidFill>
                            <a:srgbClr val="003864"/>
                          </a:solidFill>
                          <a:latin typeface="Verdana"/>
                          <a:cs typeface="Verdana"/>
                        </a:rPr>
                        <a:t> </a:t>
                      </a:r>
                      <a:r>
                        <a:rPr sz="1000" spc="-65" dirty="0">
                          <a:solidFill>
                            <a:srgbClr val="003864"/>
                          </a:solidFill>
                          <a:latin typeface="Verdana"/>
                          <a:cs typeface="Verdana"/>
                        </a:rPr>
                        <a:t>được</a:t>
                      </a:r>
                      <a:r>
                        <a:rPr sz="1000" spc="-10" dirty="0">
                          <a:solidFill>
                            <a:srgbClr val="003864"/>
                          </a:solidFill>
                          <a:latin typeface="Verdana"/>
                          <a:cs typeface="Verdana"/>
                        </a:rPr>
                        <a:t> </a:t>
                      </a:r>
                      <a:r>
                        <a:rPr sz="1000" spc="-85" dirty="0">
                          <a:solidFill>
                            <a:srgbClr val="003864"/>
                          </a:solidFill>
                          <a:latin typeface="Verdana"/>
                          <a:cs typeface="Verdana"/>
                        </a:rPr>
                        <a:t>thanh</a:t>
                      </a:r>
                      <a:r>
                        <a:rPr sz="1000" spc="20" dirty="0">
                          <a:solidFill>
                            <a:srgbClr val="003864"/>
                          </a:solidFill>
                          <a:latin typeface="Verdana"/>
                          <a:cs typeface="Verdana"/>
                        </a:rPr>
                        <a:t> </a:t>
                      </a:r>
                      <a:r>
                        <a:rPr sz="1000" spc="-85" dirty="0">
                          <a:solidFill>
                            <a:srgbClr val="003864"/>
                          </a:solidFill>
                          <a:latin typeface="Verdana"/>
                          <a:cs typeface="Verdana"/>
                        </a:rPr>
                        <a:t>toán</a:t>
                      </a:r>
                      <a:r>
                        <a:rPr sz="1000" spc="-25" dirty="0">
                          <a:solidFill>
                            <a:srgbClr val="003864"/>
                          </a:solidFill>
                          <a:latin typeface="Verdana"/>
                          <a:cs typeface="Verdana"/>
                        </a:rPr>
                        <a:t> </a:t>
                      </a:r>
                      <a:r>
                        <a:rPr sz="1000" spc="-85" dirty="0">
                          <a:solidFill>
                            <a:srgbClr val="003864"/>
                          </a:solidFill>
                          <a:latin typeface="Verdana"/>
                          <a:cs typeface="Verdana"/>
                        </a:rPr>
                        <a:t>theo</a:t>
                      </a:r>
                      <a:r>
                        <a:rPr sz="1000" spc="-10" dirty="0">
                          <a:solidFill>
                            <a:srgbClr val="003864"/>
                          </a:solidFill>
                          <a:latin typeface="Verdana"/>
                          <a:cs typeface="Verdana"/>
                        </a:rPr>
                        <a:t> </a:t>
                      </a:r>
                      <a:r>
                        <a:rPr sz="1000" spc="-65" dirty="0">
                          <a:solidFill>
                            <a:srgbClr val="003864"/>
                          </a:solidFill>
                          <a:latin typeface="Verdana"/>
                          <a:cs typeface="Verdana"/>
                        </a:rPr>
                        <a:t>giới</a:t>
                      </a:r>
                      <a:r>
                        <a:rPr sz="1000" spc="-30" dirty="0">
                          <a:solidFill>
                            <a:srgbClr val="003864"/>
                          </a:solidFill>
                          <a:latin typeface="Verdana"/>
                          <a:cs typeface="Verdana"/>
                        </a:rPr>
                        <a:t> </a:t>
                      </a:r>
                      <a:r>
                        <a:rPr sz="1000" spc="-90" dirty="0">
                          <a:solidFill>
                            <a:srgbClr val="003864"/>
                          </a:solidFill>
                          <a:latin typeface="Verdana"/>
                          <a:cs typeface="Verdana"/>
                        </a:rPr>
                        <a:t>hạn</a:t>
                      </a:r>
                      <a:r>
                        <a:rPr sz="1000" dirty="0">
                          <a:solidFill>
                            <a:srgbClr val="003864"/>
                          </a:solidFill>
                          <a:latin typeface="Verdana"/>
                          <a:cs typeface="Verdana"/>
                        </a:rPr>
                        <a:t> </a:t>
                      </a:r>
                      <a:r>
                        <a:rPr sz="1000" spc="-90" dirty="0">
                          <a:solidFill>
                            <a:srgbClr val="003864"/>
                          </a:solidFill>
                          <a:latin typeface="Verdana"/>
                          <a:cs typeface="Verdana"/>
                        </a:rPr>
                        <a:t>phòng</a:t>
                      </a:r>
                      <a:r>
                        <a:rPr sz="1000" spc="-10" dirty="0">
                          <a:solidFill>
                            <a:srgbClr val="003864"/>
                          </a:solidFill>
                          <a:latin typeface="Verdana"/>
                          <a:cs typeface="Verdana"/>
                        </a:rPr>
                        <a:t> </a:t>
                      </a:r>
                      <a:r>
                        <a:rPr sz="1000" spc="-70" dirty="0">
                          <a:solidFill>
                            <a:srgbClr val="003864"/>
                          </a:solidFill>
                          <a:latin typeface="Verdana"/>
                          <a:cs typeface="Verdana"/>
                        </a:rPr>
                        <a:t>đơn</a:t>
                      </a:r>
                      <a:r>
                        <a:rPr sz="1000" spc="-10" dirty="0">
                          <a:solidFill>
                            <a:srgbClr val="003864"/>
                          </a:solidFill>
                          <a:latin typeface="Verdana"/>
                          <a:cs typeface="Verdana"/>
                        </a:rPr>
                        <a:t> </a:t>
                      </a:r>
                      <a:r>
                        <a:rPr sz="1000" spc="-80" dirty="0">
                          <a:solidFill>
                            <a:srgbClr val="003864"/>
                          </a:solidFill>
                          <a:latin typeface="Verdana"/>
                          <a:cs typeface="Verdana"/>
                        </a:rPr>
                        <a:t>tiêu</a:t>
                      </a:r>
                      <a:r>
                        <a:rPr sz="1000" spc="-20" dirty="0">
                          <a:solidFill>
                            <a:srgbClr val="003864"/>
                          </a:solidFill>
                          <a:latin typeface="Verdana"/>
                          <a:cs typeface="Verdana"/>
                        </a:rPr>
                        <a:t> </a:t>
                      </a:r>
                      <a:r>
                        <a:rPr sz="1000" spc="-85" dirty="0">
                          <a:solidFill>
                            <a:srgbClr val="003864"/>
                          </a:solidFill>
                          <a:latin typeface="Verdana"/>
                          <a:cs typeface="Verdana"/>
                        </a:rPr>
                        <a:t>chuẩn</a:t>
                      </a:r>
                      <a:r>
                        <a:rPr sz="1000" spc="20" dirty="0">
                          <a:solidFill>
                            <a:srgbClr val="003864"/>
                          </a:solidFill>
                          <a:latin typeface="Verdana"/>
                          <a:cs typeface="Verdana"/>
                        </a:rPr>
                        <a:t> </a:t>
                      </a:r>
                      <a:r>
                        <a:rPr sz="1000" spc="-85" dirty="0">
                          <a:solidFill>
                            <a:srgbClr val="003864"/>
                          </a:solidFill>
                          <a:latin typeface="Verdana"/>
                          <a:cs typeface="Verdana"/>
                        </a:rPr>
                        <a:t>của</a:t>
                      </a:r>
                      <a:r>
                        <a:rPr sz="1000" spc="-5" dirty="0">
                          <a:solidFill>
                            <a:srgbClr val="003864"/>
                          </a:solidFill>
                          <a:latin typeface="Verdana"/>
                          <a:cs typeface="Verdana"/>
                        </a:rPr>
                        <a:t> </a:t>
                      </a:r>
                      <a:r>
                        <a:rPr sz="1000" spc="-85" dirty="0">
                          <a:solidFill>
                            <a:srgbClr val="003864"/>
                          </a:solidFill>
                          <a:latin typeface="Verdana"/>
                          <a:cs typeface="Verdana"/>
                        </a:rPr>
                        <a:t>cùng</a:t>
                      </a:r>
                      <a:r>
                        <a:rPr sz="1000" spc="20" dirty="0">
                          <a:solidFill>
                            <a:srgbClr val="003864"/>
                          </a:solidFill>
                          <a:latin typeface="Verdana"/>
                          <a:cs typeface="Verdana"/>
                        </a:rPr>
                        <a:t> </a:t>
                      </a:r>
                      <a:r>
                        <a:rPr sz="1000" spc="-90" dirty="0">
                          <a:solidFill>
                            <a:srgbClr val="003864"/>
                          </a:solidFill>
                          <a:latin typeface="Verdana"/>
                          <a:cs typeface="Verdana"/>
                        </a:rPr>
                        <a:t>bệnh</a:t>
                      </a:r>
                      <a:r>
                        <a:rPr sz="1000" spc="-10" dirty="0">
                          <a:solidFill>
                            <a:srgbClr val="003864"/>
                          </a:solidFill>
                          <a:latin typeface="Verdana"/>
                          <a:cs typeface="Verdana"/>
                        </a:rPr>
                        <a:t> viện.</a:t>
                      </a:r>
                      <a:endParaRPr sz="1000">
                        <a:latin typeface="Verdana"/>
                        <a:cs typeface="Verdana"/>
                      </a:endParaRPr>
                    </a:p>
                    <a:p>
                      <a:pPr marL="91440" indent="-84455">
                        <a:lnSpc>
                          <a:spcPct val="100000"/>
                        </a:lnSpc>
                        <a:spcBef>
                          <a:spcPts val="180"/>
                        </a:spcBef>
                        <a:buChar char="-"/>
                        <a:tabLst>
                          <a:tab pos="91440" algn="l"/>
                        </a:tabLst>
                      </a:pPr>
                      <a:r>
                        <a:rPr sz="1000" spc="-85" dirty="0">
                          <a:solidFill>
                            <a:srgbClr val="003864"/>
                          </a:solidFill>
                          <a:latin typeface="Verdana"/>
                          <a:cs typeface="Verdana"/>
                        </a:rPr>
                        <a:t>Quần</a:t>
                      </a:r>
                      <a:r>
                        <a:rPr sz="1000" dirty="0">
                          <a:solidFill>
                            <a:srgbClr val="003864"/>
                          </a:solidFill>
                          <a:latin typeface="Verdana"/>
                          <a:cs typeface="Verdana"/>
                        </a:rPr>
                        <a:t> </a:t>
                      </a:r>
                      <a:r>
                        <a:rPr sz="1000" spc="-80" dirty="0">
                          <a:solidFill>
                            <a:srgbClr val="003864"/>
                          </a:solidFill>
                          <a:latin typeface="Verdana"/>
                          <a:cs typeface="Verdana"/>
                        </a:rPr>
                        <a:t>áo,</a:t>
                      </a:r>
                      <a:r>
                        <a:rPr sz="1000" spc="-25" dirty="0">
                          <a:solidFill>
                            <a:srgbClr val="003864"/>
                          </a:solidFill>
                          <a:latin typeface="Verdana"/>
                          <a:cs typeface="Verdana"/>
                        </a:rPr>
                        <a:t> </a:t>
                      </a:r>
                      <a:r>
                        <a:rPr sz="1000" spc="-85" dirty="0">
                          <a:solidFill>
                            <a:srgbClr val="003864"/>
                          </a:solidFill>
                          <a:latin typeface="Verdana"/>
                          <a:cs typeface="Verdana"/>
                        </a:rPr>
                        <a:t>băng,</a:t>
                      </a:r>
                      <a:r>
                        <a:rPr sz="1000" spc="-20" dirty="0">
                          <a:solidFill>
                            <a:srgbClr val="003864"/>
                          </a:solidFill>
                          <a:latin typeface="Verdana"/>
                          <a:cs typeface="Verdana"/>
                        </a:rPr>
                        <a:t> </a:t>
                      </a:r>
                      <a:r>
                        <a:rPr sz="1000" spc="-85" dirty="0">
                          <a:solidFill>
                            <a:srgbClr val="003864"/>
                          </a:solidFill>
                          <a:latin typeface="Verdana"/>
                          <a:cs typeface="Verdana"/>
                        </a:rPr>
                        <a:t>nẹp</a:t>
                      </a:r>
                      <a:r>
                        <a:rPr sz="1000" spc="-5" dirty="0">
                          <a:solidFill>
                            <a:srgbClr val="003864"/>
                          </a:solidFill>
                          <a:latin typeface="Verdana"/>
                          <a:cs typeface="Verdana"/>
                        </a:rPr>
                        <a:t> </a:t>
                      </a:r>
                      <a:r>
                        <a:rPr sz="1000" spc="-85" dirty="0">
                          <a:solidFill>
                            <a:srgbClr val="003864"/>
                          </a:solidFill>
                          <a:latin typeface="Verdana"/>
                          <a:cs typeface="Verdana"/>
                        </a:rPr>
                        <a:t>thông</a:t>
                      </a:r>
                      <a:r>
                        <a:rPr sz="1000" spc="-5" dirty="0">
                          <a:solidFill>
                            <a:srgbClr val="003864"/>
                          </a:solidFill>
                          <a:latin typeface="Verdana"/>
                          <a:cs typeface="Verdana"/>
                        </a:rPr>
                        <a:t> </a:t>
                      </a:r>
                      <a:r>
                        <a:rPr sz="1000" spc="-75" dirty="0">
                          <a:solidFill>
                            <a:srgbClr val="003864"/>
                          </a:solidFill>
                          <a:latin typeface="Verdana"/>
                          <a:cs typeface="Verdana"/>
                        </a:rPr>
                        <a:t>thường</a:t>
                      </a:r>
                      <a:r>
                        <a:rPr sz="1000" spc="20" dirty="0">
                          <a:solidFill>
                            <a:srgbClr val="003864"/>
                          </a:solidFill>
                          <a:latin typeface="Verdana"/>
                          <a:cs typeface="Verdana"/>
                        </a:rPr>
                        <a:t> </a:t>
                      </a:r>
                      <a:r>
                        <a:rPr sz="1000" spc="-100" dirty="0">
                          <a:solidFill>
                            <a:srgbClr val="003864"/>
                          </a:solidFill>
                          <a:latin typeface="Verdana"/>
                          <a:cs typeface="Verdana"/>
                        </a:rPr>
                        <a:t>và</a:t>
                      </a:r>
                      <a:r>
                        <a:rPr sz="1000" spc="-10" dirty="0">
                          <a:solidFill>
                            <a:srgbClr val="003864"/>
                          </a:solidFill>
                          <a:latin typeface="Verdana"/>
                          <a:cs typeface="Verdana"/>
                        </a:rPr>
                        <a:t> </a:t>
                      </a:r>
                      <a:r>
                        <a:rPr sz="1000" spc="-90" dirty="0">
                          <a:solidFill>
                            <a:srgbClr val="003864"/>
                          </a:solidFill>
                          <a:latin typeface="Verdana"/>
                          <a:cs typeface="Verdana"/>
                        </a:rPr>
                        <a:t>bột;</a:t>
                      </a:r>
                      <a:r>
                        <a:rPr sz="1000" spc="-30" dirty="0">
                          <a:solidFill>
                            <a:srgbClr val="003864"/>
                          </a:solidFill>
                          <a:latin typeface="Verdana"/>
                          <a:cs typeface="Verdana"/>
                        </a:rPr>
                        <a:t> </a:t>
                      </a:r>
                      <a:r>
                        <a:rPr sz="1000" spc="-9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phí</a:t>
                      </a:r>
                      <a:r>
                        <a:rPr sz="1000" spc="-30" dirty="0">
                          <a:solidFill>
                            <a:srgbClr val="003864"/>
                          </a:solidFill>
                          <a:latin typeface="Verdana"/>
                          <a:cs typeface="Verdana"/>
                        </a:rPr>
                        <a:t> </a:t>
                      </a:r>
                      <a:r>
                        <a:rPr sz="1000" spc="-85" dirty="0">
                          <a:solidFill>
                            <a:srgbClr val="003864"/>
                          </a:solidFill>
                          <a:latin typeface="Verdana"/>
                          <a:cs typeface="Verdana"/>
                        </a:rPr>
                        <a:t>hành</a:t>
                      </a:r>
                      <a:r>
                        <a:rPr sz="1000" spc="15" dirty="0">
                          <a:solidFill>
                            <a:srgbClr val="003864"/>
                          </a:solidFill>
                          <a:latin typeface="Verdana"/>
                          <a:cs typeface="Verdana"/>
                        </a:rPr>
                        <a:t> </a:t>
                      </a:r>
                      <a:r>
                        <a:rPr sz="1000" spc="-10" dirty="0">
                          <a:solidFill>
                            <a:srgbClr val="003864"/>
                          </a:solidFill>
                          <a:latin typeface="Verdana"/>
                          <a:cs typeface="Verdana"/>
                        </a:rPr>
                        <a:t>chính</a:t>
                      </a:r>
                      <a:endParaRPr sz="1000">
                        <a:latin typeface="Verdana"/>
                        <a:cs typeface="Verdana"/>
                      </a:endParaRPr>
                    </a:p>
                    <a:p>
                      <a:pPr marL="91440" indent="-84455">
                        <a:lnSpc>
                          <a:spcPct val="100000"/>
                        </a:lnSpc>
                        <a:spcBef>
                          <a:spcPts val="180"/>
                        </a:spcBef>
                        <a:buChar char="-"/>
                        <a:tabLst>
                          <a:tab pos="91440" algn="l"/>
                        </a:tabLst>
                      </a:pPr>
                      <a:r>
                        <a:rPr sz="1000" spc="-90" dirty="0">
                          <a:solidFill>
                            <a:srgbClr val="003864"/>
                          </a:solidFill>
                          <a:latin typeface="Verdana"/>
                          <a:cs typeface="Verdana"/>
                        </a:rPr>
                        <a:t>Chi</a:t>
                      </a:r>
                      <a:r>
                        <a:rPr sz="1000" spc="-1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100" dirty="0">
                          <a:solidFill>
                            <a:srgbClr val="003864"/>
                          </a:solidFill>
                          <a:latin typeface="Verdana"/>
                          <a:cs typeface="Verdana"/>
                        </a:rPr>
                        <a:t>máu,</a:t>
                      </a:r>
                      <a:r>
                        <a:rPr sz="1000" spc="-5" dirty="0">
                          <a:solidFill>
                            <a:srgbClr val="003864"/>
                          </a:solidFill>
                          <a:latin typeface="Verdana"/>
                          <a:cs typeface="Verdana"/>
                        </a:rPr>
                        <a:t> </a:t>
                      </a:r>
                      <a:r>
                        <a:rPr sz="1000" spc="-95" dirty="0">
                          <a:solidFill>
                            <a:srgbClr val="003864"/>
                          </a:solidFill>
                          <a:latin typeface="Verdana"/>
                          <a:cs typeface="Verdana"/>
                        </a:rPr>
                        <a:t>huyết</a:t>
                      </a:r>
                      <a:r>
                        <a:rPr sz="1000" spc="10" dirty="0">
                          <a:solidFill>
                            <a:srgbClr val="003864"/>
                          </a:solidFill>
                          <a:latin typeface="Verdana"/>
                          <a:cs typeface="Verdana"/>
                        </a:rPr>
                        <a:t> </a:t>
                      </a:r>
                      <a:r>
                        <a:rPr sz="1000" spc="-75" dirty="0">
                          <a:solidFill>
                            <a:srgbClr val="003864"/>
                          </a:solidFill>
                          <a:latin typeface="Verdana"/>
                          <a:cs typeface="Verdana"/>
                        </a:rPr>
                        <a:t>tương,</a:t>
                      </a:r>
                      <a:r>
                        <a:rPr sz="1000" spc="5" dirty="0">
                          <a:solidFill>
                            <a:srgbClr val="003864"/>
                          </a:solidFill>
                          <a:latin typeface="Verdana"/>
                          <a:cs typeface="Verdana"/>
                        </a:rPr>
                        <a:t> </a:t>
                      </a:r>
                      <a:r>
                        <a:rPr sz="1000" spc="-85" dirty="0">
                          <a:solidFill>
                            <a:srgbClr val="003864"/>
                          </a:solidFill>
                          <a:latin typeface="Verdana"/>
                          <a:cs typeface="Verdana"/>
                        </a:rPr>
                        <a:t>tiêm</a:t>
                      </a:r>
                      <a:r>
                        <a:rPr sz="1000" spc="-25" dirty="0">
                          <a:solidFill>
                            <a:srgbClr val="003864"/>
                          </a:solidFill>
                          <a:latin typeface="Verdana"/>
                          <a:cs typeface="Verdana"/>
                        </a:rPr>
                        <a:t> </a:t>
                      </a:r>
                      <a:r>
                        <a:rPr sz="1000" spc="-85" dirty="0">
                          <a:solidFill>
                            <a:srgbClr val="003864"/>
                          </a:solidFill>
                          <a:latin typeface="Verdana"/>
                          <a:cs typeface="Verdana"/>
                        </a:rPr>
                        <a:t>truyền</a:t>
                      </a:r>
                      <a:r>
                        <a:rPr sz="1000" spc="15" dirty="0">
                          <a:solidFill>
                            <a:srgbClr val="003864"/>
                          </a:solidFill>
                          <a:latin typeface="Verdana"/>
                          <a:cs typeface="Verdana"/>
                        </a:rPr>
                        <a:t> </a:t>
                      </a:r>
                      <a:r>
                        <a:rPr sz="1000" spc="-75" dirty="0">
                          <a:solidFill>
                            <a:srgbClr val="003864"/>
                          </a:solidFill>
                          <a:latin typeface="Verdana"/>
                          <a:cs typeface="Verdana"/>
                        </a:rPr>
                        <a:t>tĩnh</a:t>
                      </a:r>
                      <a:r>
                        <a:rPr sz="1000" dirty="0">
                          <a:solidFill>
                            <a:srgbClr val="003864"/>
                          </a:solidFill>
                          <a:latin typeface="Verdana"/>
                          <a:cs typeface="Verdana"/>
                        </a:rPr>
                        <a:t> </a:t>
                      </a:r>
                      <a:r>
                        <a:rPr sz="1000" spc="-105" dirty="0">
                          <a:solidFill>
                            <a:srgbClr val="003864"/>
                          </a:solidFill>
                          <a:latin typeface="Verdana"/>
                          <a:cs typeface="Verdana"/>
                        </a:rPr>
                        <a:t>mạch;</a:t>
                      </a:r>
                      <a:r>
                        <a:rPr sz="1000" spc="-10" dirty="0">
                          <a:solidFill>
                            <a:srgbClr val="003864"/>
                          </a:solidFill>
                          <a:latin typeface="Verdana"/>
                          <a:cs typeface="Verdana"/>
                        </a:rPr>
                        <a:t> </a:t>
                      </a:r>
                      <a:r>
                        <a:rPr sz="1000" spc="-75" dirty="0">
                          <a:solidFill>
                            <a:srgbClr val="003864"/>
                          </a:solidFill>
                          <a:latin typeface="Verdana"/>
                          <a:cs typeface="Verdana"/>
                        </a:rPr>
                        <a:t>Thuốc</a:t>
                      </a:r>
                      <a:r>
                        <a:rPr sz="1000" spc="10" dirty="0">
                          <a:solidFill>
                            <a:srgbClr val="003864"/>
                          </a:solidFill>
                          <a:latin typeface="Verdana"/>
                          <a:cs typeface="Verdana"/>
                        </a:rPr>
                        <a:t> </a:t>
                      </a:r>
                      <a:r>
                        <a:rPr sz="1000" spc="-95" dirty="0">
                          <a:solidFill>
                            <a:srgbClr val="003864"/>
                          </a:solidFill>
                          <a:latin typeface="Verdana"/>
                          <a:cs typeface="Verdana"/>
                        </a:rPr>
                        <a:t>và</a:t>
                      </a:r>
                      <a:r>
                        <a:rPr sz="1000" spc="-15" dirty="0">
                          <a:solidFill>
                            <a:srgbClr val="003864"/>
                          </a:solidFill>
                          <a:latin typeface="Verdana"/>
                          <a:cs typeface="Verdana"/>
                        </a:rPr>
                        <a:t> </a:t>
                      </a:r>
                      <a:r>
                        <a:rPr sz="1000" spc="-75" dirty="0">
                          <a:solidFill>
                            <a:srgbClr val="003864"/>
                          </a:solidFill>
                          <a:latin typeface="Verdana"/>
                          <a:cs typeface="Verdana"/>
                        </a:rPr>
                        <a:t>dược</a:t>
                      </a:r>
                      <a:r>
                        <a:rPr sz="1000" spc="10" dirty="0">
                          <a:solidFill>
                            <a:srgbClr val="003864"/>
                          </a:solidFill>
                          <a:latin typeface="Verdana"/>
                          <a:cs typeface="Verdana"/>
                        </a:rPr>
                        <a:t> </a:t>
                      </a:r>
                      <a:r>
                        <a:rPr sz="1000" spc="-105" dirty="0">
                          <a:solidFill>
                            <a:srgbClr val="003864"/>
                          </a:solidFill>
                          <a:latin typeface="Verdana"/>
                          <a:cs typeface="Verdana"/>
                        </a:rPr>
                        <a:t>phẩm</a:t>
                      </a:r>
                      <a:r>
                        <a:rPr sz="1000" spc="-15" dirty="0">
                          <a:solidFill>
                            <a:srgbClr val="003864"/>
                          </a:solidFill>
                          <a:latin typeface="Verdana"/>
                          <a:cs typeface="Verdana"/>
                        </a:rPr>
                        <a:t> </a:t>
                      </a:r>
                      <a:r>
                        <a:rPr sz="1000" spc="-80" dirty="0">
                          <a:solidFill>
                            <a:srgbClr val="003864"/>
                          </a:solidFill>
                          <a:latin typeface="Verdana"/>
                          <a:cs typeface="Verdana"/>
                        </a:rPr>
                        <a:t>sử</a:t>
                      </a:r>
                      <a:r>
                        <a:rPr sz="1000" dirty="0">
                          <a:solidFill>
                            <a:srgbClr val="003864"/>
                          </a:solidFill>
                          <a:latin typeface="Verdana"/>
                          <a:cs typeface="Verdana"/>
                        </a:rPr>
                        <a:t> </a:t>
                      </a:r>
                      <a:r>
                        <a:rPr sz="1000" spc="-90" dirty="0">
                          <a:solidFill>
                            <a:srgbClr val="003864"/>
                          </a:solidFill>
                          <a:latin typeface="Verdana"/>
                          <a:cs typeface="Verdana"/>
                        </a:rPr>
                        <a:t>dụng</a:t>
                      </a:r>
                      <a:r>
                        <a:rPr sz="1000" spc="-5" dirty="0">
                          <a:solidFill>
                            <a:srgbClr val="003864"/>
                          </a:solidFill>
                          <a:latin typeface="Verdana"/>
                          <a:cs typeface="Verdana"/>
                        </a:rPr>
                        <a:t> </a:t>
                      </a:r>
                      <a:r>
                        <a:rPr sz="1000" spc="-85" dirty="0">
                          <a:solidFill>
                            <a:srgbClr val="003864"/>
                          </a:solidFill>
                          <a:latin typeface="Verdana"/>
                          <a:cs typeface="Verdana"/>
                        </a:rPr>
                        <a:t>trong</a:t>
                      </a:r>
                      <a:r>
                        <a:rPr sz="1000" spc="-5" dirty="0">
                          <a:solidFill>
                            <a:srgbClr val="003864"/>
                          </a:solidFill>
                          <a:latin typeface="Verdana"/>
                          <a:cs typeface="Verdana"/>
                        </a:rPr>
                        <a:t> </a:t>
                      </a:r>
                      <a:r>
                        <a:rPr sz="1000" spc="-85" dirty="0">
                          <a:solidFill>
                            <a:srgbClr val="003864"/>
                          </a:solidFill>
                          <a:latin typeface="Verdana"/>
                          <a:cs typeface="Verdana"/>
                        </a:rPr>
                        <a:t>khi</a:t>
                      </a:r>
                      <a:r>
                        <a:rPr sz="1000" spc="-5" dirty="0">
                          <a:solidFill>
                            <a:srgbClr val="003864"/>
                          </a:solidFill>
                          <a:latin typeface="Verdana"/>
                          <a:cs typeface="Verdana"/>
                        </a:rPr>
                        <a:t> </a:t>
                      </a:r>
                      <a:r>
                        <a:rPr sz="1000" spc="-110" dirty="0">
                          <a:solidFill>
                            <a:srgbClr val="003864"/>
                          </a:solidFill>
                          <a:latin typeface="Verdana"/>
                          <a:cs typeface="Verdana"/>
                        </a:rPr>
                        <a:t>nằm</a:t>
                      </a:r>
                      <a:r>
                        <a:rPr sz="1000" spc="-5" dirty="0">
                          <a:solidFill>
                            <a:srgbClr val="003864"/>
                          </a:solidFill>
                          <a:latin typeface="Verdana"/>
                          <a:cs typeface="Verdana"/>
                        </a:rPr>
                        <a:t> </a:t>
                      </a:r>
                      <a:r>
                        <a:rPr sz="1000" spc="-10" dirty="0">
                          <a:solidFill>
                            <a:srgbClr val="003864"/>
                          </a:solidFill>
                          <a:latin typeface="Verdana"/>
                          <a:cs typeface="Verdana"/>
                        </a:rPr>
                        <a:t>viện;</a:t>
                      </a:r>
                      <a:endParaRPr sz="1000">
                        <a:latin typeface="Verdana"/>
                        <a:cs typeface="Verdana"/>
                      </a:endParaRPr>
                    </a:p>
                    <a:p>
                      <a:pPr marL="91440" indent="-84455">
                        <a:lnSpc>
                          <a:spcPct val="100000"/>
                        </a:lnSpc>
                        <a:spcBef>
                          <a:spcPts val="180"/>
                        </a:spcBef>
                        <a:buChar char="-"/>
                        <a:tabLst>
                          <a:tab pos="91440" algn="l"/>
                        </a:tabLst>
                      </a:pPr>
                      <a:r>
                        <a:rPr sz="1000" spc="-95" dirty="0">
                          <a:solidFill>
                            <a:srgbClr val="003864"/>
                          </a:solidFill>
                          <a:latin typeface="Verdana"/>
                          <a:cs typeface="Verdana"/>
                        </a:rPr>
                        <a:t>Xét</a:t>
                      </a:r>
                      <a:r>
                        <a:rPr sz="1000" spc="-15" dirty="0">
                          <a:solidFill>
                            <a:srgbClr val="003864"/>
                          </a:solidFill>
                          <a:latin typeface="Verdana"/>
                          <a:cs typeface="Verdana"/>
                        </a:rPr>
                        <a:t> </a:t>
                      </a:r>
                      <a:r>
                        <a:rPr sz="1000" spc="-95" dirty="0">
                          <a:solidFill>
                            <a:srgbClr val="003864"/>
                          </a:solidFill>
                          <a:latin typeface="Verdana"/>
                          <a:cs typeface="Verdana"/>
                        </a:rPr>
                        <a:t>nghiệm</a:t>
                      </a:r>
                      <a:r>
                        <a:rPr sz="1000" spc="-5" dirty="0">
                          <a:solidFill>
                            <a:srgbClr val="003864"/>
                          </a:solidFill>
                          <a:latin typeface="Verdana"/>
                          <a:cs typeface="Verdana"/>
                        </a:rPr>
                        <a:t> </a:t>
                      </a:r>
                      <a:r>
                        <a:rPr sz="1000" spc="-85" dirty="0">
                          <a:solidFill>
                            <a:srgbClr val="003864"/>
                          </a:solidFill>
                          <a:latin typeface="Verdana"/>
                          <a:cs typeface="Verdana"/>
                        </a:rPr>
                        <a:t>hoặc</a:t>
                      </a:r>
                      <a:r>
                        <a:rPr sz="1000" spc="-5" dirty="0">
                          <a:solidFill>
                            <a:srgbClr val="003864"/>
                          </a:solidFill>
                          <a:latin typeface="Verdana"/>
                          <a:cs typeface="Verdana"/>
                        </a:rPr>
                        <a:t> </a:t>
                      </a:r>
                      <a:r>
                        <a:rPr sz="1000" spc="-85" dirty="0">
                          <a:solidFill>
                            <a:srgbClr val="003864"/>
                          </a:solidFill>
                          <a:latin typeface="Verdana"/>
                          <a:cs typeface="Verdana"/>
                        </a:rPr>
                        <a:t>chẩn</a:t>
                      </a:r>
                      <a:r>
                        <a:rPr sz="1000" dirty="0">
                          <a:solidFill>
                            <a:srgbClr val="003864"/>
                          </a:solidFill>
                          <a:latin typeface="Verdana"/>
                          <a:cs typeface="Verdana"/>
                        </a:rPr>
                        <a:t> </a:t>
                      </a:r>
                      <a:r>
                        <a:rPr sz="1000" spc="-80" dirty="0">
                          <a:solidFill>
                            <a:srgbClr val="003864"/>
                          </a:solidFill>
                          <a:latin typeface="Verdana"/>
                          <a:cs typeface="Verdana"/>
                        </a:rPr>
                        <a:t>đoán</a:t>
                      </a:r>
                      <a:r>
                        <a:rPr sz="1000" spc="-20" dirty="0">
                          <a:solidFill>
                            <a:srgbClr val="003864"/>
                          </a:solidFill>
                          <a:latin typeface="Verdana"/>
                          <a:cs typeface="Verdana"/>
                        </a:rPr>
                        <a:t> </a:t>
                      </a:r>
                      <a:r>
                        <a:rPr sz="1000" spc="-85" dirty="0">
                          <a:solidFill>
                            <a:srgbClr val="003864"/>
                          </a:solidFill>
                          <a:latin typeface="Verdana"/>
                          <a:cs typeface="Verdana"/>
                        </a:rPr>
                        <a:t>bằng</a:t>
                      </a:r>
                      <a:r>
                        <a:rPr sz="1000" dirty="0">
                          <a:solidFill>
                            <a:srgbClr val="003864"/>
                          </a:solidFill>
                          <a:latin typeface="Verdana"/>
                          <a:cs typeface="Verdana"/>
                        </a:rPr>
                        <a:t> </a:t>
                      </a:r>
                      <a:r>
                        <a:rPr sz="1000" spc="-85" dirty="0">
                          <a:solidFill>
                            <a:srgbClr val="003864"/>
                          </a:solidFill>
                          <a:latin typeface="Verdana"/>
                          <a:cs typeface="Verdana"/>
                        </a:rPr>
                        <a:t>hình</a:t>
                      </a:r>
                      <a:r>
                        <a:rPr sz="1000" dirty="0">
                          <a:solidFill>
                            <a:srgbClr val="003864"/>
                          </a:solidFill>
                          <a:latin typeface="Verdana"/>
                          <a:cs typeface="Verdana"/>
                        </a:rPr>
                        <a:t> </a:t>
                      </a:r>
                      <a:r>
                        <a:rPr sz="1000" spc="-90" dirty="0">
                          <a:solidFill>
                            <a:srgbClr val="003864"/>
                          </a:solidFill>
                          <a:latin typeface="Verdana"/>
                          <a:cs typeface="Verdana"/>
                        </a:rPr>
                        <a:t>ảnh</a:t>
                      </a:r>
                      <a:r>
                        <a:rPr sz="1000" spc="5" dirty="0">
                          <a:solidFill>
                            <a:srgbClr val="003864"/>
                          </a:solidFill>
                          <a:latin typeface="Verdana"/>
                          <a:cs typeface="Verdana"/>
                        </a:rPr>
                        <a:t> </a:t>
                      </a:r>
                      <a:r>
                        <a:rPr sz="1000" spc="-90" dirty="0">
                          <a:solidFill>
                            <a:srgbClr val="003864"/>
                          </a:solidFill>
                          <a:latin typeface="Verdana"/>
                          <a:cs typeface="Verdana"/>
                        </a:rPr>
                        <a:t>như</a:t>
                      </a:r>
                      <a:r>
                        <a:rPr sz="1000" spc="10" dirty="0">
                          <a:solidFill>
                            <a:srgbClr val="003864"/>
                          </a:solidFill>
                          <a:latin typeface="Verdana"/>
                          <a:cs typeface="Verdana"/>
                        </a:rPr>
                        <a:t> </a:t>
                      </a:r>
                      <a:r>
                        <a:rPr sz="1000" spc="-105" dirty="0">
                          <a:solidFill>
                            <a:srgbClr val="003864"/>
                          </a:solidFill>
                          <a:latin typeface="Verdana"/>
                          <a:cs typeface="Verdana"/>
                        </a:rPr>
                        <a:t>X-</a:t>
                      </a:r>
                      <a:r>
                        <a:rPr sz="1000" spc="-85" dirty="0">
                          <a:solidFill>
                            <a:srgbClr val="003864"/>
                          </a:solidFill>
                          <a:latin typeface="Verdana"/>
                          <a:cs typeface="Verdana"/>
                        </a:rPr>
                        <a:t>quang,</a:t>
                      </a:r>
                      <a:r>
                        <a:rPr sz="1000" spc="-5" dirty="0">
                          <a:solidFill>
                            <a:srgbClr val="003864"/>
                          </a:solidFill>
                          <a:latin typeface="Verdana"/>
                          <a:cs typeface="Verdana"/>
                        </a:rPr>
                        <a:t> </a:t>
                      </a:r>
                      <a:r>
                        <a:rPr sz="1000" spc="-70" dirty="0">
                          <a:solidFill>
                            <a:srgbClr val="003864"/>
                          </a:solidFill>
                          <a:latin typeface="Verdana"/>
                          <a:cs typeface="Verdana"/>
                        </a:rPr>
                        <a:t>MRI,</a:t>
                      </a:r>
                      <a:r>
                        <a:rPr sz="1000" spc="-10" dirty="0">
                          <a:solidFill>
                            <a:srgbClr val="003864"/>
                          </a:solidFill>
                          <a:latin typeface="Verdana"/>
                          <a:cs typeface="Verdana"/>
                        </a:rPr>
                        <a:t> </a:t>
                      </a:r>
                      <a:r>
                        <a:rPr sz="1000" spc="-75" dirty="0">
                          <a:solidFill>
                            <a:srgbClr val="003864"/>
                          </a:solidFill>
                          <a:latin typeface="Verdana"/>
                          <a:cs typeface="Verdana"/>
                        </a:rPr>
                        <a:t>CT,</a:t>
                      </a:r>
                      <a:r>
                        <a:rPr sz="1000" spc="-10" dirty="0">
                          <a:solidFill>
                            <a:srgbClr val="003864"/>
                          </a:solidFill>
                          <a:latin typeface="Verdana"/>
                          <a:cs typeface="Verdana"/>
                        </a:rPr>
                        <a:t> </a:t>
                      </a:r>
                      <a:r>
                        <a:rPr sz="1000" spc="-60" dirty="0">
                          <a:solidFill>
                            <a:srgbClr val="003864"/>
                          </a:solidFill>
                          <a:latin typeface="Verdana"/>
                          <a:cs typeface="Verdana"/>
                        </a:rPr>
                        <a:t>PET</a:t>
                      </a:r>
                      <a:r>
                        <a:rPr sz="1000" spc="-10" dirty="0">
                          <a:solidFill>
                            <a:srgbClr val="003864"/>
                          </a:solidFill>
                          <a:latin typeface="Verdana"/>
                          <a:cs typeface="Verdana"/>
                        </a:rPr>
                        <a:t> </a:t>
                      </a:r>
                      <a:r>
                        <a:rPr sz="1000" spc="-65" dirty="0">
                          <a:solidFill>
                            <a:srgbClr val="003864"/>
                          </a:solidFill>
                          <a:latin typeface="Verdana"/>
                          <a:cs typeface="Verdana"/>
                        </a:rPr>
                        <a:t>được</a:t>
                      </a:r>
                      <a:r>
                        <a:rPr sz="1000" spc="-10" dirty="0">
                          <a:solidFill>
                            <a:srgbClr val="003864"/>
                          </a:solidFill>
                          <a:latin typeface="Verdana"/>
                          <a:cs typeface="Verdana"/>
                        </a:rPr>
                        <a:t> </a:t>
                      </a:r>
                      <a:r>
                        <a:rPr sz="1000" spc="-75" dirty="0">
                          <a:solidFill>
                            <a:srgbClr val="003864"/>
                          </a:solidFill>
                          <a:latin typeface="Verdana"/>
                          <a:cs typeface="Verdana"/>
                        </a:rPr>
                        <a:t>chỉ</a:t>
                      </a:r>
                      <a:r>
                        <a:rPr sz="1000" spc="-10" dirty="0">
                          <a:solidFill>
                            <a:srgbClr val="003864"/>
                          </a:solidFill>
                          <a:latin typeface="Verdana"/>
                          <a:cs typeface="Verdana"/>
                        </a:rPr>
                        <a:t> </a:t>
                      </a:r>
                      <a:r>
                        <a:rPr sz="1000" spc="-75" dirty="0">
                          <a:solidFill>
                            <a:srgbClr val="003864"/>
                          </a:solidFill>
                          <a:latin typeface="Verdana"/>
                          <a:cs typeface="Verdana"/>
                        </a:rPr>
                        <a:t>định</a:t>
                      </a:r>
                      <a:r>
                        <a:rPr sz="1000" spc="5" dirty="0">
                          <a:solidFill>
                            <a:srgbClr val="003864"/>
                          </a:solidFill>
                          <a:latin typeface="Verdana"/>
                          <a:cs typeface="Verdana"/>
                        </a:rPr>
                        <a:t> </a:t>
                      </a:r>
                      <a:r>
                        <a:rPr sz="1000" spc="-70" dirty="0">
                          <a:solidFill>
                            <a:srgbClr val="003864"/>
                          </a:solidFill>
                          <a:latin typeface="Verdana"/>
                          <a:cs typeface="Verdana"/>
                        </a:rPr>
                        <a:t>bởi</a:t>
                      </a:r>
                      <a:r>
                        <a:rPr sz="1000" spc="-30" dirty="0">
                          <a:solidFill>
                            <a:srgbClr val="003864"/>
                          </a:solidFill>
                          <a:latin typeface="Verdana"/>
                          <a:cs typeface="Verdana"/>
                        </a:rPr>
                        <a:t> </a:t>
                      </a:r>
                      <a:r>
                        <a:rPr sz="1000" spc="-80" dirty="0">
                          <a:solidFill>
                            <a:srgbClr val="003864"/>
                          </a:solidFill>
                          <a:latin typeface="Verdana"/>
                          <a:cs typeface="Verdana"/>
                        </a:rPr>
                        <a:t>bác</a:t>
                      </a:r>
                      <a:r>
                        <a:rPr sz="1000" spc="-25" dirty="0">
                          <a:solidFill>
                            <a:srgbClr val="003864"/>
                          </a:solidFill>
                          <a:latin typeface="Verdana"/>
                          <a:cs typeface="Verdana"/>
                        </a:rPr>
                        <a:t> </a:t>
                      </a:r>
                      <a:r>
                        <a:rPr sz="1000" spc="-70" dirty="0">
                          <a:solidFill>
                            <a:srgbClr val="003864"/>
                          </a:solidFill>
                          <a:latin typeface="Verdana"/>
                          <a:cs typeface="Verdana"/>
                        </a:rPr>
                        <a:t>sĩ</a:t>
                      </a:r>
                      <a:r>
                        <a:rPr sz="1000" spc="-10" dirty="0">
                          <a:solidFill>
                            <a:srgbClr val="003864"/>
                          </a:solidFill>
                          <a:latin typeface="Verdana"/>
                          <a:cs typeface="Verdana"/>
                        </a:rPr>
                        <a:t> </a:t>
                      </a:r>
                      <a:r>
                        <a:rPr sz="1000" spc="-75" dirty="0">
                          <a:solidFill>
                            <a:srgbClr val="003864"/>
                          </a:solidFill>
                          <a:latin typeface="Verdana"/>
                          <a:cs typeface="Verdana"/>
                        </a:rPr>
                        <a:t>điều</a:t>
                      </a:r>
                      <a:r>
                        <a:rPr sz="1000" spc="-15" dirty="0">
                          <a:solidFill>
                            <a:srgbClr val="003864"/>
                          </a:solidFill>
                          <a:latin typeface="Verdana"/>
                          <a:cs typeface="Verdana"/>
                        </a:rPr>
                        <a:t> </a:t>
                      </a:r>
                      <a:r>
                        <a:rPr sz="1000" spc="-70" dirty="0">
                          <a:solidFill>
                            <a:srgbClr val="003864"/>
                          </a:solidFill>
                          <a:latin typeface="Verdana"/>
                          <a:cs typeface="Verdana"/>
                        </a:rPr>
                        <a:t>trị</a:t>
                      </a:r>
                      <a:r>
                        <a:rPr sz="1000" spc="-20" dirty="0">
                          <a:solidFill>
                            <a:srgbClr val="003864"/>
                          </a:solidFill>
                          <a:latin typeface="Verdana"/>
                          <a:cs typeface="Verdana"/>
                        </a:rPr>
                        <a:t> </a:t>
                      </a:r>
                      <a:r>
                        <a:rPr sz="1000" spc="-70" dirty="0">
                          <a:solidFill>
                            <a:srgbClr val="003864"/>
                          </a:solidFill>
                          <a:latin typeface="Verdana"/>
                          <a:cs typeface="Verdana"/>
                        </a:rPr>
                        <a:t>để</a:t>
                      </a:r>
                      <a:r>
                        <a:rPr sz="1000" spc="-20" dirty="0">
                          <a:solidFill>
                            <a:srgbClr val="003864"/>
                          </a:solidFill>
                          <a:latin typeface="Verdana"/>
                          <a:cs typeface="Verdana"/>
                        </a:rPr>
                        <a:t> </a:t>
                      </a:r>
                      <a:r>
                        <a:rPr sz="1000" spc="-85" dirty="0">
                          <a:solidFill>
                            <a:srgbClr val="003864"/>
                          </a:solidFill>
                          <a:latin typeface="Verdana"/>
                          <a:cs typeface="Verdana"/>
                        </a:rPr>
                        <a:t>chẩn</a:t>
                      </a:r>
                      <a:r>
                        <a:rPr sz="1000" spc="5" dirty="0">
                          <a:solidFill>
                            <a:srgbClr val="003864"/>
                          </a:solidFill>
                          <a:latin typeface="Verdana"/>
                          <a:cs typeface="Verdana"/>
                        </a:rPr>
                        <a:t> </a:t>
                      </a:r>
                      <a:r>
                        <a:rPr sz="1000" spc="-80" dirty="0">
                          <a:solidFill>
                            <a:srgbClr val="003864"/>
                          </a:solidFill>
                          <a:latin typeface="Verdana"/>
                          <a:cs typeface="Verdana"/>
                        </a:rPr>
                        <a:t>đoán</a:t>
                      </a:r>
                      <a:r>
                        <a:rPr sz="1000" spc="-25" dirty="0">
                          <a:solidFill>
                            <a:srgbClr val="003864"/>
                          </a:solidFill>
                          <a:latin typeface="Verdana"/>
                          <a:cs typeface="Verdana"/>
                        </a:rPr>
                        <a:t> </a:t>
                      </a:r>
                      <a:r>
                        <a:rPr sz="1000" spc="-10" dirty="0">
                          <a:solidFill>
                            <a:srgbClr val="003864"/>
                          </a:solidFill>
                          <a:latin typeface="Verdana"/>
                          <a:cs typeface="Verdana"/>
                        </a:rPr>
                        <a:t>bệnh.</a:t>
                      </a:r>
                      <a:endParaRPr sz="1000">
                        <a:latin typeface="Verdana"/>
                        <a:cs typeface="Verdana"/>
                      </a:endParaRPr>
                    </a:p>
                    <a:p>
                      <a:pPr marL="91440" indent="-84455">
                        <a:lnSpc>
                          <a:spcPct val="100000"/>
                        </a:lnSpc>
                        <a:spcBef>
                          <a:spcPts val="180"/>
                        </a:spcBef>
                        <a:buChar char="-"/>
                        <a:tabLst>
                          <a:tab pos="91440" algn="l"/>
                        </a:tabLst>
                      </a:pPr>
                      <a:r>
                        <a:rPr sz="1000" spc="-90" dirty="0">
                          <a:solidFill>
                            <a:srgbClr val="003864"/>
                          </a:solidFill>
                          <a:latin typeface="Verdana"/>
                          <a:cs typeface="Verdana"/>
                        </a:rPr>
                        <a:t>Vật</a:t>
                      </a:r>
                      <a:r>
                        <a:rPr sz="1000" spc="-20" dirty="0">
                          <a:solidFill>
                            <a:srgbClr val="003864"/>
                          </a:solidFill>
                          <a:latin typeface="Verdana"/>
                          <a:cs typeface="Verdana"/>
                        </a:rPr>
                        <a:t> </a:t>
                      </a:r>
                      <a:r>
                        <a:rPr sz="1000" spc="-80" dirty="0">
                          <a:solidFill>
                            <a:srgbClr val="003864"/>
                          </a:solidFill>
                          <a:latin typeface="Verdana"/>
                          <a:cs typeface="Verdana"/>
                        </a:rPr>
                        <a:t>lý</a:t>
                      </a:r>
                      <a:r>
                        <a:rPr sz="1000" spc="-10"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75" dirty="0">
                          <a:solidFill>
                            <a:srgbClr val="003864"/>
                          </a:solidFill>
                          <a:latin typeface="Verdana"/>
                          <a:cs typeface="Verdana"/>
                        </a:rPr>
                        <a:t>liệu</a:t>
                      </a:r>
                      <a:r>
                        <a:rPr sz="1000" spc="-25" dirty="0">
                          <a:solidFill>
                            <a:srgbClr val="003864"/>
                          </a:solidFill>
                          <a:latin typeface="Verdana"/>
                          <a:cs typeface="Verdana"/>
                        </a:rPr>
                        <a:t> </a:t>
                      </a:r>
                      <a:r>
                        <a:rPr sz="1000" spc="-85" dirty="0">
                          <a:solidFill>
                            <a:srgbClr val="003864"/>
                          </a:solidFill>
                          <a:latin typeface="Verdana"/>
                          <a:cs typeface="Verdana"/>
                        </a:rPr>
                        <a:t>(nếu</a:t>
                      </a:r>
                      <a:r>
                        <a:rPr sz="1000" spc="5" dirty="0">
                          <a:solidFill>
                            <a:srgbClr val="003864"/>
                          </a:solidFill>
                          <a:latin typeface="Verdana"/>
                          <a:cs typeface="Verdana"/>
                        </a:rPr>
                        <a:t> </a:t>
                      </a:r>
                      <a:r>
                        <a:rPr sz="1000" spc="-85" dirty="0">
                          <a:solidFill>
                            <a:srgbClr val="003864"/>
                          </a:solidFill>
                          <a:latin typeface="Verdana"/>
                          <a:cs typeface="Verdana"/>
                        </a:rPr>
                        <a:t>những</a:t>
                      </a:r>
                      <a:r>
                        <a:rPr sz="1000" spc="25" dirty="0">
                          <a:solidFill>
                            <a:srgbClr val="003864"/>
                          </a:solidFill>
                          <a:latin typeface="Verdana"/>
                          <a:cs typeface="Verdana"/>
                        </a:rPr>
                        <a:t> </a:t>
                      </a:r>
                      <a:r>
                        <a:rPr sz="1000" spc="-8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95" dirty="0">
                          <a:solidFill>
                            <a:srgbClr val="003864"/>
                          </a:solidFill>
                          <a:latin typeface="Verdana"/>
                          <a:cs typeface="Verdana"/>
                        </a:rPr>
                        <a:t>này</a:t>
                      </a:r>
                      <a:r>
                        <a:rPr sz="1000" spc="-15" dirty="0">
                          <a:solidFill>
                            <a:srgbClr val="003864"/>
                          </a:solidFill>
                          <a:latin typeface="Verdana"/>
                          <a:cs typeface="Verdana"/>
                        </a:rPr>
                        <a:t> </a:t>
                      </a:r>
                      <a:r>
                        <a:rPr sz="1000" spc="-75" dirty="0">
                          <a:solidFill>
                            <a:srgbClr val="003864"/>
                          </a:solidFill>
                          <a:latin typeface="Verdana"/>
                          <a:cs typeface="Verdana"/>
                        </a:rPr>
                        <a:t>là</a:t>
                      </a:r>
                      <a:r>
                        <a:rPr sz="1000" spc="-10" dirty="0">
                          <a:solidFill>
                            <a:srgbClr val="003864"/>
                          </a:solidFill>
                          <a:latin typeface="Verdana"/>
                          <a:cs typeface="Verdana"/>
                        </a:rPr>
                        <a:t> </a:t>
                      </a:r>
                      <a:r>
                        <a:rPr sz="1000" spc="-85" dirty="0">
                          <a:solidFill>
                            <a:srgbClr val="003864"/>
                          </a:solidFill>
                          <a:latin typeface="Verdana"/>
                          <a:cs typeface="Verdana"/>
                        </a:rPr>
                        <a:t>cần</a:t>
                      </a:r>
                      <a:r>
                        <a:rPr sz="1000" spc="-5" dirty="0">
                          <a:solidFill>
                            <a:srgbClr val="003864"/>
                          </a:solidFill>
                          <a:latin typeface="Verdana"/>
                          <a:cs typeface="Verdana"/>
                        </a:rPr>
                        <a:t> </a:t>
                      </a:r>
                      <a:r>
                        <a:rPr sz="1000" spc="-80" dirty="0">
                          <a:solidFill>
                            <a:srgbClr val="003864"/>
                          </a:solidFill>
                          <a:latin typeface="Verdana"/>
                          <a:cs typeface="Verdana"/>
                        </a:rPr>
                        <a:t>thiết</a:t>
                      </a:r>
                      <a:r>
                        <a:rPr sz="1000" dirty="0">
                          <a:solidFill>
                            <a:srgbClr val="003864"/>
                          </a:solidFill>
                          <a:latin typeface="Verdana"/>
                          <a:cs typeface="Verdana"/>
                        </a:rPr>
                        <a:t> </a:t>
                      </a:r>
                      <a:r>
                        <a:rPr sz="1000" spc="-85" dirty="0">
                          <a:solidFill>
                            <a:srgbClr val="003864"/>
                          </a:solidFill>
                          <a:latin typeface="Verdana"/>
                          <a:cs typeface="Verdana"/>
                        </a:rPr>
                        <a:t>trong</a:t>
                      </a:r>
                      <a:r>
                        <a:rPr sz="1000" spc="-5" dirty="0">
                          <a:solidFill>
                            <a:srgbClr val="003864"/>
                          </a:solidFill>
                          <a:latin typeface="Verdana"/>
                          <a:cs typeface="Verdana"/>
                        </a:rPr>
                        <a:t> </a:t>
                      </a:r>
                      <a:r>
                        <a:rPr sz="1000" spc="-90" dirty="0">
                          <a:solidFill>
                            <a:srgbClr val="003864"/>
                          </a:solidFill>
                          <a:latin typeface="Verdana"/>
                          <a:cs typeface="Verdana"/>
                        </a:rPr>
                        <a:t>quá</a:t>
                      </a:r>
                      <a:r>
                        <a:rPr sz="1000" spc="-20" dirty="0">
                          <a:solidFill>
                            <a:srgbClr val="003864"/>
                          </a:solidFill>
                          <a:latin typeface="Verdana"/>
                          <a:cs typeface="Verdana"/>
                        </a:rPr>
                        <a:t> </a:t>
                      </a:r>
                      <a:r>
                        <a:rPr sz="1000" spc="-80" dirty="0">
                          <a:solidFill>
                            <a:srgbClr val="003864"/>
                          </a:solidFill>
                          <a:latin typeface="Verdana"/>
                          <a:cs typeface="Verdana"/>
                        </a:rPr>
                        <a:t>trình</a:t>
                      </a:r>
                      <a:r>
                        <a:rPr sz="1000" spc="5" dirty="0">
                          <a:solidFill>
                            <a:srgbClr val="003864"/>
                          </a:solidFill>
                          <a:latin typeface="Verdana"/>
                          <a:cs typeface="Verdana"/>
                        </a:rPr>
                        <a:t> </a:t>
                      </a:r>
                      <a:r>
                        <a:rPr sz="1000" spc="-75" dirty="0">
                          <a:solidFill>
                            <a:srgbClr val="003864"/>
                          </a:solidFill>
                          <a:latin typeface="Verdana"/>
                          <a:cs typeface="Verdana"/>
                        </a:rPr>
                        <a:t>điều</a:t>
                      </a:r>
                      <a:r>
                        <a:rPr sz="1000" spc="-15"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110" dirty="0">
                          <a:solidFill>
                            <a:srgbClr val="003864"/>
                          </a:solidFill>
                          <a:latin typeface="Verdana"/>
                          <a:cs typeface="Verdana"/>
                        </a:rPr>
                        <a:t>nằm</a:t>
                      </a:r>
                      <a:r>
                        <a:rPr sz="1000" spc="-5" dirty="0">
                          <a:solidFill>
                            <a:srgbClr val="003864"/>
                          </a:solidFill>
                          <a:latin typeface="Verdana"/>
                          <a:cs typeface="Verdana"/>
                        </a:rPr>
                        <a:t> </a:t>
                      </a:r>
                      <a:r>
                        <a:rPr sz="1000" spc="-85" dirty="0">
                          <a:solidFill>
                            <a:srgbClr val="003864"/>
                          </a:solidFill>
                          <a:latin typeface="Verdana"/>
                          <a:cs typeface="Verdana"/>
                        </a:rPr>
                        <a:t>viện</a:t>
                      </a:r>
                      <a:r>
                        <a:rPr sz="1000" spc="-5" dirty="0">
                          <a:solidFill>
                            <a:srgbClr val="003864"/>
                          </a:solidFill>
                          <a:latin typeface="Verdana"/>
                          <a:cs typeface="Verdana"/>
                        </a:rPr>
                        <a:t> </a:t>
                      </a:r>
                      <a:r>
                        <a:rPr sz="1000" spc="-85" dirty="0">
                          <a:solidFill>
                            <a:srgbClr val="003864"/>
                          </a:solidFill>
                          <a:latin typeface="Verdana"/>
                          <a:cs typeface="Verdana"/>
                        </a:rPr>
                        <a:t>theo</a:t>
                      </a:r>
                      <a:r>
                        <a:rPr sz="1000" spc="-5" dirty="0">
                          <a:solidFill>
                            <a:srgbClr val="003864"/>
                          </a:solidFill>
                          <a:latin typeface="Verdana"/>
                          <a:cs typeface="Verdana"/>
                        </a:rPr>
                        <a:t> </a:t>
                      </a:r>
                      <a:r>
                        <a:rPr sz="1000" spc="-75" dirty="0">
                          <a:solidFill>
                            <a:srgbClr val="003864"/>
                          </a:solidFill>
                          <a:latin typeface="Verdana"/>
                          <a:cs typeface="Verdana"/>
                        </a:rPr>
                        <a:t>chỉ</a:t>
                      </a:r>
                      <a:r>
                        <a:rPr sz="1000" spc="-5" dirty="0">
                          <a:solidFill>
                            <a:srgbClr val="003864"/>
                          </a:solidFill>
                          <a:latin typeface="Verdana"/>
                          <a:cs typeface="Verdana"/>
                        </a:rPr>
                        <a:t> </a:t>
                      </a:r>
                      <a:r>
                        <a:rPr sz="1000" spc="-75" dirty="0">
                          <a:solidFill>
                            <a:srgbClr val="003864"/>
                          </a:solidFill>
                          <a:latin typeface="Verdana"/>
                          <a:cs typeface="Verdana"/>
                        </a:rPr>
                        <a:t>định</a:t>
                      </a:r>
                      <a:r>
                        <a:rPr sz="1000" spc="-5" dirty="0">
                          <a:solidFill>
                            <a:srgbClr val="003864"/>
                          </a:solidFill>
                          <a:latin typeface="Verdana"/>
                          <a:cs typeface="Verdana"/>
                        </a:rPr>
                        <a:t> </a:t>
                      </a:r>
                      <a:r>
                        <a:rPr sz="1000" spc="-85" dirty="0">
                          <a:solidFill>
                            <a:srgbClr val="003864"/>
                          </a:solidFill>
                          <a:latin typeface="Verdana"/>
                          <a:cs typeface="Verdana"/>
                        </a:rPr>
                        <a:t>của</a:t>
                      </a:r>
                      <a:r>
                        <a:rPr sz="1000" spc="-5" dirty="0">
                          <a:solidFill>
                            <a:srgbClr val="003864"/>
                          </a:solidFill>
                          <a:latin typeface="Verdana"/>
                          <a:cs typeface="Verdana"/>
                        </a:rPr>
                        <a:t> </a:t>
                      </a:r>
                      <a:r>
                        <a:rPr sz="1000" spc="-80" dirty="0">
                          <a:solidFill>
                            <a:srgbClr val="003864"/>
                          </a:solidFill>
                          <a:latin typeface="Verdana"/>
                          <a:cs typeface="Verdana"/>
                        </a:rPr>
                        <a:t>bác</a:t>
                      </a:r>
                      <a:r>
                        <a:rPr sz="1000" spc="-5" dirty="0">
                          <a:solidFill>
                            <a:srgbClr val="003864"/>
                          </a:solidFill>
                          <a:latin typeface="Verdana"/>
                          <a:cs typeface="Verdana"/>
                        </a:rPr>
                        <a:t> </a:t>
                      </a:r>
                      <a:r>
                        <a:rPr sz="1000" spc="-20" dirty="0">
                          <a:solidFill>
                            <a:srgbClr val="003864"/>
                          </a:solidFill>
                          <a:latin typeface="Verdana"/>
                          <a:cs typeface="Verdana"/>
                        </a:rPr>
                        <a:t>sĩ);</a:t>
                      </a:r>
                      <a:endParaRPr sz="1000">
                        <a:latin typeface="Verdana"/>
                        <a:cs typeface="Verdana"/>
                      </a:endParaRPr>
                    </a:p>
                    <a:p>
                      <a:pPr marL="91440" indent="-84455">
                        <a:lnSpc>
                          <a:spcPct val="100000"/>
                        </a:lnSpc>
                        <a:spcBef>
                          <a:spcPts val="180"/>
                        </a:spcBef>
                        <a:buChar char="-"/>
                        <a:tabLst>
                          <a:tab pos="91440" algn="l"/>
                        </a:tabLst>
                      </a:pPr>
                      <a:r>
                        <a:rPr sz="1000" spc="-80" dirty="0">
                          <a:solidFill>
                            <a:srgbClr val="003864"/>
                          </a:solidFill>
                          <a:latin typeface="Verdana"/>
                          <a:cs typeface="Verdana"/>
                        </a:rPr>
                        <a:t>Phục</a:t>
                      </a:r>
                      <a:r>
                        <a:rPr sz="1000" spc="5" dirty="0">
                          <a:solidFill>
                            <a:srgbClr val="003864"/>
                          </a:solidFill>
                          <a:latin typeface="Verdana"/>
                          <a:cs typeface="Verdana"/>
                        </a:rPr>
                        <a:t> </a:t>
                      </a:r>
                      <a:r>
                        <a:rPr sz="1000" spc="-75" dirty="0">
                          <a:solidFill>
                            <a:srgbClr val="003864"/>
                          </a:solidFill>
                          <a:latin typeface="Verdana"/>
                          <a:cs typeface="Verdana"/>
                        </a:rPr>
                        <a:t>hồi</a:t>
                      </a:r>
                      <a:r>
                        <a:rPr sz="1000" spc="-10" dirty="0">
                          <a:solidFill>
                            <a:srgbClr val="003864"/>
                          </a:solidFill>
                          <a:latin typeface="Verdana"/>
                          <a:cs typeface="Verdana"/>
                        </a:rPr>
                        <a:t> </a:t>
                      </a:r>
                      <a:r>
                        <a:rPr sz="1000" spc="-75" dirty="0">
                          <a:solidFill>
                            <a:srgbClr val="003864"/>
                          </a:solidFill>
                          <a:latin typeface="Verdana"/>
                          <a:cs typeface="Verdana"/>
                        </a:rPr>
                        <a:t>chức</a:t>
                      </a:r>
                      <a:r>
                        <a:rPr sz="1000" spc="20" dirty="0">
                          <a:solidFill>
                            <a:srgbClr val="003864"/>
                          </a:solidFill>
                          <a:latin typeface="Verdana"/>
                          <a:cs typeface="Verdana"/>
                        </a:rPr>
                        <a:t> </a:t>
                      </a:r>
                      <a:r>
                        <a:rPr sz="1000" spc="-95" dirty="0">
                          <a:solidFill>
                            <a:srgbClr val="003864"/>
                          </a:solidFill>
                          <a:latin typeface="Verdana"/>
                          <a:cs typeface="Verdana"/>
                        </a:rPr>
                        <a:t>năng;</a:t>
                      </a:r>
                      <a:r>
                        <a:rPr sz="1000" spc="-15" dirty="0">
                          <a:solidFill>
                            <a:srgbClr val="003864"/>
                          </a:solidFill>
                          <a:latin typeface="Verdana"/>
                          <a:cs typeface="Verdana"/>
                        </a:rPr>
                        <a:t> </a:t>
                      </a:r>
                      <a:r>
                        <a:rPr sz="1000" spc="-85" dirty="0">
                          <a:solidFill>
                            <a:srgbClr val="003864"/>
                          </a:solidFill>
                          <a:latin typeface="Verdana"/>
                          <a:cs typeface="Verdana"/>
                        </a:rPr>
                        <a:t>Điều</a:t>
                      </a:r>
                      <a:r>
                        <a:rPr sz="1000" spc="-5"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85" dirty="0">
                          <a:solidFill>
                            <a:srgbClr val="003864"/>
                          </a:solidFill>
                          <a:latin typeface="Verdana"/>
                          <a:cs typeface="Verdana"/>
                        </a:rPr>
                        <a:t>trong</a:t>
                      </a:r>
                      <a:r>
                        <a:rPr sz="1000" spc="-5" dirty="0">
                          <a:solidFill>
                            <a:srgbClr val="003864"/>
                          </a:solidFill>
                          <a:latin typeface="Verdana"/>
                          <a:cs typeface="Verdana"/>
                        </a:rPr>
                        <a:t> </a:t>
                      </a:r>
                      <a:r>
                        <a:rPr sz="1000" spc="-95" dirty="0">
                          <a:solidFill>
                            <a:srgbClr val="003864"/>
                          </a:solidFill>
                          <a:latin typeface="Verdana"/>
                          <a:cs typeface="Verdana"/>
                        </a:rPr>
                        <a:t>ngày;</a:t>
                      </a:r>
                      <a:r>
                        <a:rPr sz="1000" spc="5" dirty="0">
                          <a:solidFill>
                            <a:srgbClr val="003864"/>
                          </a:solidFill>
                          <a:latin typeface="Verdana"/>
                          <a:cs typeface="Verdana"/>
                        </a:rPr>
                        <a:t> </a:t>
                      </a:r>
                      <a:r>
                        <a:rPr sz="1000" spc="-90" dirty="0">
                          <a:solidFill>
                            <a:srgbClr val="003864"/>
                          </a:solidFill>
                          <a:latin typeface="Verdana"/>
                          <a:cs typeface="Verdana"/>
                        </a:rPr>
                        <a:t>Các</a:t>
                      </a:r>
                      <a:r>
                        <a:rPr sz="1000" spc="-25" dirty="0">
                          <a:solidFill>
                            <a:srgbClr val="003864"/>
                          </a:solidFill>
                          <a:latin typeface="Verdana"/>
                          <a:cs typeface="Verdana"/>
                        </a:rPr>
                        <a:t> </a:t>
                      </a:r>
                      <a:r>
                        <a:rPr sz="1000" spc="-75" dirty="0">
                          <a:solidFill>
                            <a:srgbClr val="003864"/>
                          </a:solidFill>
                          <a:latin typeface="Verdana"/>
                          <a:cs typeface="Verdana"/>
                        </a:rPr>
                        <a:t>chi</a:t>
                      </a:r>
                      <a:r>
                        <a:rPr sz="1000" spc="-5" dirty="0">
                          <a:solidFill>
                            <a:srgbClr val="003864"/>
                          </a:solidFill>
                          <a:latin typeface="Verdana"/>
                          <a:cs typeface="Verdana"/>
                        </a:rPr>
                        <a:t> </a:t>
                      </a:r>
                      <a:r>
                        <a:rPr sz="1000" spc="-75" dirty="0">
                          <a:solidFill>
                            <a:srgbClr val="003864"/>
                          </a:solidFill>
                          <a:latin typeface="Verdana"/>
                          <a:cs typeface="Verdana"/>
                        </a:rPr>
                        <a:t>phí</a:t>
                      </a:r>
                      <a:r>
                        <a:rPr sz="1000" spc="-5" dirty="0">
                          <a:solidFill>
                            <a:srgbClr val="003864"/>
                          </a:solidFill>
                          <a:latin typeface="Verdana"/>
                          <a:cs typeface="Verdana"/>
                        </a:rPr>
                        <a:t> </a:t>
                      </a:r>
                      <a:r>
                        <a:rPr sz="1000" spc="-75" dirty="0">
                          <a:solidFill>
                            <a:srgbClr val="003864"/>
                          </a:solidFill>
                          <a:latin typeface="Verdana"/>
                          <a:cs typeface="Verdana"/>
                        </a:rPr>
                        <a:t>điều</a:t>
                      </a:r>
                      <a:r>
                        <a:rPr sz="1000" spc="-15"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75" dirty="0">
                          <a:solidFill>
                            <a:srgbClr val="003864"/>
                          </a:solidFill>
                          <a:latin typeface="Verdana"/>
                          <a:cs typeface="Verdana"/>
                        </a:rPr>
                        <a:t>liên</a:t>
                      </a:r>
                      <a:r>
                        <a:rPr sz="1000" spc="-20" dirty="0">
                          <a:solidFill>
                            <a:srgbClr val="003864"/>
                          </a:solidFill>
                          <a:latin typeface="Verdana"/>
                          <a:cs typeface="Verdana"/>
                        </a:rPr>
                        <a:t> </a:t>
                      </a:r>
                      <a:r>
                        <a:rPr sz="1000" spc="-85" dirty="0">
                          <a:solidFill>
                            <a:srgbClr val="003864"/>
                          </a:solidFill>
                          <a:latin typeface="Verdana"/>
                          <a:cs typeface="Verdana"/>
                        </a:rPr>
                        <a:t>quan</a:t>
                      </a:r>
                      <a:r>
                        <a:rPr sz="1000" spc="5" dirty="0">
                          <a:solidFill>
                            <a:srgbClr val="003864"/>
                          </a:solidFill>
                          <a:latin typeface="Verdana"/>
                          <a:cs typeface="Verdana"/>
                        </a:rPr>
                        <a:t> </a:t>
                      </a:r>
                      <a:r>
                        <a:rPr sz="1000" spc="-20" dirty="0">
                          <a:solidFill>
                            <a:srgbClr val="003864"/>
                          </a:solidFill>
                          <a:latin typeface="Verdana"/>
                          <a:cs typeface="Verdana"/>
                        </a:rPr>
                        <a:t>khác</a:t>
                      </a:r>
                      <a:endParaRPr sz="1000">
                        <a:latin typeface="Verdana"/>
                        <a:cs typeface="Verdana"/>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3201949810"/>
                  </a:ext>
                </a:extLst>
              </a:tr>
              <a:tr h="1870710">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060"/>
                        </a:spcBef>
                      </a:pPr>
                      <a:endParaRPr sz="1200">
                        <a:latin typeface="Times New Roman"/>
                        <a:cs typeface="Times New Roman"/>
                      </a:endParaRPr>
                    </a:p>
                    <a:p>
                      <a:pPr algn="ctr">
                        <a:lnSpc>
                          <a:spcPct val="100000"/>
                        </a:lnSpc>
                      </a:pPr>
                      <a:r>
                        <a:rPr sz="1200" b="1" spc="-50" dirty="0">
                          <a:solidFill>
                            <a:srgbClr val="FFFFFF"/>
                          </a:solidFill>
                          <a:latin typeface="Verdana"/>
                          <a:cs typeface="Verdana"/>
                        </a:rPr>
                        <a:t>2</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370"/>
                        </a:spcBef>
                      </a:pPr>
                      <a:r>
                        <a:rPr sz="1200" spc="-95" dirty="0">
                          <a:solidFill>
                            <a:srgbClr val="003864"/>
                          </a:solidFill>
                          <a:latin typeface="Verdana"/>
                          <a:cs typeface="Verdana"/>
                        </a:rPr>
                        <a:t>Chi</a:t>
                      </a:r>
                      <a:r>
                        <a:rPr sz="1200" spc="-15" dirty="0">
                          <a:solidFill>
                            <a:srgbClr val="003864"/>
                          </a:solidFill>
                          <a:latin typeface="Verdana"/>
                          <a:cs typeface="Verdana"/>
                        </a:rPr>
                        <a:t> </a:t>
                      </a:r>
                      <a:r>
                        <a:rPr sz="1200" spc="-85" dirty="0">
                          <a:solidFill>
                            <a:srgbClr val="003864"/>
                          </a:solidFill>
                          <a:latin typeface="Verdana"/>
                          <a:cs typeface="Verdana"/>
                        </a:rPr>
                        <a:t>phí</a:t>
                      </a:r>
                      <a:r>
                        <a:rPr sz="1200" spc="-25" dirty="0">
                          <a:solidFill>
                            <a:srgbClr val="003864"/>
                          </a:solidFill>
                          <a:latin typeface="Verdana"/>
                          <a:cs typeface="Verdana"/>
                        </a:rPr>
                        <a:t> </a:t>
                      </a:r>
                      <a:r>
                        <a:rPr sz="1200" spc="-100" dirty="0">
                          <a:solidFill>
                            <a:srgbClr val="003864"/>
                          </a:solidFill>
                          <a:latin typeface="Verdana"/>
                          <a:cs typeface="Verdana"/>
                        </a:rPr>
                        <a:t>phẫu</a:t>
                      </a:r>
                      <a:r>
                        <a:rPr sz="1200" spc="-5" dirty="0">
                          <a:solidFill>
                            <a:srgbClr val="003864"/>
                          </a:solidFill>
                          <a:latin typeface="Verdana"/>
                          <a:cs typeface="Verdana"/>
                        </a:rPr>
                        <a:t> </a:t>
                      </a:r>
                      <a:r>
                        <a:rPr sz="1200" spc="-100" dirty="0">
                          <a:solidFill>
                            <a:srgbClr val="003864"/>
                          </a:solidFill>
                          <a:latin typeface="Verdana"/>
                          <a:cs typeface="Verdana"/>
                        </a:rPr>
                        <a:t>thuật/thủ</a:t>
                      </a:r>
                      <a:r>
                        <a:rPr sz="1200" spc="20" dirty="0">
                          <a:solidFill>
                            <a:srgbClr val="003864"/>
                          </a:solidFill>
                          <a:latin typeface="Verdana"/>
                          <a:cs typeface="Verdana"/>
                        </a:rPr>
                        <a:t> </a:t>
                      </a:r>
                      <a:r>
                        <a:rPr sz="1200" spc="-100" dirty="0">
                          <a:solidFill>
                            <a:srgbClr val="003864"/>
                          </a:solidFill>
                          <a:latin typeface="Verdana"/>
                          <a:cs typeface="Verdana"/>
                        </a:rPr>
                        <a:t>thuật</a:t>
                      </a:r>
                      <a:r>
                        <a:rPr sz="1200" dirty="0">
                          <a:solidFill>
                            <a:srgbClr val="003864"/>
                          </a:solidFill>
                          <a:latin typeface="Verdana"/>
                          <a:cs typeface="Verdana"/>
                        </a:rPr>
                        <a:t> </a:t>
                      </a:r>
                      <a:r>
                        <a:rPr sz="1200" spc="-90" dirty="0">
                          <a:solidFill>
                            <a:srgbClr val="003864"/>
                          </a:solidFill>
                          <a:latin typeface="Verdana"/>
                          <a:cs typeface="Verdana"/>
                        </a:rPr>
                        <a:t>(nội</a:t>
                      </a:r>
                      <a:r>
                        <a:rPr sz="1200" spc="-15" dirty="0">
                          <a:solidFill>
                            <a:srgbClr val="003864"/>
                          </a:solidFill>
                          <a:latin typeface="Verdana"/>
                          <a:cs typeface="Verdana"/>
                        </a:rPr>
                        <a:t> </a:t>
                      </a:r>
                      <a:r>
                        <a:rPr sz="1200" spc="-90" dirty="0">
                          <a:solidFill>
                            <a:srgbClr val="003864"/>
                          </a:solidFill>
                          <a:latin typeface="Verdana"/>
                          <a:cs typeface="Verdana"/>
                        </a:rPr>
                        <a:t>trú,</a:t>
                      </a:r>
                      <a:r>
                        <a:rPr sz="1200" dirty="0">
                          <a:solidFill>
                            <a:srgbClr val="003864"/>
                          </a:solidFill>
                          <a:latin typeface="Verdana"/>
                          <a:cs typeface="Verdana"/>
                        </a:rPr>
                        <a:t> </a:t>
                      </a:r>
                      <a:r>
                        <a:rPr sz="1200" spc="-95" dirty="0">
                          <a:solidFill>
                            <a:srgbClr val="003864"/>
                          </a:solidFill>
                          <a:latin typeface="Verdana"/>
                          <a:cs typeface="Verdana"/>
                        </a:rPr>
                        <a:t>trong</a:t>
                      </a:r>
                      <a:r>
                        <a:rPr sz="1200" spc="-10" dirty="0">
                          <a:solidFill>
                            <a:srgbClr val="003864"/>
                          </a:solidFill>
                          <a:latin typeface="Verdana"/>
                          <a:cs typeface="Verdana"/>
                        </a:rPr>
                        <a:t> </a:t>
                      </a:r>
                      <a:r>
                        <a:rPr sz="1200" spc="-130" dirty="0">
                          <a:solidFill>
                            <a:srgbClr val="003864"/>
                          </a:solidFill>
                          <a:latin typeface="Verdana"/>
                          <a:cs typeface="Verdana"/>
                        </a:rPr>
                        <a:t>ngày,</a:t>
                      </a:r>
                      <a:r>
                        <a:rPr sz="1200" spc="-20" dirty="0">
                          <a:solidFill>
                            <a:srgbClr val="003864"/>
                          </a:solidFill>
                          <a:latin typeface="Verdana"/>
                          <a:cs typeface="Verdana"/>
                        </a:rPr>
                        <a:t> </a:t>
                      </a:r>
                      <a:r>
                        <a:rPr sz="1200" spc="-95" dirty="0">
                          <a:solidFill>
                            <a:srgbClr val="003864"/>
                          </a:solidFill>
                          <a:latin typeface="Verdana"/>
                          <a:cs typeface="Verdana"/>
                        </a:rPr>
                        <a:t>ngoại</a:t>
                      </a:r>
                      <a:r>
                        <a:rPr sz="1200" spc="-5" dirty="0">
                          <a:solidFill>
                            <a:srgbClr val="003864"/>
                          </a:solidFill>
                          <a:latin typeface="Verdana"/>
                          <a:cs typeface="Verdana"/>
                        </a:rPr>
                        <a:t> </a:t>
                      </a:r>
                      <a:r>
                        <a:rPr sz="1200" spc="-95" dirty="0">
                          <a:solidFill>
                            <a:srgbClr val="003864"/>
                          </a:solidFill>
                          <a:latin typeface="Verdana"/>
                          <a:cs typeface="Verdana"/>
                        </a:rPr>
                        <a:t>trú)</a:t>
                      </a:r>
                      <a:r>
                        <a:rPr sz="1200" spc="-5" dirty="0">
                          <a:solidFill>
                            <a:srgbClr val="003864"/>
                          </a:solidFill>
                          <a:latin typeface="Verdana"/>
                          <a:cs typeface="Verdana"/>
                        </a:rPr>
                        <a:t> </a:t>
                      </a:r>
                      <a:r>
                        <a:rPr sz="1000" spc="-85" dirty="0">
                          <a:solidFill>
                            <a:srgbClr val="003864"/>
                          </a:solidFill>
                          <a:latin typeface="Verdana"/>
                          <a:cs typeface="Verdana"/>
                        </a:rPr>
                        <a:t>bao</a:t>
                      </a:r>
                      <a:r>
                        <a:rPr sz="1000" spc="-30" dirty="0">
                          <a:solidFill>
                            <a:srgbClr val="003864"/>
                          </a:solidFill>
                          <a:latin typeface="Verdana"/>
                          <a:cs typeface="Verdana"/>
                        </a:rPr>
                        <a:t> </a:t>
                      </a:r>
                      <a:r>
                        <a:rPr sz="1000" spc="-105" dirty="0">
                          <a:solidFill>
                            <a:srgbClr val="003864"/>
                          </a:solidFill>
                          <a:latin typeface="Verdana"/>
                          <a:cs typeface="Verdana"/>
                        </a:rPr>
                        <a:t>gồm</a:t>
                      </a:r>
                      <a:r>
                        <a:rPr sz="1000" spc="-30" dirty="0">
                          <a:solidFill>
                            <a:srgbClr val="003864"/>
                          </a:solidFill>
                          <a:latin typeface="Verdana"/>
                          <a:cs typeface="Verdana"/>
                        </a:rPr>
                        <a:t> </a:t>
                      </a:r>
                      <a:r>
                        <a:rPr sz="1000" spc="-80" dirty="0">
                          <a:solidFill>
                            <a:srgbClr val="003864"/>
                          </a:solidFill>
                          <a:latin typeface="Verdana"/>
                          <a:cs typeface="Verdana"/>
                        </a:rPr>
                        <a:t>các</a:t>
                      </a:r>
                      <a:r>
                        <a:rPr sz="1000" spc="-10" dirty="0">
                          <a:solidFill>
                            <a:srgbClr val="003864"/>
                          </a:solidFill>
                          <a:latin typeface="Verdana"/>
                          <a:cs typeface="Verdana"/>
                        </a:rPr>
                        <a:t> </a:t>
                      </a:r>
                      <a:r>
                        <a:rPr sz="1000" spc="-80" dirty="0">
                          <a:solidFill>
                            <a:srgbClr val="003864"/>
                          </a:solidFill>
                          <a:latin typeface="Verdana"/>
                          <a:cs typeface="Verdana"/>
                        </a:rPr>
                        <a:t>chi</a:t>
                      </a:r>
                      <a:r>
                        <a:rPr sz="100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sau:</a:t>
                      </a:r>
                      <a:endParaRPr sz="1000">
                        <a:latin typeface="Verdana"/>
                        <a:cs typeface="Verdana"/>
                      </a:endParaRPr>
                    </a:p>
                    <a:p>
                      <a:pPr marL="349885" indent="-342900">
                        <a:lnSpc>
                          <a:spcPct val="100000"/>
                        </a:lnSpc>
                        <a:spcBef>
                          <a:spcPts val="40"/>
                        </a:spcBef>
                        <a:buFont typeface="Times New Roman"/>
                        <a:buChar char="-"/>
                        <a:tabLst>
                          <a:tab pos="349885" algn="l"/>
                        </a:tabLst>
                      </a:pPr>
                      <a:r>
                        <a:rPr sz="1000" spc="-70" dirty="0">
                          <a:solidFill>
                            <a:srgbClr val="003864"/>
                          </a:solidFill>
                          <a:latin typeface="Verdana"/>
                          <a:cs typeface="Verdana"/>
                        </a:rPr>
                        <a:t>Tiền</a:t>
                      </a:r>
                      <a:r>
                        <a:rPr sz="1000" spc="-5" dirty="0">
                          <a:solidFill>
                            <a:srgbClr val="003864"/>
                          </a:solidFill>
                          <a:latin typeface="Verdana"/>
                          <a:cs typeface="Verdana"/>
                        </a:rPr>
                        <a:t> </a:t>
                      </a:r>
                      <a:r>
                        <a:rPr sz="1000" spc="-85" dirty="0">
                          <a:solidFill>
                            <a:srgbClr val="003864"/>
                          </a:solidFill>
                          <a:latin typeface="Verdana"/>
                          <a:cs typeface="Verdana"/>
                        </a:rPr>
                        <a:t>phẫu</a:t>
                      </a:r>
                      <a:r>
                        <a:rPr sz="1000" spc="5" dirty="0">
                          <a:solidFill>
                            <a:srgbClr val="003864"/>
                          </a:solidFill>
                          <a:latin typeface="Verdana"/>
                          <a:cs typeface="Verdana"/>
                        </a:rPr>
                        <a:t> </a:t>
                      </a:r>
                      <a:r>
                        <a:rPr sz="1000" spc="-85" dirty="0">
                          <a:solidFill>
                            <a:srgbClr val="003864"/>
                          </a:solidFill>
                          <a:latin typeface="Verdana"/>
                          <a:cs typeface="Verdana"/>
                        </a:rPr>
                        <a:t>thuật/thủ</a:t>
                      </a:r>
                      <a:r>
                        <a:rPr sz="1000" spc="30" dirty="0">
                          <a:solidFill>
                            <a:srgbClr val="003864"/>
                          </a:solidFill>
                          <a:latin typeface="Verdana"/>
                          <a:cs typeface="Verdana"/>
                        </a:rPr>
                        <a:t> </a:t>
                      </a:r>
                      <a:r>
                        <a:rPr sz="1000" spc="-75" dirty="0">
                          <a:solidFill>
                            <a:srgbClr val="003864"/>
                          </a:solidFill>
                          <a:latin typeface="Verdana"/>
                          <a:cs typeface="Verdana"/>
                        </a:rPr>
                        <a:t>thuật/tiểu</a:t>
                      </a:r>
                      <a:r>
                        <a:rPr sz="1000" spc="5" dirty="0">
                          <a:solidFill>
                            <a:srgbClr val="003864"/>
                          </a:solidFill>
                          <a:latin typeface="Verdana"/>
                          <a:cs typeface="Verdana"/>
                        </a:rPr>
                        <a:t> </a:t>
                      </a:r>
                      <a:r>
                        <a:rPr sz="1000" spc="-20" dirty="0">
                          <a:solidFill>
                            <a:srgbClr val="003864"/>
                          </a:solidFill>
                          <a:latin typeface="Verdana"/>
                          <a:cs typeface="Verdana"/>
                        </a:rPr>
                        <a:t>phẫu</a:t>
                      </a:r>
                      <a:endParaRPr sz="1000">
                        <a:latin typeface="Verdana"/>
                        <a:cs typeface="Verdana"/>
                      </a:endParaRPr>
                    </a:p>
                    <a:p>
                      <a:pPr marL="349885" indent="-342900">
                        <a:lnSpc>
                          <a:spcPct val="100000"/>
                        </a:lnSpc>
                        <a:spcBef>
                          <a:spcPts val="180"/>
                        </a:spcBef>
                        <a:buFont typeface="Times New Roman"/>
                        <a:buChar char="-"/>
                        <a:tabLst>
                          <a:tab pos="349885" algn="l"/>
                        </a:tabLst>
                      </a:pPr>
                      <a:r>
                        <a:rPr sz="1000" spc="-90" dirty="0">
                          <a:solidFill>
                            <a:srgbClr val="003864"/>
                          </a:solidFill>
                          <a:latin typeface="Verdana"/>
                          <a:cs typeface="Verdana"/>
                        </a:rPr>
                        <a:t>Chi</a:t>
                      </a:r>
                      <a:r>
                        <a:rPr sz="1000" spc="-1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75" dirty="0">
                          <a:solidFill>
                            <a:srgbClr val="003864"/>
                          </a:solidFill>
                          <a:latin typeface="Verdana"/>
                          <a:cs typeface="Verdana"/>
                        </a:rPr>
                        <a:t>hội</a:t>
                      </a:r>
                      <a:r>
                        <a:rPr sz="1000" spc="-5" dirty="0">
                          <a:solidFill>
                            <a:srgbClr val="003864"/>
                          </a:solidFill>
                          <a:latin typeface="Verdana"/>
                          <a:cs typeface="Verdana"/>
                        </a:rPr>
                        <a:t> </a:t>
                      </a:r>
                      <a:r>
                        <a:rPr sz="1000" spc="-85" dirty="0">
                          <a:solidFill>
                            <a:srgbClr val="003864"/>
                          </a:solidFill>
                          <a:latin typeface="Verdana"/>
                          <a:cs typeface="Verdana"/>
                        </a:rPr>
                        <a:t>chẩn,</a:t>
                      </a:r>
                      <a:r>
                        <a:rPr sz="1000" spc="5" dirty="0">
                          <a:solidFill>
                            <a:srgbClr val="003864"/>
                          </a:solidFill>
                          <a:latin typeface="Verdana"/>
                          <a:cs typeface="Verdana"/>
                        </a:rPr>
                        <a:t> </a:t>
                      </a:r>
                      <a:r>
                        <a:rPr sz="1000" spc="-90" dirty="0">
                          <a:solidFill>
                            <a:srgbClr val="003864"/>
                          </a:solidFill>
                          <a:latin typeface="Verdana"/>
                          <a:cs typeface="Verdana"/>
                        </a:rPr>
                        <a:t>gây</a:t>
                      </a:r>
                      <a:r>
                        <a:rPr sz="1000" spc="-15" dirty="0">
                          <a:solidFill>
                            <a:srgbClr val="003864"/>
                          </a:solidFill>
                          <a:latin typeface="Verdana"/>
                          <a:cs typeface="Verdana"/>
                        </a:rPr>
                        <a:t> </a:t>
                      </a:r>
                      <a:r>
                        <a:rPr sz="1000" spc="-105" dirty="0">
                          <a:solidFill>
                            <a:srgbClr val="003864"/>
                          </a:solidFill>
                          <a:latin typeface="Verdana"/>
                          <a:cs typeface="Verdana"/>
                        </a:rPr>
                        <a:t>mê,</a:t>
                      </a:r>
                      <a:r>
                        <a:rPr sz="1000" spc="-25" dirty="0">
                          <a:solidFill>
                            <a:srgbClr val="003864"/>
                          </a:solidFill>
                          <a:latin typeface="Verdana"/>
                          <a:cs typeface="Verdana"/>
                        </a:rPr>
                        <a:t> </a:t>
                      </a:r>
                      <a:r>
                        <a:rPr sz="1000" spc="-90" dirty="0">
                          <a:solidFill>
                            <a:srgbClr val="003864"/>
                          </a:solidFill>
                          <a:latin typeface="Verdana"/>
                          <a:cs typeface="Verdana"/>
                        </a:rPr>
                        <a:t>phẫu</a:t>
                      </a:r>
                      <a:r>
                        <a:rPr sz="1000" spc="-5" dirty="0">
                          <a:solidFill>
                            <a:srgbClr val="003864"/>
                          </a:solidFill>
                          <a:latin typeface="Verdana"/>
                          <a:cs typeface="Verdana"/>
                        </a:rPr>
                        <a:t> </a:t>
                      </a:r>
                      <a:r>
                        <a:rPr sz="1000" spc="-80" dirty="0">
                          <a:solidFill>
                            <a:srgbClr val="003864"/>
                          </a:solidFill>
                          <a:latin typeface="Verdana"/>
                          <a:cs typeface="Verdana"/>
                        </a:rPr>
                        <a:t>thuật</a:t>
                      </a:r>
                      <a:r>
                        <a:rPr sz="1000" spc="15" dirty="0">
                          <a:solidFill>
                            <a:srgbClr val="003864"/>
                          </a:solidFill>
                          <a:latin typeface="Verdana"/>
                          <a:cs typeface="Verdana"/>
                        </a:rPr>
                        <a:t> </a:t>
                      </a:r>
                      <a:r>
                        <a:rPr sz="1000" spc="-20" dirty="0">
                          <a:solidFill>
                            <a:srgbClr val="003864"/>
                          </a:solidFill>
                          <a:latin typeface="Verdana"/>
                          <a:cs typeface="Verdana"/>
                        </a:rPr>
                        <a:t>viên</a:t>
                      </a:r>
                      <a:endParaRPr sz="1000">
                        <a:latin typeface="Verdana"/>
                        <a:cs typeface="Verdana"/>
                      </a:endParaRPr>
                    </a:p>
                    <a:p>
                      <a:pPr marL="349885" indent="-342900">
                        <a:lnSpc>
                          <a:spcPct val="100000"/>
                        </a:lnSpc>
                        <a:spcBef>
                          <a:spcPts val="180"/>
                        </a:spcBef>
                        <a:buFont typeface="Times New Roman"/>
                        <a:buChar char="-"/>
                        <a:tabLst>
                          <a:tab pos="349885" algn="l"/>
                        </a:tabLst>
                      </a:pPr>
                      <a:r>
                        <a:rPr sz="1000" spc="-90" dirty="0">
                          <a:solidFill>
                            <a:srgbClr val="003864"/>
                          </a:solidFill>
                          <a:latin typeface="Verdana"/>
                          <a:cs typeface="Verdana"/>
                        </a:rPr>
                        <a:t>Chi</a:t>
                      </a:r>
                      <a:r>
                        <a:rPr sz="1000" spc="-1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90" dirty="0">
                          <a:solidFill>
                            <a:srgbClr val="003864"/>
                          </a:solidFill>
                          <a:latin typeface="Verdana"/>
                          <a:cs typeface="Verdana"/>
                        </a:rPr>
                        <a:t>phòng</a:t>
                      </a:r>
                      <a:r>
                        <a:rPr sz="1000" spc="-5" dirty="0">
                          <a:solidFill>
                            <a:srgbClr val="003864"/>
                          </a:solidFill>
                          <a:latin typeface="Verdana"/>
                          <a:cs typeface="Verdana"/>
                        </a:rPr>
                        <a:t> </a:t>
                      </a:r>
                      <a:r>
                        <a:rPr sz="1000" spc="-85" dirty="0">
                          <a:solidFill>
                            <a:srgbClr val="003864"/>
                          </a:solidFill>
                          <a:latin typeface="Verdana"/>
                          <a:cs typeface="Verdana"/>
                        </a:rPr>
                        <a:t>phẫu</a:t>
                      </a:r>
                      <a:r>
                        <a:rPr sz="1000" spc="10" dirty="0">
                          <a:solidFill>
                            <a:srgbClr val="003864"/>
                          </a:solidFill>
                          <a:latin typeface="Verdana"/>
                          <a:cs typeface="Verdana"/>
                        </a:rPr>
                        <a:t> </a:t>
                      </a:r>
                      <a:r>
                        <a:rPr sz="1000" spc="-90" dirty="0">
                          <a:solidFill>
                            <a:srgbClr val="003864"/>
                          </a:solidFill>
                          <a:latin typeface="Verdana"/>
                          <a:cs typeface="Verdana"/>
                        </a:rPr>
                        <a:t>thuật;</a:t>
                      </a:r>
                      <a:r>
                        <a:rPr sz="1000" spc="5" dirty="0">
                          <a:solidFill>
                            <a:srgbClr val="003864"/>
                          </a:solidFill>
                          <a:latin typeface="Verdana"/>
                          <a:cs typeface="Verdana"/>
                        </a:rPr>
                        <a:t> </a:t>
                      </a:r>
                      <a:r>
                        <a:rPr sz="1000" spc="-90" dirty="0">
                          <a:solidFill>
                            <a:srgbClr val="003864"/>
                          </a:solidFill>
                          <a:latin typeface="Verdana"/>
                          <a:cs typeface="Verdana"/>
                        </a:rPr>
                        <a:t>Chi</a:t>
                      </a:r>
                      <a:r>
                        <a:rPr sz="1000" spc="-20" dirty="0">
                          <a:solidFill>
                            <a:srgbClr val="003864"/>
                          </a:solidFill>
                          <a:latin typeface="Verdana"/>
                          <a:cs typeface="Verdana"/>
                        </a:rPr>
                        <a:t> </a:t>
                      </a:r>
                      <a:r>
                        <a:rPr sz="1000" spc="-75" dirty="0">
                          <a:solidFill>
                            <a:srgbClr val="003864"/>
                          </a:solidFill>
                          <a:latin typeface="Verdana"/>
                          <a:cs typeface="Verdana"/>
                        </a:rPr>
                        <a:t>phí</a:t>
                      </a:r>
                      <a:r>
                        <a:rPr sz="1000" spc="-5" dirty="0">
                          <a:solidFill>
                            <a:srgbClr val="003864"/>
                          </a:solidFill>
                          <a:latin typeface="Verdana"/>
                          <a:cs typeface="Verdana"/>
                        </a:rPr>
                        <a:t> </a:t>
                      </a:r>
                      <a:r>
                        <a:rPr sz="1000" spc="-85" dirty="0">
                          <a:solidFill>
                            <a:srgbClr val="003864"/>
                          </a:solidFill>
                          <a:latin typeface="Verdana"/>
                          <a:cs typeface="Verdana"/>
                        </a:rPr>
                        <a:t>chẩn</a:t>
                      </a:r>
                      <a:r>
                        <a:rPr sz="1000" spc="5" dirty="0">
                          <a:solidFill>
                            <a:srgbClr val="003864"/>
                          </a:solidFill>
                          <a:latin typeface="Verdana"/>
                          <a:cs typeface="Verdana"/>
                        </a:rPr>
                        <a:t> </a:t>
                      </a:r>
                      <a:r>
                        <a:rPr sz="1000" spc="-80" dirty="0">
                          <a:solidFill>
                            <a:srgbClr val="003864"/>
                          </a:solidFill>
                          <a:latin typeface="Verdana"/>
                          <a:cs typeface="Verdana"/>
                        </a:rPr>
                        <a:t>đoán</a:t>
                      </a:r>
                      <a:r>
                        <a:rPr sz="1000" spc="-25" dirty="0">
                          <a:solidFill>
                            <a:srgbClr val="003864"/>
                          </a:solidFill>
                          <a:latin typeface="Verdana"/>
                          <a:cs typeface="Verdana"/>
                        </a:rPr>
                        <a:t> </a:t>
                      </a:r>
                      <a:r>
                        <a:rPr sz="1000" spc="-70" dirty="0">
                          <a:solidFill>
                            <a:srgbClr val="003864"/>
                          </a:solidFill>
                          <a:latin typeface="Verdana"/>
                          <a:cs typeface="Verdana"/>
                        </a:rPr>
                        <a:t>trước</a:t>
                      </a:r>
                      <a:r>
                        <a:rPr sz="1000" spc="5" dirty="0">
                          <a:solidFill>
                            <a:srgbClr val="003864"/>
                          </a:solidFill>
                          <a:latin typeface="Verdana"/>
                          <a:cs typeface="Verdana"/>
                        </a:rPr>
                        <a:t> </a:t>
                      </a:r>
                      <a:r>
                        <a:rPr sz="1000" spc="-85" dirty="0">
                          <a:solidFill>
                            <a:srgbClr val="003864"/>
                          </a:solidFill>
                          <a:latin typeface="Verdana"/>
                          <a:cs typeface="Verdana"/>
                        </a:rPr>
                        <a:t>phẫu</a:t>
                      </a:r>
                      <a:r>
                        <a:rPr sz="1000" spc="5" dirty="0">
                          <a:solidFill>
                            <a:srgbClr val="003864"/>
                          </a:solidFill>
                          <a:latin typeface="Verdana"/>
                          <a:cs typeface="Verdana"/>
                        </a:rPr>
                        <a:t> </a:t>
                      </a:r>
                      <a:r>
                        <a:rPr sz="1000" spc="-90" dirty="0">
                          <a:solidFill>
                            <a:srgbClr val="003864"/>
                          </a:solidFill>
                          <a:latin typeface="Verdana"/>
                          <a:cs typeface="Verdana"/>
                        </a:rPr>
                        <a:t>thuật;</a:t>
                      </a:r>
                      <a:r>
                        <a:rPr sz="1000" spc="5" dirty="0">
                          <a:solidFill>
                            <a:srgbClr val="003864"/>
                          </a:solidFill>
                          <a:latin typeface="Verdana"/>
                          <a:cs typeface="Verdana"/>
                        </a:rPr>
                        <a:t> </a:t>
                      </a:r>
                      <a:r>
                        <a:rPr sz="1000" spc="-90" dirty="0">
                          <a:solidFill>
                            <a:srgbClr val="003864"/>
                          </a:solidFill>
                          <a:latin typeface="Verdana"/>
                          <a:cs typeface="Verdana"/>
                        </a:rPr>
                        <a:t>Chi</a:t>
                      </a:r>
                      <a:r>
                        <a:rPr sz="1000" spc="-20" dirty="0">
                          <a:solidFill>
                            <a:srgbClr val="003864"/>
                          </a:solidFill>
                          <a:latin typeface="Verdana"/>
                          <a:cs typeface="Verdana"/>
                        </a:rPr>
                        <a:t> </a:t>
                      </a:r>
                      <a:r>
                        <a:rPr sz="1000" spc="-75" dirty="0">
                          <a:solidFill>
                            <a:srgbClr val="003864"/>
                          </a:solidFill>
                          <a:latin typeface="Verdana"/>
                          <a:cs typeface="Verdana"/>
                        </a:rPr>
                        <a:t>phí</a:t>
                      </a:r>
                      <a:r>
                        <a:rPr sz="1000" spc="-5" dirty="0">
                          <a:solidFill>
                            <a:srgbClr val="003864"/>
                          </a:solidFill>
                          <a:latin typeface="Verdana"/>
                          <a:cs typeface="Verdana"/>
                        </a:rPr>
                        <a:t> </a:t>
                      </a:r>
                      <a:r>
                        <a:rPr sz="1000" spc="-80" dirty="0">
                          <a:solidFill>
                            <a:srgbClr val="003864"/>
                          </a:solidFill>
                          <a:latin typeface="Verdana"/>
                          <a:cs typeface="Verdana"/>
                        </a:rPr>
                        <a:t>hồi</a:t>
                      </a:r>
                      <a:r>
                        <a:rPr sz="1000" spc="-25" dirty="0">
                          <a:solidFill>
                            <a:srgbClr val="003864"/>
                          </a:solidFill>
                          <a:latin typeface="Verdana"/>
                          <a:cs typeface="Verdana"/>
                        </a:rPr>
                        <a:t> </a:t>
                      </a:r>
                      <a:r>
                        <a:rPr sz="1000" spc="-75" dirty="0">
                          <a:solidFill>
                            <a:srgbClr val="003864"/>
                          </a:solidFill>
                          <a:latin typeface="Verdana"/>
                          <a:cs typeface="Verdana"/>
                        </a:rPr>
                        <a:t>sức</a:t>
                      </a:r>
                      <a:r>
                        <a:rPr sz="1000" spc="5" dirty="0">
                          <a:solidFill>
                            <a:srgbClr val="003864"/>
                          </a:solidFill>
                          <a:latin typeface="Verdana"/>
                          <a:cs typeface="Verdana"/>
                        </a:rPr>
                        <a:t> </a:t>
                      </a:r>
                      <a:r>
                        <a:rPr sz="1000" spc="-90" dirty="0">
                          <a:solidFill>
                            <a:srgbClr val="003864"/>
                          </a:solidFill>
                          <a:latin typeface="Verdana"/>
                          <a:cs typeface="Verdana"/>
                        </a:rPr>
                        <a:t>sau</a:t>
                      </a:r>
                      <a:r>
                        <a:rPr sz="1000" spc="-10" dirty="0">
                          <a:solidFill>
                            <a:srgbClr val="003864"/>
                          </a:solidFill>
                          <a:latin typeface="Verdana"/>
                          <a:cs typeface="Verdana"/>
                        </a:rPr>
                        <a:t> </a:t>
                      </a:r>
                      <a:r>
                        <a:rPr sz="1000" spc="-85" dirty="0">
                          <a:solidFill>
                            <a:srgbClr val="003864"/>
                          </a:solidFill>
                          <a:latin typeface="Verdana"/>
                          <a:cs typeface="Verdana"/>
                        </a:rPr>
                        <a:t>phẫu</a:t>
                      </a:r>
                      <a:r>
                        <a:rPr sz="1000" spc="5" dirty="0">
                          <a:solidFill>
                            <a:srgbClr val="003864"/>
                          </a:solidFill>
                          <a:latin typeface="Verdana"/>
                          <a:cs typeface="Verdana"/>
                        </a:rPr>
                        <a:t> </a:t>
                      </a:r>
                      <a:r>
                        <a:rPr sz="1000" spc="-10" dirty="0">
                          <a:solidFill>
                            <a:srgbClr val="003864"/>
                          </a:solidFill>
                          <a:latin typeface="Verdana"/>
                          <a:cs typeface="Verdana"/>
                        </a:rPr>
                        <a:t>thuật</a:t>
                      </a:r>
                      <a:endParaRPr sz="1000">
                        <a:latin typeface="Verdana"/>
                        <a:cs typeface="Verdana"/>
                      </a:endParaRPr>
                    </a:p>
                    <a:p>
                      <a:pPr marL="349885" marR="635" indent="-342900">
                        <a:lnSpc>
                          <a:spcPct val="114999"/>
                        </a:lnSpc>
                        <a:buFont typeface="Times New Roman"/>
                        <a:buChar char="-"/>
                        <a:tabLst>
                          <a:tab pos="349885" algn="l"/>
                        </a:tabLst>
                      </a:pPr>
                      <a:r>
                        <a:rPr sz="1000" spc="-75" dirty="0">
                          <a:solidFill>
                            <a:srgbClr val="003864"/>
                          </a:solidFill>
                          <a:latin typeface="Verdana"/>
                          <a:cs typeface="Verdana"/>
                        </a:rPr>
                        <a:t>Các</a:t>
                      </a:r>
                      <a:r>
                        <a:rPr sz="1000" spc="-15" dirty="0">
                          <a:solidFill>
                            <a:srgbClr val="003864"/>
                          </a:solidFill>
                          <a:latin typeface="Verdana"/>
                          <a:cs typeface="Verdana"/>
                        </a:rPr>
                        <a:t> </a:t>
                      </a:r>
                      <a:r>
                        <a:rPr sz="1000" spc="-65" dirty="0">
                          <a:solidFill>
                            <a:srgbClr val="003864"/>
                          </a:solidFill>
                          <a:latin typeface="Verdana"/>
                          <a:cs typeface="Verdana"/>
                        </a:rPr>
                        <a:t>dụng</a:t>
                      </a:r>
                      <a:r>
                        <a:rPr sz="1000" spc="-20" dirty="0">
                          <a:solidFill>
                            <a:srgbClr val="003864"/>
                          </a:solidFill>
                          <a:latin typeface="Verdana"/>
                          <a:cs typeface="Verdana"/>
                        </a:rPr>
                        <a:t> cụ</a:t>
                      </a:r>
                      <a:r>
                        <a:rPr sz="1000" spc="-15" dirty="0">
                          <a:solidFill>
                            <a:srgbClr val="003864"/>
                          </a:solidFill>
                          <a:latin typeface="Verdana"/>
                          <a:cs typeface="Verdana"/>
                        </a:rPr>
                        <a:t> </a:t>
                      </a:r>
                      <a:r>
                        <a:rPr sz="1000" spc="-65" dirty="0">
                          <a:solidFill>
                            <a:srgbClr val="003864"/>
                          </a:solidFill>
                          <a:latin typeface="Verdana"/>
                          <a:cs typeface="Verdana"/>
                        </a:rPr>
                        <a:t>thiết</a:t>
                      </a:r>
                      <a:r>
                        <a:rPr sz="1000" spc="-15" dirty="0">
                          <a:solidFill>
                            <a:srgbClr val="003864"/>
                          </a:solidFill>
                          <a:latin typeface="Verdana"/>
                          <a:cs typeface="Verdana"/>
                        </a:rPr>
                        <a:t> </a:t>
                      </a:r>
                      <a:r>
                        <a:rPr sz="1000" dirty="0">
                          <a:solidFill>
                            <a:srgbClr val="003864"/>
                          </a:solidFill>
                          <a:latin typeface="Verdana"/>
                          <a:cs typeface="Verdana"/>
                        </a:rPr>
                        <a:t>bị</a:t>
                      </a:r>
                      <a:r>
                        <a:rPr sz="1000" spc="-5" dirty="0">
                          <a:solidFill>
                            <a:srgbClr val="003864"/>
                          </a:solidFill>
                          <a:latin typeface="Verdana"/>
                          <a:cs typeface="Verdana"/>
                        </a:rPr>
                        <a:t> </a:t>
                      </a:r>
                      <a:r>
                        <a:rPr sz="1000" spc="-55" dirty="0">
                          <a:solidFill>
                            <a:srgbClr val="003864"/>
                          </a:solidFill>
                          <a:latin typeface="Verdana"/>
                          <a:cs typeface="Verdana"/>
                        </a:rPr>
                        <a:t>cần</a:t>
                      </a:r>
                      <a:r>
                        <a:rPr sz="1000" spc="-10" dirty="0">
                          <a:solidFill>
                            <a:srgbClr val="003864"/>
                          </a:solidFill>
                          <a:latin typeface="Verdana"/>
                          <a:cs typeface="Verdana"/>
                        </a:rPr>
                        <a:t> </a:t>
                      </a:r>
                      <a:r>
                        <a:rPr sz="1000" spc="-60" dirty="0">
                          <a:solidFill>
                            <a:srgbClr val="003864"/>
                          </a:solidFill>
                          <a:latin typeface="Verdana"/>
                          <a:cs typeface="Verdana"/>
                        </a:rPr>
                        <a:t>thiết</a:t>
                      </a:r>
                      <a:r>
                        <a:rPr sz="1000" dirty="0">
                          <a:solidFill>
                            <a:srgbClr val="003864"/>
                          </a:solidFill>
                          <a:latin typeface="Verdana"/>
                          <a:cs typeface="Verdana"/>
                        </a:rPr>
                        <a:t> </a:t>
                      </a:r>
                      <a:r>
                        <a:rPr sz="1000" spc="-65" dirty="0">
                          <a:solidFill>
                            <a:srgbClr val="003864"/>
                          </a:solidFill>
                          <a:latin typeface="Verdana"/>
                          <a:cs typeface="Verdana"/>
                        </a:rPr>
                        <a:t>cho</a:t>
                      </a:r>
                      <a:r>
                        <a:rPr sz="1000" spc="-10" dirty="0">
                          <a:solidFill>
                            <a:srgbClr val="003864"/>
                          </a:solidFill>
                          <a:latin typeface="Verdana"/>
                          <a:cs typeface="Verdana"/>
                        </a:rPr>
                        <a:t> </a:t>
                      </a:r>
                      <a:r>
                        <a:rPr sz="1000" spc="-65" dirty="0">
                          <a:solidFill>
                            <a:srgbClr val="003864"/>
                          </a:solidFill>
                          <a:latin typeface="Verdana"/>
                          <a:cs typeface="Verdana"/>
                        </a:rPr>
                        <a:t>phẫu</a:t>
                      </a:r>
                      <a:r>
                        <a:rPr sz="1000" spc="-10" dirty="0">
                          <a:solidFill>
                            <a:srgbClr val="003864"/>
                          </a:solidFill>
                          <a:latin typeface="Verdana"/>
                          <a:cs typeface="Verdana"/>
                        </a:rPr>
                        <a:t> </a:t>
                      </a:r>
                      <a:r>
                        <a:rPr sz="1000" spc="-75" dirty="0">
                          <a:solidFill>
                            <a:srgbClr val="003864"/>
                          </a:solidFill>
                          <a:latin typeface="Verdana"/>
                          <a:cs typeface="Verdana"/>
                        </a:rPr>
                        <a:t>thuật/thủ</a:t>
                      </a:r>
                      <a:r>
                        <a:rPr sz="1000" spc="-10" dirty="0">
                          <a:solidFill>
                            <a:srgbClr val="003864"/>
                          </a:solidFill>
                          <a:latin typeface="Verdana"/>
                          <a:cs typeface="Verdana"/>
                        </a:rPr>
                        <a:t> </a:t>
                      </a:r>
                      <a:r>
                        <a:rPr sz="1000" spc="-70" dirty="0">
                          <a:solidFill>
                            <a:srgbClr val="003864"/>
                          </a:solidFill>
                          <a:latin typeface="Verdana"/>
                          <a:cs typeface="Verdana"/>
                        </a:rPr>
                        <a:t>thuật.</a:t>
                      </a:r>
                      <a:r>
                        <a:rPr sz="1000" spc="-10" dirty="0">
                          <a:solidFill>
                            <a:srgbClr val="003864"/>
                          </a:solidFill>
                          <a:latin typeface="Verdana"/>
                          <a:cs typeface="Verdana"/>
                        </a:rPr>
                        <a:t> </a:t>
                      </a:r>
                      <a:r>
                        <a:rPr sz="1000" spc="-75" dirty="0">
                          <a:solidFill>
                            <a:srgbClr val="003864"/>
                          </a:solidFill>
                          <a:latin typeface="Verdana"/>
                          <a:cs typeface="Verdana"/>
                        </a:rPr>
                        <a:t>Danh</a:t>
                      </a:r>
                      <a:r>
                        <a:rPr sz="1000" spc="-5" dirty="0">
                          <a:solidFill>
                            <a:srgbClr val="003864"/>
                          </a:solidFill>
                          <a:latin typeface="Verdana"/>
                          <a:cs typeface="Verdana"/>
                        </a:rPr>
                        <a:t> </a:t>
                      </a:r>
                      <a:r>
                        <a:rPr sz="1000" spc="-90" dirty="0">
                          <a:solidFill>
                            <a:srgbClr val="003864"/>
                          </a:solidFill>
                          <a:latin typeface="Verdana"/>
                          <a:cs typeface="Verdana"/>
                        </a:rPr>
                        <a:t>mục</a:t>
                      </a:r>
                      <a:r>
                        <a:rPr sz="1000" dirty="0">
                          <a:solidFill>
                            <a:srgbClr val="003864"/>
                          </a:solidFill>
                          <a:latin typeface="Verdana"/>
                          <a:cs typeface="Verdana"/>
                        </a:rPr>
                        <a:t> </a:t>
                      </a:r>
                      <a:r>
                        <a:rPr sz="1000" spc="-60" dirty="0">
                          <a:solidFill>
                            <a:srgbClr val="003864"/>
                          </a:solidFill>
                          <a:latin typeface="Verdana"/>
                          <a:cs typeface="Verdana"/>
                        </a:rPr>
                        <a:t>thủ</a:t>
                      </a:r>
                      <a:r>
                        <a:rPr sz="1000" spc="-5" dirty="0">
                          <a:solidFill>
                            <a:srgbClr val="003864"/>
                          </a:solidFill>
                          <a:latin typeface="Verdana"/>
                          <a:cs typeface="Verdana"/>
                        </a:rPr>
                        <a:t> </a:t>
                      </a:r>
                      <a:r>
                        <a:rPr sz="1000" spc="-65" dirty="0">
                          <a:solidFill>
                            <a:srgbClr val="003864"/>
                          </a:solidFill>
                          <a:latin typeface="Verdana"/>
                          <a:cs typeface="Verdana"/>
                        </a:rPr>
                        <a:t>thuật</a:t>
                      </a:r>
                      <a:r>
                        <a:rPr sz="1000" spc="-5" dirty="0">
                          <a:solidFill>
                            <a:srgbClr val="003864"/>
                          </a:solidFill>
                          <a:latin typeface="Verdana"/>
                          <a:cs typeface="Verdana"/>
                        </a:rPr>
                        <a:t> </a:t>
                      </a:r>
                      <a:r>
                        <a:rPr sz="1000" spc="-45" dirty="0">
                          <a:solidFill>
                            <a:srgbClr val="003864"/>
                          </a:solidFill>
                          <a:latin typeface="Verdana"/>
                          <a:cs typeface="Verdana"/>
                        </a:rPr>
                        <a:t>được</a:t>
                      </a:r>
                      <a:r>
                        <a:rPr sz="1000" spc="-10" dirty="0">
                          <a:solidFill>
                            <a:srgbClr val="003864"/>
                          </a:solidFill>
                          <a:latin typeface="Verdana"/>
                          <a:cs typeface="Verdana"/>
                        </a:rPr>
                        <a:t> </a:t>
                      </a:r>
                      <a:r>
                        <a:rPr sz="1000" spc="-60" dirty="0">
                          <a:solidFill>
                            <a:srgbClr val="003864"/>
                          </a:solidFill>
                          <a:latin typeface="Verdana"/>
                          <a:cs typeface="Verdana"/>
                        </a:rPr>
                        <a:t>quy</a:t>
                      </a:r>
                      <a:r>
                        <a:rPr sz="1000" spc="-5" dirty="0">
                          <a:solidFill>
                            <a:srgbClr val="003864"/>
                          </a:solidFill>
                          <a:latin typeface="Verdana"/>
                          <a:cs typeface="Verdana"/>
                        </a:rPr>
                        <a:t> </a:t>
                      </a:r>
                      <a:r>
                        <a:rPr sz="1000" spc="-50" dirty="0">
                          <a:solidFill>
                            <a:srgbClr val="003864"/>
                          </a:solidFill>
                          <a:latin typeface="Verdana"/>
                          <a:cs typeface="Verdana"/>
                        </a:rPr>
                        <a:t>định</a:t>
                      </a:r>
                      <a:r>
                        <a:rPr sz="1000" spc="-10" dirty="0">
                          <a:solidFill>
                            <a:srgbClr val="003864"/>
                          </a:solidFill>
                          <a:latin typeface="Verdana"/>
                          <a:cs typeface="Verdana"/>
                        </a:rPr>
                        <a:t> </a:t>
                      </a:r>
                      <a:r>
                        <a:rPr sz="1000" spc="-65" dirty="0">
                          <a:solidFill>
                            <a:srgbClr val="003864"/>
                          </a:solidFill>
                          <a:latin typeface="Verdana"/>
                          <a:cs typeface="Verdana"/>
                        </a:rPr>
                        <a:t>trong</a:t>
                      </a:r>
                      <a:r>
                        <a:rPr sz="1000" spc="-5" dirty="0">
                          <a:solidFill>
                            <a:srgbClr val="003864"/>
                          </a:solidFill>
                          <a:latin typeface="Verdana"/>
                          <a:cs typeface="Verdana"/>
                        </a:rPr>
                        <a:t> </a:t>
                      </a:r>
                      <a:r>
                        <a:rPr sz="1000" spc="-75" dirty="0">
                          <a:solidFill>
                            <a:srgbClr val="003864"/>
                          </a:solidFill>
                          <a:latin typeface="Verdana"/>
                          <a:cs typeface="Verdana"/>
                        </a:rPr>
                        <a:t>Bảng</a:t>
                      </a:r>
                      <a:r>
                        <a:rPr sz="1000" spc="-5" dirty="0">
                          <a:solidFill>
                            <a:srgbClr val="003864"/>
                          </a:solidFill>
                          <a:latin typeface="Verdana"/>
                          <a:cs typeface="Verdana"/>
                        </a:rPr>
                        <a:t> </a:t>
                      </a:r>
                      <a:r>
                        <a:rPr sz="1000" spc="-70" dirty="0">
                          <a:solidFill>
                            <a:srgbClr val="003864"/>
                          </a:solidFill>
                          <a:latin typeface="Verdana"/>
                          <a:cs typeface="Verdana"/>
                        </a:rPr>
                        <a:t>phân</a:t>
                      </a:r>
                      <a:r>
                        <a:rPr sz="1000" spc="-10" dirty="0">
                          <a:solidFill>
                            <a:srgbClr val="003864"/>
                          </a:solidFill>
                          <a:latin typeface="Verdana"/>
                          <a:cs typeface="Verdana"/>
                        </a:rPr>
                        <a:t> </a:t>
                      </a:r>
                      <a:r>
                        <a:rPr sz="1000" spc="-50" dirty="0">
                          <a:solidFill>
                            <a:srgbClr val="003864"/>
                          </a:solidFill>
                          <a:latin typeface="Verdana"/>
                          <a:cs typeface="Verdana"/>
                        </a:rPr>
                        <a:t>loại</a:t>
                      </a:r>
                      <a:r>
                        <a:rPr sz="1000" spc="-5" dirty="0">
                          <a:solidFill>
                            <a:srgbClr val="003864"/>
                          </a:solidFill>
                          <a:latin typeface="Verdana"/>
                          <a:cs typeface="Verdana"/>
                        </a:rPr>
                        <a:t> </a:t>
                      </a:r>
                      <a:r>
                        <a:rPr sz="1000" spc="-25" dirty="0">
                          <a:solidFill>
                            <a:srgbClr val="003864"/>
                          </a:solidFill>
                          <a:latin typeface="Verdana"/>
                          <a:cs typeface="Verdana"/>
                        </a:rPr>
                        <a:t>Thủ </a:t>
                      </a:r>
                      <a:r>
                        <a:rPr sz="1000" spc="-80" dirty="0">
                          <a:solidFill>
                            <a:srgbClr val="003864"/>
                          </a:solidFill>
                          <a:latin typeface="Verdana"/>
                          <a:cs typeface="Verdana"/>
                        </a:rPr>
                        <a:t>thuật,</a:t>
                      </a:r>
                      <a:r>
                        <a:rPr sz="1000" spc="-5" dirty="0">
                          <a:solidFill>
                            <a:srgbClr val="003864"/>
                          </a:solidFill>
                          <a:latin typeface="Verdana"/>
                          <a:cs typeface="Verdana"/>
                        </a:rPr>
                        <a:t> </a:t>
                      </a:r>
                      <a:r>
                        <a:rPr sz="1000" spc="-90" dirty="0">
                          <a:solidFill>
                            <a:srgbClr val="003864"/>
                          </a:solidFill>
                          <a:latin typeface="Verdana"/>
                          <a:cs typeface="Verdana"/>
                        </a:rPr>
                        <a:t>phẫu</a:t>
                      </a:r>
                      <a:r>
                        <a:rPr sz="1000" spc="-10" dirty="0">
                          <a:solidFill>
                            <a:srgbClr val="003864"/>
                          </a:solidFill>
                          <a:latin typeface="Verdana"/>
                          <a:cs typeface="Verdana"/>
                        </a:rPr>
                        <a:t> </a:t>
                      </a:r>
                      <a:r>
                        <a:rPr sz="1000" spc="-80" dirty="0">
                          <a:solidFill>
                            <a:srgbClr val="003864"/>
                          </a:solidFill>
                          <a:latin typeface="Verdana"/>
                          <a:cs typeface="Verdana"/>
                        </a:rPr>
                        <a:t>thuật</a:t>
                      </a:r>
                      <a:r>
                        <a:rPr sz="1000" spc="10" dirty="0">
                          <a:solidFill>
                            <a:srgbClr val="003864"/>
                          </a:solidFill>
                          <a:latin typeface="Verdana"/>
                          <a:cs typeface="Verdana"/>
                        </a:rPr>
                        <a:t> </a:t>
                      </a:r>
                      <a:r>
                        <a:rPr sz="1000" spc="-85" dirty="0">
                          <a:solidFill>
                            <a:srgbClr val="003864"/>
                          </a:solidFill>
                          <a:latin typeface="Verdana"/>
                          <a:cs typeface="Verdana"/>
                        </a:rPr>
                        <a:t>hiện</a:t>
                      </a:r>
                      <a:r>
                        <a:rPr sz="1000" spc="-10" dirty="0">
                          <a:solidFill>
                            <a:srgbClr val="003864"/>
                          </a:solidFill>
                          <a:latin typeface="Verdana"/>
                          <a:cs typeface="Verdana"/>
                        </a:rPr>
                        <a:t> </a:t>
                      </a:r>
                      <a:r>
                        <a:rPr sz="1000" spc="-85" dirty="0">
                          <a:solidFill>
                            <a:srgbClr val="003864"/>
                          </a:solidFill>
                          <a:latin typeface="Verdana"/>
                          <a:cs typeface="Verdana"/>
                        </a:rPr>
                        <a:t>hành</a:t>
                      </a:r>
                      <a:r>
                        <a:rPr sz="1000" spc="10" dirty="0">
                          <a:solidFill>
                            <a:srgbClr val="003864"/>
                          </a:solidFill>
                          <a:latin typeface="Verdana"/>
                          <a:cs typeface="Verdana"/>
                        </a:rPr>
                        <a:t> </a:t>
                      </a:r>
                      <a:r>
                        <a:rPr sz="1000" spc="-85" dirty="0">
                          <a:solidFill>
                            <a:srgbClr val="003864"/>
                          </a:solidFill>
                          <a:latin typeface="Verdana"/>
                          <a:cs typeface="Verdana"/>
                        </a:rPr>
                        <a:t>của</a:t>
                      </a:r>
                      <a:r>
                        <a:rPr sz="1000" spc="-5" dirty="0">
                          <a:solidFill>
                            <a:srgbClr val="003864"/>
                          </a:solidFill>
                          <a:latin typeface="Verdana"/>
                          <a:cs typeface="Verdana"/>
                        </a:rPr>
                        <a:t> </a:t>
                      </a:r>
                      <a:r>
                        <a:rPr sz="1000" spc="-100" dirty="0">
                          <a:solidFill>
                            <a:srgbClr val="003864"/>
                          </a:solidFill>
                          <a:latin typeface="Verdana"/>
                          <a:cs typeface="Verdana"/>
                        </a:rPr>
                        <a:t>Bộ</a:t>
                      </a:r>
                      <a:r>
                        <a:rPr sz="1000" spc="-25" dirty="0">
                          <a:solidFill>
                            <a:srgbClr val="003864"/>
                          </a:solidFill>
                          <a:latin typeface="Verdana"/>
                          <a:cs typeface="Verdana"/>
                        </a:rPr>
                        <a:t> </a:t>
                      </a:r>
                      <a:r>
                        <a:rPr sz="1000" spc="-100" dirty="0">
                          <a:solidFill>
                            <a:srgbClr val="003864"/>
                          </a:solidFill>
                          <a:latin typeface="Verdana"/>
                          <a:cs typeface="Verdana"/>
                        </a:rPr>
                        <a:t>y</a:t>
                      </a:r>
                      <a:r>
                        <a:rPr sz="1000" spc="-25" dirty="0">
                          <a:solidFill>
                            <a:srgbClr val="003864"/>
                          </a:solidFill>
                          <a:latin typeface="Verdana"/>
                          <a:cs typeface="Verdana"/>
                        </a:rPr>
                        <a:t> tế</a:t>
                      </a:r>
                      <a:endParaRPr sz="1000">
                        <a:latin typeface="Verdana"/>
                        <a:cs typeface="Verdana"/>
                      </a:endParaRPr>
                    </a:p>
                    <a:p>
                      <a:pPr marL="349885" indent="-342900">
                        <a:lnSpc>
                          <a:spcPct val="100000"/>
                        </a:lnSpc>
                        <a:spcBef>
                          <a:spcPts val="180"/>
                        </a:spcBef>
                        <a:buFont typeface="Times New Roman"/>
                        <a:buChar char="-"/>
                        <a:tabLst>
                          <a:tab pos="349885" algn="l"/>
                        </a:tabLst>
                      </a:pPr>
                      <a:r>
                        <a:rPr sz="1000" spc="-85" dirty="0">
                          <a:solidFill>
                            <a:srgbClr val="003864"/>
                          </a:solidFill>
                          <a:latin typeface="Verdana"/>
                          <a:cs typeface="Verdana"/>
                        </a:rPr>
                        <a:t>Vật</a:t>
                      </a:r>
                      <a:r>
                        <a:rPr sz="1000" spc="-25" dirty="0">
                          <a:solidFill>
                            <a:srgbClr val="003864"/>
                          </a:solidFill>
                          <a:latin typeface="Verdana"/>
                          <a:cs typeface="Verdana"/>
                        </a:rPr>
                        <a:t> </a:t>
                      </a:r>
                      <a:r>
                        <a:rPr sz="1000" spc="-65" dirty="0">
                          <a:solidFill>
                            <a:srgbClr val="003864"/>
                          </a:solidFill>
                          <a:latin typeface="Verdana"/>
                          <a:cs typeface="Verdana"/>
                        </a:rPr>
                        <a:t>tư</a:t>
                      </a:r>
                      <a:r>
                        <a:rPr sz="1000" spc="-15" dirty="0">
                          <a:solidFill>
                            <a:srgbClr val="003864"/>
                          </a:solidFill>
                          <a:latin typeface="Verdana"/>
                          <a:cs typeface="Verdana"/>
                        </a:rPr>
                        <a:t> </a:t>
                      </a:r>
                      <a:r>
                        <a:rPr sz="1000" spc="-80" dirty="0">
                          <a:solidFill>
                            <a:srgbClr val="003864"/>
                          </a:solidFill>
                          <a:latin typeface="Verdana"/>
                          <a:cs typeface="Verdana"/>
                        </a:rPr>
                        <a:t>tiêu</a:t>
                      </a:r>
                      <a:r>
                        <a:rPr sz="1000" spc="-15" dirty="0">
                          <a:solidFill>
                            <a:srgbClr val="003864"/>
                          </a:solidFill>
                          <a:latin typeface="Verdana"/>
                          <a:cs typeface="Verdana"/>
                        </a:rPr>
                        <a:t> </a:t>
                      </a:r>
                      <a:r>
                        <a:rPr sz="1000" spc="-95" dirty="0">
                          <a:solidFill>
                            <a:srgbClr val="003864"/>
                          </a:solidFill>
                          <a:latin typeface="Verdana"/>
                          <a:cs typeface="Verdana"/>
                        </a:rPr>
                        <a:t>hao;</a:t>
                      </a:r>
                      <a:r>
                        <a:rPr sz="1000" spc="-25" dirty="0">
                          <a:solidFill>
                            <a:srgbClr val="003864"/>
                          </a:solidFill>
                          <a:latin typeface="Verdana"/>
                          <a:cs typeface="Verdana"/>
                        </a:rPr>
                        <a:t> </a:t>
                      </a:r>
                      <a:r>
                        <a:rPr sz="1000" spc="-85"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phí</a:t>
                      </a:r>
                      <a:r>
                        <a:rPr sz="1000" spc="-25" dirty="0">
                          <a:solidFill>
                            <a:srgbClr val="003864"/>
                          </a:solidFill>
                          <a:latin typeface="Verdana"/>
                          <a:cs typeface="Verdana"/>
                        </a:rPr>
                        <a:t> </a:t>
                      </a:r>
                      <a:r>
                        <a:rPr sz="1000" spc="-85" dirty="0">
                          <a:solidFill>
                            <a:srgbClr val="003864"/>
                          </a:solidFill>
                          <a:latin typeface="Verdana"/>
                          <a:cs typeface="Verdana"/>
                        </a:rPr>
                        <a:t>thông</a:t>
                      </a:r>
                      <a:r>
                        <a:rPr sz="1000" dirty="0">
                          <a:solidFill>
                            <a:srgbClr val="003864"/>
                          </a:solidFill>
                          <a:latin typeface="Verdana"/>
                          <a:cs typeface="Verdana"/>
                        </a:rPr>
                        <a:t> </a:t>
                      </a:r>
                      <a:r>
                        <a:rPr sz="1000" spc="-75" dirty="0">
                          <a:solidFill>
                            <a:srgbClr val="003864"/>
                          </a:solidFill>
                          <a:latin typeface="Verdana"/>
                          <a:cs typeface="Verdana"/>
                        </a:rPr>
                        <a:t>thường</a:t>
                      </a:r>
                      <a:r>
                        <a:rPr sz="1000" spc="20" dirty="0">
                          <a:solidFill>
                            <a:srgbClr val="003864"/>
                          </a:solidFill>
                          <a:latin typeface="Verdana"/>
                          <a:cs typeface="Verdana"/>
                        </a:rPr>
                        <a:t> </a:t>
                      </a:r>
                      <a:r>
                        <a:rPr sz="1000" spc="-90" dirty="0">
                          <a:solidFill>
                            <a:srgbClr val="003864"/>
                          </a:solidFill>
                          <a:latin typeface="Verdana"/>
                          <a:cs typeface="Verdana"/>
                        </a:rPr>
                        <a:t>cho</a:t>
                      </a:r>
                      <a:r>
                        <a:rPr sz="1000" spc="-15" dirty="0">
                          <a:solidFill>
                            <a:srgbClr val="003864"/>
                          </a:solidFill>
                          <a:latin typeface="Verdana"/>
                          <a:cs typeface="Verdana"/>
                        </a:rPr>
                        <a:t> </a:t>
                      </a:r>
                      <a:r>
                        <a:rPr sz="1000" spc="-80" dirty="0">
                          <a:solidFill>
                            <a:srgbClr val="003864"/>
                          </a:solidFill>
                          <a:latin typeface="Verdana"/>
                          <a:cs typeface="Verdana"/>
                        </a:rPr>
                        <a:t>các</a:t>
                      </a:r>
                      <a:r>
                        <a:rPr sz="1000" spc="-15" dirty="0">
                          <a:solidFill>
                            <a:srgbClr val="003864"/>
                          </a:solidFill>
                          <a:latin typeface="Verdana"/>
                          <a:cs typeface="Verdana"/>
                        </a:rPr>
                        <a:t> </a:t>
                      </a:r>
                      <a:r>
                        <a:rPr sz="1000" spc="-85" dirty="0">
                          <a:solidFill>
                            <a:srgbClr val="003864"/>
                          </a:solidFill>
                          <a:latin typeface="Verdana"/>
                          <a:cs typeface="Verdana"/>
                        </a:rPr>
                        <a:t>chẩn</a:t>
                      </a:r>
                      <a:r>
                        <a:rPr sz="1000" dirty="0">
                          <a:solidFill>
                            <a:srgbClr val="003864"/>
                          </a:solidFill>
                          <a:latin typeface="Verdana"/>
                          <a:cs typeface="Verdana"/>
                        </a:rPr>
                        <a:t> </a:t>
                      </a:r>
                      <a:r>
                        <a:rPr sz="1000" spc="-80" dirty="0">
                          <a:solidFill>
                            <a:srgbClr val="003864"/>
                          </a:solidFill>
                          <a:latin typeface="Verdana"/>
                          <a:cs typeface="Verdana"/>
                        </a:rPr>
                        <a:t>đoán</a:t>
                      </a:r>
                      <a:r>
                        <a:rPr sz="1000" spc="-25" dirty="0">
                          <a:solidFill>
                            <a:srgbClr val="003864"/>
                          </a:solidFill>
                          <a:latin typeface="Verdana"/>
                          <a:cs typeface="Verdana"/>
                        </a:rPr>
                        <a:t> </a:t>
                      </a:r>
                      <a:r>
                        <a:rPr sz="1000" spc="-70" dirty="0">
                          <a:solidFill>
                            <a:srgbClr val="003864"/>
                          </a:solidFill>
                          <a:latin typeface="Verdana"/>
                          <a:cs typeface="Verdana"/>
                        </a:rPr>
                        <a:t>trước</a:t>
                      </a:r>
                      <a:r>
                        <a:rPr sz="1000" spc="5" dirty="0">
                          <a:solidFill>
                            <a:srgbClr val="003864"/>
                          </a:solidFill>
                          <a:latin typeface="Verdana"/>
                          <a:cs typeface="Verdana"/>
                        </a:rPr>
                        <a:t> </a:t>
                      </a:r>
                      <a:r>
                        <a:rPr sz="1000" spc="-85" dirty="0">
                          <a:solidFill>
                            <a:srgbClr val="003864"/>
                          </a:solidFill>
                          <a:latin typeface="Verdana"/>
                          <a:cs typeface="Verdana"/>
                        </a:rPr>
                        <a:t>khi</a:t>
                      </a:r>
                      <a:r>
                        <a:rPr sz="1000" spc="-10" dirty="0">
                          <a:solidFill>
                            <a:srgbClr val="003864"/>
                          </a:solidFill>
                          <a:latin typeface="Verdana"/>
                          <a:cs typeface="Verdana"/>
                        </a:rPr>
                        <a:t> </a:t>
                      </a:r>
                      <a:r>
                        <a:rPr sz="1000" spc="-105" dirty="0">
                          <a:solidFill>
                            <a:srgbClr val="003864"/>
                          </a:solidFill>
                          <a:latin typeface="Verdana"/>
                          <a:cs typeface="Verdana"/>
                        </a:rPr>
                        <a:t>mổ,</a:t>
                      </a:r>
                      <a:r>
                        <a:rPr sz="1000" spc="-25" dirty="0">
                          <a:solidFill>
                            <a:srgbClr val="003864"/>
                          </a:solidFill>
                          <a:latin typeface="Verdana"/>
                          <a:cs typeface="Verdana"/>
                        </a:rPr>
                        <a:t> </a:t>
                      </a:r>
                      <a:r>
                        <a:rPr sz="1000" spc="-75" dirty="0">
                          <a:solidFill>
                            <a:srgbClr val="003864"/>
                          </a:solidFill>
                          <a:latin typeface="Verdana"/>
                          <a:cs typeface="Verdana"/>
                        </a:rPr>
                        <a:t>hồi</a:t>
                      </a:r>
                      <a:r>
                        <a:rPr sz="1000" spc="-15" dirty="0">
                          <a:solidFill>
                            <a:srgbClr val="003864"/>
                          </a:solidFill>
                          <a:latin typeface="Verdana"/>
                          <a:cs typeface="Verdana"/>
                        </a:rPr>
                        <a:t> </a:t>
                      </a:r>
                      <a:r>
                        <a:rPr sz="1000" spc="-80" dirty="0">
                          <a:solidFill>
                            <a:srgbClr val="003864"/>
                          </a:solidFill>
                          <a:latin typeface="Verdana"/>
                          <a:cs typeface="Verdana"/>
                        </a:rPr>
                        <a:t>sức</a:t>
                      </a:r>
                      <a:r>
                        <a:rPr sz="1000" spc="-5" dirty="0">
                          <a:solidFill>
                            <a:srgbClr val="003864"/>
                          </a:solidFill>
                          <a:latin typeface="Verdana"/>
                          <a:cs typeface="Verdana"/>
                        </a:rPr>
                        <a:t> </a:t>
                      </a:r>
                      <a:r>
                        <a:rPr sz="1000" spc="-90" dirty="0">
                          <a:solidFill>
                            <a:srgbClr val="003864"/>
                          </a:solidFill>
                          <a:latin typeface="Verdana"/>
                          <a:cs typeface="Verdana"/>
                        </a:rPr>
                        <a:t>sau</a:t>
                      </a:r>
                      <a:r>
                        <a:rPr sz="1000" spc="-15" dirty="0">
                          <a:solidFill>
                            <a:srgbClr val="003864"/>
                          </a:solidFill>
                          <a:latin typeface="Verdana"/>
                          <a:cs typeface="Verdana"/>
                        </a:rPr>
                        <a:t> </a:t>
                      </a:r>
                      <a:r>
                        <a:rPr sz="1000" spc="-85" dirty="0">
                          <a:solidFill>
                            <a:srgbClr val="003864"/>
                          </a:solidFill>
                          <a:latin typeface="Verdana"/>
                          <a:cs typeface="Verdana"/>
                        </a:rPr>
                        <a:t>khi</a:t>
                      </a:r>
                      <a:r>
                        <a:rPr sz="1000" spc="-10" dirty="0">
                          <a:solidFill>
                            <a:srgbClr val="003864"/>
                          </a:solidFill>
                          <a:latin typeface="Verdana"/>
                          <a:cs typeface="Verdana"/>
                        </a:rPr>
                        <a:t> </a:t>
                      </a:r>
                      <a:r>
                        <a:rPr sz="1000" spc="-25" dirty="0">
                          <a:solidFill>
                            <a:srgbClr val="003864"/>
                          </a:solidFill>
                          <a:latin typeface="Verdana"/>
                          <a:cs typeface="Verdana"/>
                        </a:rPr>
                        <a:t>mổ</a:t>
                      </a:r>
                      <a:endParaRPr sz="1000">
                        <a:latin typeface="Verdana"/>
                        <a:cs typeface="Verdana"/>
                      </a:endParaRPr>
                    </a:p>
                    <a:p>
                      <a:pPr marL="349885" indent="-342900">
                        <a:lnSpc>
                          <a:spcPct val="100000"/>
                        </a:lnSpc>
                        <a:spcBef>
                          <a:spcPts val="185"/>
                        </a:spcBef>
                        <a:buFont typeface="Times New Roman"/>
                        <a:buChar char="-"/>
                        <a:tabLst>
                          <a:tab pos="349885" algn="l"/>
                        </a:tabLst>
                      </a:pPr>
                      <a:r>
                        <a:rPr sz="1000" spc="-100" dirty="0">
                          <a:solidFill>
                            <a:srgbClr val="003864"/>
                          </a:solidFill>
                          <a:latin typeface="Verdana"/>
                          <a:cs typeface="Verdana"/>
                        </a:rPr>
                        <a:t>Cấy</a:t>
                      </a:r>
                      <a:r>
                        <a:rPr sz="1000" spc="-20" dirty="0">
                          <a:solidFill>
                            <a:srgbClr val="003864"/>
                          </a:solidFill>
                          <a:latin typeface="Verdana"/>
                          <a:cs typeface="Verdana"/>
                        </a:rPr>
                        <a:t> </a:t>
                      </a:r>
                      <a:r>
                        <a:rPr sz="1000" spc="-90" dirty="0">
                          <a:solidFill>
                            <a:srgbClr val="003864"/>
                          </a:solidFill>
                          <a:latin typeface="Verdana"/>
                          <a:cs typeface="Verdana"/>
                        </a:rPr>
                        <a:t>ghép</a:t>
                      </a:r>
                      <a:r>
                        <a:rPr sz="1000" spc="-5" dirty="0">
                          <a:solidFill>
                            <a:srgbClr val="003864"/>
                          </a:solidFill>
                          <a:latin typeface="Verdana"/>
                          <a:cs typeface="Verdana"/>
                        </a:rPr>
                        <a:t> </a:t>
                      </a:r>
                      <a:r>
                        <a:rPr sz="1000" spc="-80" dirty="0">
                          <a:solidFill>
                            <a:srgbClr val="003864"/>
                          </a:solidFill>
                          <a:latin typeface="Verdana"/>
                          <a:cs typeface="Verdana"/>
                        </a:rPr>
                        <a:t>nội</a:t>
                      </a:r>
                      <a:r>
                        <a:rPr sz="1000" spc="-15" dirty="0">
                          <a:solidFill>
                            <a:srgbClr val="003864"/>
                          </a:solidFill>
                          <a:latin typeface="Verdana"/>
                          <a:cs typeface="Verdana"/>
                        </a:rPr>
                        <a:t> </a:t>
                      </a:r>
                      <a:r>
                        <a:rPr sz="1000" spc="-85" dirty="0">
                          <a:solidFill>
                            <a:srgbClr val="003864"/>
                          </a:solidFill>
                          <a:latin typeface="Verdana"/>
                          <a:cs typeface="Verdana"/>
                        </a:rPr>
                        <a:t>tạng</a:t>
                      </a:r>
                      <a:r>
                        <a:rPr sz="1000" dirty="0">
                          <a:solidFill>
                            <a:srgbClr val="003864"/>
                          </a:solidFill>
                          <a:latin typeface="Verdana"/>
                          <a:cs typeface="Verdana"/>
                        </a:rPr>
                        <a:t> </a:t>
                      </a:r>
                      <a:r>
                        <a:rPr sz="1000" spc="-90" dirty="0">
                          <a:solidFill>
                            <a:srgbClr val="003864"/>
                          </a:solidFill>
                          <a:latin typeface="Verdana"/>
                          <a:cs typeface="Verdana"/>
                        </a:rPr>
                        <a:t>(không</a:t>
                      </a:r>
                      <a:r>
                        <a:rPr sz="1000" spc="15" dirty="0">
                          <a:solidFill>
                            <a:srgbClr val="003864"/>
                          </a:solidFill>
                          <a:latin typeface="Verdana"/>
                          <a:cs typeface="Verdana"/>
                        </a:rPr>
                        <a:t> </a:t>
                      </a:r>
                      <a:r>
                        <a:rPr sz="1000" spc="-105" dirty="0">
                          <a:solidFill>
                            <a:srgbClr val="003864"/>
                          </a:solidFill>
                          <a:latin typeface="Verdana"/>
                          <a:cs typeface="Verdana"/>
                        </a:rPr>
                        <a:t>gồm</a:t>
                      </a:r>
                      <a:r>
                        <a:rPr sz="1000" spc="-15" dirty="0">
                          <a:solidFill>
                            <a:srgbClr val="003864"/>
                          </a:solidFill>
                          <a:latin typeface="Verdana"/>
                          <a:cs typeface="Verdana"/>
                        </a:rPr>
                        <a:t> </a:t>
                      </a:r>
                      <a:r>
                        <a:rPr sz="1000" spc="-80" dirty="0">
                          <a:solidFill>
                            <a:srgbClr val="003864"/>
                          </a:solidFill>
                          <a:latin typeface="Verdana"/>
                          <a:cs typeface="Verdana"/>
                        </a:rPr>
                        <a:t>phí</a:t>
                      </a:r>
                      <a:r>
                        <a:rPr sz="1000" spc="-15" dirty="0">
                          <a:solidFill>
                            <a:srgbClr val="003864"/>
                          </a:solidFill>
                          <a:latin typeface="Verdana"/>
                          <a:cs typeface="Verdana"/>
                        </a:rPr>
                        <a:t> </a:t>
                      </a:r>
                      <a:r>
                        <a:rPr sz="1000" spc="-110" dirty="0">
                          <a:solidFill>
                            <a:srgbClr val="003864"/>
                          </a:solidFill>
                          <a:latin typeface="Verdana"/>
                          <a:cs typeface="Verdana"/>
                        </a:rPr>
                        <a:t>mua</a:t>
                      </a:r>
                      <a:r>
                        <a:rPr sz="1000" dirty="0">
                          <a:solidFill>
                            <a:srgbClr val="003864"/>
                          </a:solidFill>
                          <a:latin typeface="Verdana"/>
                          <a:cs typeface="Verdana"/>
                        </a:rPr>
                        <a:t> </a:t>
                      </a:r>
                      <a:r>
                        <a:rPr sz="1000" spc="-80" dirty="0">
                          <a:solidFill>
                            <a:srgbClr val="003864"/>
                          </a:solidFill>
                          <a:latin typeface="Verdana"/>
                          <a:cs typeface="Verdana"/>
                        </a:rPr>
                        <a:t>nội</a:t>
                      </a:r>
                      <a:r>
                        <a:rPr sz="1000" spc="-15" dirty="0">
                          <a:solidFill>
                            <a:srgbClr val="003864"/>
                          </a:solidFill>
                          <a:latin typeface="Verdana"/>
                          <a:cs typeface="Verdana"/>
                        </a:rPr>
                        <a:t> </a:t>
                      </a:r>
                      <a:r>
                        <a:rPr sz="1000" spc="-85" dirty="0">
                          <a:solidFill>
                            <a:srgbClr val="003864"/>
                          </a:solidFill>
                          <a:latin typeface="Verdana"/>
                          <a:cs typeface="Verdana"/>
                        </a:rPr>
                        <a:t>tạng</a:t>
                      </a:r>
                      <a:r>
                        <a:rPr sz="1000" dirty="0">
                          <a:solidFill>
                            <a:srgbClr val="003864"/>
                          </a:solidFill>
                          <a:latin typeface="Verdana"/>
                          <a:cs typeface="Verdana"/>
                        </a:rPr>
                        <a:t> </a:t>
                      </a:r>
                      <a:r>
                        <a:rPr sz="1000" spc="-100" dirty="0">
                          <a:solidFill>
                            <a:srgbClr val="003864"/>
                          </a:solidFill>
                          <a:latin typeface="Verdana"/>
                          <a:cs typeface="Verdana"/>
                        </a:rPr>
                        <a:t>và</a:t>
                      </a:r>
                      <a:r>
                        <a:rPr sz="1000" spc="-5" dirty="0">
                          <a:solidFill>
                            <a:srgbClr val="003864"/>
                          </a:solidFill>
                          <a:latin typeface="Verdana"/>
                          <a:cs typeface="Verdana"/>
                        </a:rPr>
                        <a:t> </a:t>
                      </a:r>
                      <a:r>
                        <a:rPr sz="1000" spc="-75" dirty="0">
                          <a:solidFill>
                            <a:srgbClr val="003864"/>
                          </a:solidFill>
                          <a:latin typeface="Verdana"/>
                          <a:cs typeface="Verdana"/>
                        </a:rPr>
                        <a:t>liên</a:t>
                      </a:r>
                      <a:r>
                        <a:rPr sz="1000" spc="-20" dirty="0">
                          <a:solidFill>
                            <a:srgbClr val="003864"/>
                          </a:solidFill>
                          <a:latin typeface="Verdana"/>
                          <a:cs typeface="Verdana"/>
                        </a:rPr>
                        <a:t> </a:t>
                      </a:r>
                      <a:r>
                        <a:rPr sz="1000" spc="-85" dirty="0">
                          <a:solidFill>
                            <a:srgbClr val="003864"/>
                          </a:solidFill>
                          <a:latin typeface="Verdana"/>
                          <a:cs typeface="Verdana"/>
                        </a:rPr>
                        <a:t>quan</a:t>
                      </a:r>
                      <a:r>
                        <a:rPr sz="1000" spc="15" dirty="0">
                          <a:solidFill>
                            <a:srgbClr val="003864"/>
                          </a:solidFill>
                          <a:latin typeface="Verdana"/>
                          <a:cs typeface="Verdana"/>
                        </a:rPr>
                        <a:t> </a:t>
                      </a:r>
                      <a:r>
                        <a:rPr sz="1000" spc="-80" dirty="0">
                          <a:solidFill>
                            <a:srgbClr val="003864"/>
                          </a:solidFill>
                          <a:latin typeface="Verdana"/>
                          <a:cs typeface="Verdana"/>
                        </a:rPr>
                        <a:t>đến</a:t>
                      </a:r>
                      <a:r>
                        <a:rPr sz="1000" spc="-20" dirty="0">
                          <a:solidFill>
                            <a:srgbClr val="003864"/>
                          </a:solidFill>
                          <a:latin typeface="Verdana"/>
                          <a:cs typeface="Verdana"/>
                        </a:rPr>
                        <a:t> </a:t>
                      </a:r>
                      <a:r>
                        <a:rPr sz="1000" spc="-70" dirty="0">
                          <a:solidFill>
                            <a:srgbClr val="003864"/>
                          </a:solidFill>
                          <a:latin typeface="Verdana"/>
                          <a:cs typeface="Verdana"/>
                        </a:rPr>
                        <a:t>người</a:t>
                      </a:r>
                      <a:r>
                        <a:rPr sz="1000" spc="10" dirty="0">
                          <a:solidFill>
                            <a:srgbClr val="003864"/>
                          </a:solidFill>
                          <a:latin typeface="Verdana"/>
                          <a:cs typeface="Verdana"/>
                        </a:rPr>
                        <a:t> </a:t>
                      </a:r>
                      <a:r>
                        <a:rPr sz="1000" spc="-85" dirty="0">
                          <a:solidFill>
                            <a:srgbClr val="003864"/>
                          </a:solidFill>
                          <a:latin typeface="Verdana"/>
                          <a:cs typeface="Verdana"/>
                        </a:rPr>
                        <a:t>hiến</a:t>
                      </a:r>
                      <a:r>
                        <a:rPr sz="1000" dirty="0">
                          <a:solidFill>
                            <a:srgbClr val="003864"/>
                          </a:solidFill>
                          <a:latin typeface="Verdana"/>
                          <a:cs typeface="Verdana"/>
                        </a:rPr>
                        <a:t> </a:t>
                      </a:r>
                      <a:r>
                        <a:rPr sz="1000" spc="-10" dirty="0">
                          <a:solidFill>
                            <a:srgbClr val="003864"/>
                          </a:solidFill>
                          <a:latin typeface="Verdana"/>
                          <a:cs typeface="Verdana"/>
                        </a:rPr>
                        <a:t>tạng)</a:t>
                      </a:r>
                      <a:endParaRPr sz="1000">
                        <a:latin typeface="Verdana"/>
                        <a:cs typeface="Verdana"/>
                      </a:endParaRPr>
                    </a:p>
                    <a:p>
                      <a:pPr marL="349885" indent="-342900">
                        <a:lnSpc>
                          <a:spcPct val="100000"/>
                        </a:lnSpc>
                        <a:spcBef>
                          <a:spcPts val="180"/>
                        </a:spcBef>
                        <a:buFont typeface="Times New Roman"/>
                        <a:buChar char="-"/>
                        <a:tabLst>
                          <a:tab pos="349885" algn="l"/>
                        </a:tabLst>
                      </a:pPr>
                      <a:r>
                        <a:rPr sz="1000" spc="-65" dirty="0">
                          <a:solidFill>
                            <a:srgbClr val="003864"/>
                          </a:solidFill>
                          <a:latin typeface="Verdana"/>
                          <a:cs typeface="Verdana"/>
                        </a:rPr>
                        <a:t>Tái</a:t>
                      </a:r>
                      <a:r>
                        <a:rPr sz="1000" spc="-20" dirty="0">
                          <a:solidFill>
                            <a:srgbClr val="003864"/>
                          </a:solidFill>
                          <a:latin typeface="Verdana"/>
                          <a:cs typeface="Verdana"/>
                        </a:rPr>
                        <a:t> </a:t>
                      </a:r>
                      <a:r>
                        <a:rPr sz="1000" spc="-25" dirty="0">
                          <a:solidFill>
                            <a:srgbClr val="003864"/>
                          </a:solidFill>
                          <a:latin typeface="Verdana"/>
                          <a:cs typeface="Verdana"/>
                        </a:rPr>
                        <a:t>mổ</a:t>
                      </a:r>
                      <a:endParaRPr sz="1000">
                        <a:latin typeface="Verdana"/>
                        <a:cs typeface="Verdana"/>
                      </a:endParaRPr>
                    </a:p>
                    <a:p>
                      <a:pPr marL="349885" indent="-342900">
                        <a:lnSpc>
                          <a:spcPct val="100000"/>
                        </a:lnSpc>
                        <a:spcBef>
                          <a:spcPts val="180"/>
                        </a:spcBef>
                        <a:buFont typeface="Times New Roman"/>
                        <a:buChar char="-"/>
                        <a:tabLst>
                          <a:tab pos="349885" algn="l"/>
                        </a:tabLst>
                      </a:pPr>
                      <a:r>
                        <a:rPr sz="1000" spc="-90" dirty="0">
                          <a:solidFill>
                            <a:srgbClr val="003864"/>
                          </a:solidFill>
                          <a:latin typeface="Verdana"/>
                          <a:cs typeface="Verdana"/>
                        </a:rPr>
                        <a:t>Các</a:t>
                      </a:r>
                      <a:r>
                        <a:rPr sz="1000" spc="-20" dirty="0">
                          <a:solidFill>
                            <a:srgbClr val="003864"/>
                          </a:solidFill>
                          <a:latin typeface="Verdana"/>
                          <a:cs typeface="Verdana"/>
                        </a:rPr>
                        <a:t> </a:t>
                      </a:r>
                      <a:r>
                        <a:rPr sz="1000" spc="-8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90" dirty="0">
                          <a:solidFill>
                            <a:srgbClr val="003864"/>
                          </a:solidFill>
                          <a:latin typeface="Verdana"/>
                          <a:cs typeface="Verdana"/>
                        </a:rPr>
                        <a:t>khác</a:t>
                      </a:r>
                      <a:r>
                        <a:rPr sz="1000" spc="10" dirty="0">
                          <a:solidFill>
                            <a:srgbClr val="003864"/>
                          </a:solidFill>
                          <a:latin typeface="Verdana"/>
                          <a:cs typeface="Verdana"/>
                        </a:rPr>
                        <a:t> </a:t>
                      </a:r>
                      <a:r>
                        <a:rPr sz="1000" spc="-85" dirty="0">
                          <a:solidFill>
                            <a:srgbClr val="003864"/>
                          </a:solidFill>
                          <a:latin typeface="Verdana"/>
                          <a:cs typeface="Verdana"/>
                        </a:rPr>
                        <a:t>có</a:t>
                      </a:r>
                      <a:r>
                        <a:rPr sz="1000" spc="-15" dirty="0">
                          <a:solidFill>
                            <a:srgbClr val="003864"/>
                          </a:solidFill>
                          <a:latin typeface="Verdana"/>
                          <a:cs typeface="Verdana"/>
                        </a:rPr>
                        <a:t> </a:t>
                      </a:r>
                      <a:r>
                        <a:rPr sz="1000" spc="-75" dirty="0">
                          <a:solidFill>
                            <a:srgbClr val="003864"/>
                          </a:solidFill>
                          <a:latin typeface="Verdana"/>
                          <a:cs typeface="Verdana"/>
                        </a:rPr>
                        <a:t>liên</a:t>
                      </a:r>
                      <a:r>
                        <a:rPr sz="1000" spc="-20" dirty="0">
                          <a:solidFill>
                            <a:srgbClr val="003864"/>
                          </a:solidFill>
                          <a:latin typeface="Verdana"/>
                          <a:cs typeface="Verdana"/>
                        </a:rPr>
                        <a:t> quan</a:t>
                      </a:r>
                      <a:endParaRPr sz="1000">
                        <a:latin typeface="Verdana"/>
                        <a:cs typeface="Verdana"/>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2922791579"/>
                  </a:ext>
                </a:extLst>
              </a:tr>
            </a:tbl>
          </a:graphicData>
        </a:graphic>
      </p:graphicFrame>
      <p:sp>
        <p:nvSpPr>
          <p:cNvPr id="9" name="TextBox 8"/>
          <p:cNvSpPr txBox="1"/>
          <p:nvPr/>
        </p:nvSpPr>
        <p:spPr>
          <a:xfrm>
            <a:off x="3367912" y="6113167"/>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3752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13</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9" y="321691"/>
            <a:ext cx="5709285" cy="782955"/>
          </a:xfrm>
          <a:prstGeom prst="rect">
            <a:avLst/>
          </a:prstGeom>
        </p:spPr>
        <p:txBody>
          <a:bodyPr vert="horz" wrap="square" lIns="0" tIns="12065" rIns="0" bIns="0" rtlCol="0">
            <a:spAutoFit/>
          </a:bodyPr>
          <a:lstStyle/>
          <a:p>
            <a:pPr marL="12700">
              <a:lnSpc>
                <a:spcPts val="3225"/>
              </a:lnSpc>
              <a:spcBef>
                <a:spcPts val="95"/>
              </a:spcBef>
            </a:pPr>
            <a:r>
              <a:rPr spc="-229" dirty="0"/>
              <a:t>Bảng</a:t>
            </a:r>
            <a:r>
              <a:rPr spc="-90" dirty="0"/>
              <a:t> </a:t>
            </a:r>
            <a:r>
              <a:rPr spc="-229" dirty="0"/>
              <a:t>Quyền</a:t>
            </a:r>
            <a:r>
              <a:rPr spc="-114" dirty="0"/>
              <a:t> </a:t>
            </a:r>
            <a:r>
              <a:rPr spc="-150" dirty="0"/>
              <a:t>lợi</a:t>
            </a:r>
            <a:r>
              <a:rPr spc="-85" dirty="0"/>
              <a:t> </a:t>
            </a:r>
            <a:r>
              <a:rPr spc="-225" dirty="0"/>
              <a:t>bảo</a:t>
            </a:r>
            <a:r>
              <a:rPr spc="-90" dirty="0"/>
              <a:t> </a:t>
            </a:r>
            <a:r>
              <a:rPr spc="-20" dirty="0"/>
              <a:t>hiểm</a:t>
            </a:r>
          </a:p>
          <a:p>
            <a:pPr marL="12700">
              <a:lnSpc>
                <a:spcPts val="2745"/>
              </a:lnSpc>
            </a:pPr>
            <a:r>
              <a:rPr sz="2400" b="0" spc="-250" dirty="0">
                <a:solidFill>
                  <a:srgbClr val="ED3C8A"/>
                </a:solidFill>
                <a:latin typeface="Verdana"/>
                <a:cs typeface="Verdana"/>
              </a:rPr>
              <a:t>Nằm</a:t>
            </a:r>
            <a:r>
              <a:rPr sz="2400" b="0" spc="-75" dirty="0">
                <a:solidFill>
                  <a:srgbClr val="ED3C8A"/>
                </a:solidFill>
                <a:latin typeface="Verdana"/>
                <a:cs typeface="Verdana"/>
              </a:rPr>
              <a:t> </a:t>
            </a:r>
            <a:r>
              <a:rPr sz="2400" b="0" spc="-185" dirty="0">
                <a:solidFill>
                  <a:srgbClr val="ED3C8A"/>
                </a:solidFill>
                <a:latin typeface="Verdana"/>
                <a:cs typeface="Verdana"/>
              </a:rPr>
              <a:t>viện</a:t>
            </a:r>
            <a:r>
              <a:rPr sz="2400" b="0" spc="-75" dirty="0">
                <a:solidFill>
                  <a:srgbClr val="ED3C8A"/>
                </a:solidFill>
                <a:latin typeface="Verdana"/>
                <a:cs typeface="Verdana"/>
              </a:rPr>
              <a:t> </a:t>
            </a:r>
            <a:r>
              <a:rPr sz="2400" b="0" spc="-140" dirty="0">
                <a:solidFill>
                  <a:srgbClr val="ED3C8A"/>
                </a:solidFill>
                <a:latin typeface="Verdana"/>
                <a:cs typeface="Verdana"/>
              </a:rPr>
              <a:t>&amp;</a:t>
            </a:r>
            <a:r>
              <a:rPr sz="2400" b="0" spc="-75" dirty="0">
                <a:solidFill>
                  <a:srgbClr val="ED3C8A"/>
                </a:solidFill>
                <a:latin typeface="Verdana"/>
                <a:cs typeface="Verdana"/>
              </a:rPr>
              <a:t> </a:t>
            </a:r>
            <a:r>
              <a:rPr sz="2400" b="0" spc="-185" dirty="0">
                <a:solidFill>
                  <a:srgbClr val="ED3C8A"/>
                </a:solidFill>
                <a:latin typeface="Verdana"/>
                <a:cs typeface="Verdana"/>
              </a:rPr>
              <a:t>Phẫu</a:t>
            </a:r>
            <a:r>
              <a:rPr sz="2400" b="0" spc="-70" dirty="0">
                <a:solidFill>
                  <a:srgbClr val="ED3C8A"/>
                </a:solidFill>
                <a:latin typeface="Verdana"/>
                <a:cs typeface="Verdana"/>
              </a:rPr>
              <a:t> </a:t>
            </a:r>
            <a:r>
              <a:rPr sz="2400" b="0" spc="-185" dirty="0">
                <a:solidFill>
                  <a:srgbClr val="ED3C8A"/>
                </a:solidFill>
                <a:latin typeface="Verdana"/>
                <a:cs typeface="Verdana"/>
              </a:rPr>
              <a:t>thuật</a:t>
            </a:r>
            <a:r>
              <a:rPr sz="2400" b="0" spc="-85" dirty="0">
                <a:solidFill>
                  <a:srgbClr val="ED3C8A"/>
                </a:solidFill>
                <a:latin typeface="Verdana"/>
                <a:cs typeface="Verdana"/>
              </a:rPr>
              <a:t> </a:t>
            </a:r>
            <a:r>
              <a:rPr sz="2400" b="0" spc="-185" dirty="0">
                <a:solidFill>
                  <a:srgbClr val="ED3C8A"/>
                </a:solidFill>
                <a:latin typeface="Verdana"/>
                <a:cs typeface="Verdana"/>
              </a:rPr>
              <a:t>do</a:t>
            </a:r>
            <a:r>
              <a:rPr sz="2400" b="0" spc="-85" dirty="0">
                <a:solidFill>
                  <a:srgbClr val="ED3C8A"/>
                </a:solidFill>
                <a:latin typeface="Verdana"/>
                <a:cs typeface="Verdana"/>
              </a:rPr>
              <a:t> </a:t>
            </a:r>
            <a:r>
              <a:rPr sz="2400" b="0" spc="-200" dirty="0">
                <a:solidFill>
                  <a:srgbClr val="ED3C8A"/>
                </a:solidFill>
                <a:latin typeface="Verdana"/>
                <a:cs typeface="Verdana"/>
              </a:rPr>
              <a:t>Bệnh/</a:t>
            </a:r>
            <a:r>
              <a:rPr sz="2400" b="0" spc="-95" dirty="0">
                <a:solidFill>
                  <a:srgbClr val="ED3C8A"/>
                </a:solidFill>
                <a:latin typeface="Verdana"/>
                <a:cs typeface="Verdana"/>
              </a:rPr>
              <a:t> </a:t>
            </a:r>
            <a:r>
              <a:rPr sz="2400" b="0" spc="-145" dirty="0">
                <a:solidFill>
                  <a:srgbClr val="ED3C8A"/>
                </a:solidFill>
                <a:latin typeface="Verdana"/>
                <a:cs typeface="Verdana"/>
              </a:rPr>
              <a:t>Thai</a:t>
            </a:r>
            <a:r>
              <a:rPr sz="2400" b="0" spc="-75" dirty="0">
                <a:solidFill>
                  <a:srgbClr val="ED3C8A"/>
                </a:solidFill>
                <a:latin typeface="Verdana"/>
                <a:cs typeface="Verdana"/>
              </a:rPr>
              <a:t> </a:t>
            </a:r>
            <a:r>
              <a:rPr sz="2400" b="0" spc="-105" dirty="0">
                <a:solidFill>
                  <a:srgbClr val="ED3C8A"/>
                </a:solidFill>
                <a:latin typeface="Verdana"/>
                <a:cs typeface="Verdana"/>
              </a:rPr>
              <a:t>sản</a:t>
            </a:r>
            <a:endParaRPr sz="2400">
              <a:latin typeface="Verdana"/>
              <a:cs typeface="Verdana"/>
            </a:endParaRPr>
          </a:p>
        </p:txBody>
      </p:sp>
      <p:graphicFrame>
        <p:nvGraphicFramePr>
          <p:cNvPr id="8" name="Table 7"/>
          <p:cNvGraphicFramePr>
            <a:graphicFrameLocks noGrp="1"/>
          </p:cNvGraphicFramePr>
          <p:nvPr>
            <p:extLst>
              <p:ext uri="{D42A27DB-BD31-4B8C-83A1-F6EECF244321}">
                <p14:modId xmlns:p14="http://schemas.microsoft.com/office/powerpoint/2010/main" val="4077767967"/>
              </p:ext>
            </p:extLst>
          </p:nvPr>
        </p:nvGraphicFramePr>
        <p:xfrm>
          <a:off x="457200" y="1110742"/>
          <a:ext cx="10058400" cy="4937760"/>
        </p:xfrm>
        <a:graphic>
          <a:graphicData uri="http://schemas.openxmlformats.org/drawingml/2006/table">
            <a:tbl>
              <a:tblPr firstRow="1" bandRow="1">
                <a:tableStyleId>{2D5ABB26-0587-4C30-8999-92F81FD0307C}</a:tableStyleId>
              </a:tblPr>
              <a:tblGrid>
                <a:gridCol w="689358">
                  <a:extLst>
                    <a:ext uri="{9D8B030D-6E8A-4147-A177-3AD203B41FA5}">
                      <a16:colId xmlns:a16="http://schemas.microsoft.com/office/drawing/2014/main" val="3040964906"/>
                    </a:ext>
                  </a:extLst>
                </a:gridCol>
                <a:gridCol w="9369042">
                  <a:extLst>
                    <a:ext uri="{9D8B030D-6E8A-4147-A177-3AD203B41FA5}">
                      <a16:colId xmlns:a16="http://schemas.microsoft.com/office/drawing/2014/main" val="292165106"/>
                    </a:ext>
                  </a:extLst>
                </a:gridCol>
              </a:tblGrid>
              <a:tr h="378460">
                <a:tc>
                  <a:txBody>
                    <a:bodyPr/>
                    <a:lstStyle/>
                    <a:p>
                      <a:pPr>
                        <a:lnSpc>
                          <a:spcPct val="100000"/>
                        </a:lnSpc>
                      </a:pP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tc>
                  <a:txBody>
                    <a:bodyPr/>
                    <a:lstStyle/>
                    <a:p>
                      <a:pPr marL="6985">
                        <a:lnSpc>
                          <a:spcPct val="100000"/>
                        </a:lnSpc>
                        <a:spcBef>
                          <a:spcPts val="695"/>
                        </a:spcBef>
                      </a:pPr>
                      <a:r>
                        <a:rPr sz="1200" b="1" spc="-95" dirty="0">
                          <a:solidFill>
                            <a:srgbClr val="FFFFFF"/>
                          </a:solidFill>
                          <a:latin typeface="Verdana"/>
                          <a:cs typeface="Verdana"/>
                        </a:rPr>
                        <a:t>ĐIỀU</a:t>
                      </a:r>
                      <a:r>
                        <a:rPr sz="1200" b="1" spc="-40" dirty="0">
                          <a:solidFill>
                            <a:srgbClr val="FFFFFF"/>
                          </a:solidFill>
                          <a:latin typeface="Verdana"/>
                          <a:cs typeface="Verdana"/>
                        </a:rPr>
                        <a:t> </a:t>
                      </a:r>
                      <a:r>
                        <a:rPr sz="1200" b="1" spc="-85" dirty="0">
                          <a:solidFill>
                            <a:srgbClr val="FFFFFF"/>
                          </a:solidFill>
                          <a:latin typeface="Verdana"/>
                          <a:cs typeface="Verdana"/>
                        </a:rPr>
                        <a:t>TRỊ</a:t>
                      </a:r>
                      <a:r>
                        <a:rPr sz="1200" b="1" spc="-50" dirty="0">
                          <a:solidFill>
                            <a:srgbClr val="FFFFFF"/>
                          </a:solidFill>
                          <a:latin typeface="Verdana"/>
                          <a:cs typeface="Verdana"/>
                        </a:rPr>
                        <a:t> </a:t>
                      </a:r>
                      <a:r>
                        <a:rPr sz="1200" b="1" spc="-100" dirty="0">
                          <a:solidFill>
                            <a:srgbClr val="FFFFFF"/>
                          </a:solidFill>
                          <a:latin typeface="Verdana"/>
                          <a:cs typeface="Verdana"/>
                        </a:rPr>
                        <a:t>NỘI</a:t>
                      </a:r>
                      <a:r>
                        <a:rPr sz="1200" b="1" spc="-50" dirty="0">
                          <a:solidFill>
                            <a:srgbClr val="FFFFFF"/>
                          </a:solidFill>
                          <a:latin typeface="Verdana"/>
                          <a:cs typeface="Verdana"/>
                        </a:rPr>
                        <a:t> </a:t>
                      </a:r>
                      <a:r>
                        <a:rPr sz="1200" b="1" spc="-90" dirty="0">
                          <a:solidFill>
                            <a:srgbClr val="FFFFFF"/>
                          </a:solidFill>
                          <a:latin typeface="Verdana"/>
                          <a:cs typeface="Verdana"/>
                        </a:rPr>
                        <a:t>TRÚ</a:t>
                      </a:r>
                      <a:r>
                        <a:rPr sz="1200" b="1" spc="-30" dirty="0">
                          <a:solidFill>
                            <a:srgbClr val="FFFFFF"/>
                          </a:solidFill>
                          <a:latin typeface="Verdana"/>
                          <a:cs typeface="Verdana"/>
                        </a:rPr>
                        <a:t> </a:t>
                      </a:r>
                      <a:r>
                        <a:rPr sz="1200" b="1" spc="-110" dirty="0">
                          <a:solidFill>
                            <a:srgbClr val="FFFFFF"/>
                          </a:solidFill>
                          <a:latin typeface="Verdana"/>
                          <a:cs typeface="Verdana"/>
                        </a:rPr>
                        <a:t>DO</a:t>
                      </a:r>
                      <a:r>
                        <a:rPr sz="1200" b="1" spc="-40" dirty="0">
                          <a:solidFill>
                            <a:srgbClr val="FFFFFF"/>
                          </a:solidFill>
                          <a:latin typeface="Verdana"/>
                          <a:cs typeface="Verdana"/>
                        </a:rPr>
                        <a:t> </a:t>
                      </a:r>
                      <a:r>
                        <a:rPr sz="1200" b="1" spc="-95" dirty="0">
                          <a:solidFill>
                            <a:srgbClr val="FFFFFF"/>
                          </a:solidFill>
                          <a:latin typeface="Verdana"/>
                          <a:cs typeface="Verdana"/>
                        </a:rPr>
                        <a:t>ỐM</a:t>
                      </a:r>
                      <a:r>
                        <a:rPr sz="1200" b="1" spc="-30" dirty="0">
                          <a:solidFill>
                            <a:srgbClr val="FFFFFF"/>
                          </a:solidFill>
                          <a:latin typeface="Verdana"/>
                          <a:cs typeface="Verdana"/>
                        </a:rPr>
                        <a:t> </a:t>
                      </a:r>
                      <a:r>
                        <a:rPr sz="1200" b="1" spc="-90" dirty="0">
                          <a:solidFill>
                            <a:srgbClr val="FFFFFF"/>
                          </a:solidFill>
                          <a:latin typeface="Verdana"/>
                          <a:cs typeface="Verdana"/>
                        </a:rPr>
                        <a:t>BỆNH,</a:t>
                      </a:r>
                      <a:r>
                        <a:rPr sz="1200" b="1" spc="-50" dirty="0">
                          <a:solidFill>
                            <a:srgbClr val="FFFFFF"/>
                          </a:solidFill>
                          <a:latin typeface="Verdana"/>
                          <a:cs typeface="Verdana"/>
                        </a:rPr>
                        <a:t> </a:t>
                      </a:r>
                      <a:r>
                        <a:rPr sz="1200" b="1" spc="-105" dirty="0">
                          <a:solidFill>
                            <a:srgbClr val="FFFFFF"/>
                          </a:solidFill>
                          <a:latin typeface="Verdana"/>
                          <a:cs typeface="Verdana"/>
                        </a:rPr>
                        <a:t>THAI</a:t>
                      </a:r>
                      <a:r>
                        <a:rPr sz="1200" b="1" spc="-40" dirty="0">
                          <a:solidFill>
                            <a:srgbClr val="FFFFFF"/>
                          </a:solidFill>
                          <a:latin typeface="Verdana"/>
                          <a:cs typeface="Verdana"/>
                        </a:rPr>
                        <a:t> </a:t>
                      </a:r>
                      <a:r>
                        <a:rPr sz="1200" b="1" spc="-25" dirty="0">
                          <a:solidFill>
                            <a:srgbClr val="FFFFFF"/>
                          </a:solidFill>
                          <a:latin typeface="Verdana"/>
                          <a:cs typeface="Verdana"/>
                        </a:rPr>
                        <a:t>SẢN</a:t>
                      </a:r>
                      <a:endParaRPr sz="1200">
                        <a:latin typeface="Verdana"/>
                        <a:cs typeface="Verdana"/>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3159332173"/>
                  </a:ext>
                </a:extLst>
              </a:tr>
              <a:tr h="453390">
                <a:tc>
                  <a:txBody>
                    <a:bodyPr/>
                    <a:lstStyle/>
                    <a:p>
                      <a:pPr marL="1270" algn="ctr">
                        <a:lnSpc>
                          <a:spcPct val="100000"/>
                        </a:lnSpc>
                        <a:spcBef>
                          <a:spcPts val="994"/>
                        </a:spcBef>
                      </a:pPr>
                      <a:r>
                        <a:rPr sz="1200" b="1" spc="-50" dirty="0">
                          <a:solidFill>
                            <a:srgbClr val="FFFFFF"/>
                          </a:solidFill>
                          <a:latin typeface="Verdana"/>
                          <a:cs typeface="Verdana"/>
                        </a:rPr>
                        <a:t>A</a:t>
                      </a:r>
                      <a:endParaRPr sz="1200">
                        <a:latin typeface="Verdana"/>
                        <a:cs typeface="Verdana"/>
                      </a:endParaRPr>
                    </a:p>
                  </a:txBody>
                  <a:tcPr marL="0" marR="0" marT="12636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6985">
                        <a:lnSpc>
                          <a:spcPts val="1370"/>
                        </a:lnSpc>
                        <a:spcBef>
                          <a:spcPts val="345"/>
                        </a:spcBef>
                      </a:pPr>
                      <a:r>
                        <a:rPr sz="1200" spc="-80" dirty="0">
                          <a:solidFill>
                            <a:srgbClr val="003864"/>
                          </a:solidFill>
                          <a:latin typeface="Verdana"/>
                          <a:cs typeface="Verdana"/>
                        </a:rPr>
                        <a:t>Giới</a:t>
                      </a:r>
                      <a:r>
                        <a:rPr sz="1200" spc="-30" dirty="0">
                          <a:solidFill>
                            <a:srgbClr val="003864"/>
                          </a:solidFill>
                          <a:latin typeface="Verdana"/>
                          <a:cs typeface="Verdana"/>
                        </a:rPr>
                        <a:t> </a:t>
                      </a:r>
                      <a:r>
                        <a:rPr sz="1200" spc="-105" dirty="0">
                          <a:solidFill>
                            <a:srgbClr val="003864"/>
                          </a:solidFill>
                          <a:latin typeface="Verdana"/>
                          <a:cs typeface="Verdana"/>
                        </a:rPr>
                        <a:t>hạn</a:t>
                      </a:r>
                      <a:r>
                        <a:rPr sz="1200" spc="-15" dirty="0">
                          <a:solidFill>
                            <a:srgbClr val="003864"/>
                          </a:solidFill>
                          <a:latin typeface="Verdana"/>
                          <a:cs typeface="Verdana"/>
                        </a:rPr>
                        <a:t> </a:t>
                      </a:r>
                      <a:r>
                        <a:rPr sz="1200" spc="-100" dirty="0">
                          <a:solidFill>
                            <a:srgbClr val="003864"/>
                          </a:solidFill>
                          <a:latin typeface="Verdana"/>
                          <a:cs typeface="Verdana"/>
                        </a:rPr>
                        <a:t>chung</a:t>
                      </a:r>
                      <a:r>
                        <a:rPr sz="1200" spc="-15" dirty="0">
                          <a:solidFill>
                            <a:srgbClr val="003864"/>
                          </a:solidFill>
                          <a:latin typeface="Verdana"/>
                          <a:cs typeface="Verdana"/>
                        </a:rPr>
                        <a:t> </a:t>
                      </a:r>
                      <a:r>
                        <a:rPr sz="1200" spc="-75" dirty="0">
                          <a:solidFill>
                            <a:srgbClr val="003864"/>
                          </a:solidFill>
                          <a:latin typeface="Verdana"/>
                          <a:cs typeface="Verdana"/>
                        </a:rPr>
                        <a:t>tối</a:t>
                      </a:r>
                      <a:r>
                        <a:rPr sz="1200" spc="-25" dirty="0">
                          <a:solidFill>
                            <a:srgbClr val="003864"/>
                          </a:solidFill>
                          <a:latin typeface="Verdana"/>
                          <a:cs typeface="Verdana"/>
                        </a:rPr>
                        <a:t> </a:t>
                      </a:r>
                      <a:r>
                        <a:rPr sz="1200" spc="-90" dirty="0">
                          <a:solidFill>
                            <a:srgbClr val="003864"/>
                          </a:solidFill>
                          <a:latin typeface="Verdana"/>
                          <a:cs typeface="Verdana"/>
                        </a:rPr>
                        <a:t>đa</a:t>
                      </a:r>
                      <a:r>
                        <a:rPr sz="1200" spc="-35" dirty="0">
                          <a:solidFill>
                            <a:srgbClr val="003864"/>
                          </a:solidFill>
                          <a:latin typeface="Verdana"/>
                          <a:cs typeface="Verdana"/>
                        </a:rPr>
                        <a:t> </a:t>
                      </a:r>
                      <a:r>
                        <a:rPr sz="1200" spc="-105" dirty="0">
                          <a:solidFill>
                            <a:srgbClr val="003864"/>
                          </a:solidFill>
                          <a:latin typeface="Verdana"/>
                          <a:cs typeface="Verdana"/>
                        </a:rPr>
                        <a:t>quyền</a:t>
                      </a:r>
                      <a:r>
                        <a:rPr sz="1200" spc="-15" dirty="0">
                          <a:solidFill>
                            <a:srgbClr val="003864"/>
                          </a:solidFill>
                          <a:latin typeface="Verdana"/>
                          <a:cs typeface="Verdana"/>
                        </a:rPr>
                        <a:t> </a:t>
                      </a:r>
                      <a:r>
                        <a:rPr sz="1200" spc="-10" dirty="0">
                          <a:solidFill>
                            <a:srgbClr val="003864"/>
                          </a:solidFill>
                          <a:latin typeface="Verdana"/>
                          <a:cs typeface="Verdana"/>
                        </a:rPr>
                        <a:t>lợi/Người/Năm</a:t>
                      </a:r>
                      <a:endParaRPr sz="1200">
                        <a:latin typeface="Verdana"/>
                        <a:cs typeface="Verdana"/>
                      </a:endParaRPr>
                    </a:p>
                    <a:p>
                      <a:pPr marL="6985">
                        <a:lnSpc>
                          <a:spcPts val="1370"/>
                        </a:lnSpc>
                      </a:pPr>
                      <a:r>
                        <a:rPr sz="1200" spc="-85" dirty="0">
                          <a:solidFill>
                            <a:srgbClr val="003864"/>
                          </a:solidFill>
                          <a:latin typeface="Verdana"/>
                          <a:cs typeface="Verdana"/>
                        </a:rPr>
                        <a:t>(Giới</a:t>
                      </a:r>
                      <a:r>
                        <a:rPr sz="1200" spc="-20" dirty="0">
                          <a:solidFill>
                            <a:srgbClr val="003864"/>
                          </a:solidFill>
                          <a:latin typeface="Verdana"/>
                          <a:cs typeface="Verdana"/>
                        </a:rPr>
                        <a:t> </a:t>
                      </a:r>
                      <a:r>
                        <a:rPr sz="1200" spc="-110" dirty="0">
                          <a:solidFill>
                            <a:srgbClr val="003864"/>
                          </a:solidFill>
                          <a:latin typeface="Verdana"/>
                          <a:cs typeface="Verdana"/>
                        </a:rPr>
                        <a:t>hạn</a:t>
                      </a:r>
                      <a:r>
                        <a:rPr sz="1200" spc="-25" dirty="0">
                          <a:solidFill>
                            <a:srgbClr val="003864"/>
                          </a:solidFill>
                          <a:latin typeface="Verdana"/>
                          <a:cs typeface="Verdana"/>
                        </a:rPr>
                        <a:t> </a:t>
                      </a:r>
                      <a:r>
                        <a:rPr sz="1200" spc="-100" dirty="0">
                          <a:solidFill>
                            <a:srgbClr val="003864"/>
                          </a:solidFill>
                          <a:latin typeface="Verdana"/>
                          <a:cs typeface="Verdana"/>
                        </a:rPr>
                        <a:t>chung,</a:t>
                      </a:r>
                      <a:r>
                        <a:rPr sz="1200" spc="-10" dirty="0">
                          <a:solidFill>
                            <a:srgbClr val="003864"/>
                          </a:solidFill>
                          <a:latin typeface="Verdana"/>
                          <a:cs typeface="Verdana"/>
                        </a:rPr>
                        <a:t> </a:t>
                      </a:r>
                      <a:r>
                        <a:rPr sz="1200" spc="-100" dirty="0">
                          <a:solidFill>
                            <a:srgbClr val="003864"/>
                          </a:solidFill>
                          <a:latin typeface="Verdana"/>
                          <a:cs typeface="Verdana"/>
                        </a:rPr>
                        <a:t>bao</a:t>
                      </a:r>
                      <a:r>
                        <a:rPr sz="1200" spc="-30" dirty="0">
                          <a:solidFill>
                            <a:srgbClr val="003864"/>
                          </a:solidFill>
                          <a:latin typeface="Verdana"/>
                          <a:cs typeface="Verdana"/>
                        </a:rPr>
                        <a:t> </a:t>
                      </a:r>
                      <a:r>
                        <a:rPr sz="1200" spc="-120" dirty="0">
                          <a:solidFill>
                            <a:srgbClr val="003864"/>
                          </a:solidFill>
                          <a:latin typeface="Verdana"/>
                          <a:cs typeface="Verdana"/>
                        </a:rPr>
                        <a:t>gồm</a:t>
                      </a:r>
                      <a:r>
                        <a:rPr sz="1200" spc="-15" dirty="0">
                          <a:solidFill>
                            <a:srgbClr val="003864"/>
                          </a:solidFill>
                          <a:latin typeface="Verdana"/>
                          <a:cs typeface="Verdana"/>
                        </a:rPr>
                        <a:t> </a:t>
                      </a:r>
                      <a:r>
                        <a:rPr sz="1200" spc="-95" dirty="0">
                          <a:solidFill>
                            <a:srgbClr val="003864"/>
                          </a:solidFill>
                          <a:latin typeface="Verdana"/>
                          <a:cs typeface="Verdana"/>
                        </a:rPr>
                        <a:t>các</a:t>
                      </a:r>
                      <a:r>
                        <a:rPr sz="1200" spc="-35" dirty="0">
                          <a:solidFill>
                            <a:srgbClr val="003864"/>
                          </a:solidFill>
                          <a:latin typeface="Verdana"/>
                          <a:cs typeface="Verdana"/>
                        </a:rPr>
                        <a:t> </a:t>
                      </a:r>
                      <a:r>
                        <a:rPr sz="1200" spc="-65" dirty="0">
                          <a:solidFill>
                            <a:srgbClr val="003864"/>
                          </a:solidFill>
                          <a:latin typeface="Verdana"/>
                          <a:cs typeface="Verdana"/>
                        </a:rPr>
                        <a:t>giới</a:t>
                      </a:r>
                      <a:r>
                        <a:rPr sz="1200" spc="-15" dirty="0">
                          <a:solidFill>
                            <a:srgbClr val="003864"/>
                          </a:solidFill>
                          <a:latin typeface="Verdana"/>
                          <a:cs typeface="Verdana"/>
                        </a:rPr>
                        <a:t> </a:t>
                      </a:r>
                      <a:r>
                        <a:rPr sz="1200" spc="-110" dirty="0">
                          <a:solidFill>
                            <a:srgbClr val="003864"/>
                          </a:solidFill>
                          <a:latin typeface="Verdana"/>
                          <a:cs typeface="Verdana"/>
                        </a:rPr>
                        <a:t>hạn</a:t>
                      </a:r>
                      <a:r>
                        <a:rPr sz="1200" spc="-15" dirty="0">
                          <a:solidFill>
                            <a:srgbClr val="003864"/>
                          </a:solidFill>
                          <a:latin typeface="Verdana"/>
                          <a:cs typeface="Verdana"/>
                        </a:rPr>
                        <a:t> </a:t>
                      </a:r>
                      <a:r>
                        <a:rPr sz="1200" spc="-100" dirty="0">
                          <a:solidFill>
                            <a:srgbClr val="003864"/>
                          </a:solidFill>
                          <a:latin typeface="Verdana"/>
                          <a:cs typeface="Verdana"/>
                        </a:rPr>
                        <a:t>phụ</a:t>
                      </a:r>
                      <a:r>
                        <a:rPr sz="1200" spc="-10" dirty="0">
                          <a:solidFill>
                            <a:srgbClr val="003864"/>
                          </a:solidFill>
                          <a:latin typeface="Verdana"/>
                          <a:cs typeface="Verdana"/>
                        </a:rPr>
                        <a:t> </a:t>
                      </a:r>
                      <a:r>
                        <a:rPr sz="1200" spc="-70" dirty="0">
                          <a:solidFill>
                            <a:srgbClr val="003864"/>
                          </a:solidFill>
                          <a:latin typeface="Verdana"/>
                          <a:cs typeface="Verdana"/>
                        </a:rPr>
                        <a:t>dưới</a:t>
                      </a:r>
                      <a:r>
                        <a:rPr sz="1200" spc="-25" dirty="0">
                          <a:solidFill>
                            <a:srgbClr val="003864"/>
                          </a:solidFill>
                          <a:latin typeface="Verdana"/>
                          <a:cs typeface="Verdana"/>
                        </a:rPr>
                        <a:t> </a:t>
                      </a:r>
                      <a:r>
                        <a:rPr sz="1200" spc="-20" dirty="0">
                          <a:solidFill>
                            <a:srgbClr val="003864"/>
                          </a:solidFill>
                          <a:latin typeface="Verdana"/>
                          <a:cs typeface="Verdana"/>
                        </a:rPr>
                        <a:t>đây)</a:t>
                      </a:r>
                      <a:endParaRPr sz="1200">
                        <a:latin typeface="Verdana"/>
                        <a:cs typeface="Verdan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934670238"/>
                  </a:ext>
                </a:extLst>
              </a:tr>
              <a:tr h="720090">
                <a:tc>
                  <a:txBody>
                    <a:bodyPr/>
                    <a:lstStyle/>
                    <a:p>
                      <a:pPr>
                        <a:lnSpc>
                          <a:spcPct val="100000"/>
                        </a:lnSpc>
                        <a:spcBef>
                          <a:spcPts val="665"/>
                        </a:spcBef>
                      </a:pPr>
                      <a:endParaRPr sz="1200">
                        <a:latin typeface="Times New Roman"/>
                        <a:cs typeface="Times New Roman"/>
                      </a:endParaRPr>
                    </a:p>
                    <a:p>
                      <a:pPr algn="ctr">
                        <a:lnSpc>
                          <a:spcPct val="100000"/>
                        </a:lnSpc>
                      </a:pPr>
                      <a:r>
                        <a:rPr sz="1200" b="1" spc="-50" dirty="0">
                          <a:solidFill>
                            <a:srgbClr val="FFFFFF"/>
                          </a:solidFill>
                          <a:latin typeface="Verdana"/>
                          <a:cs typeface="Verdana"/>
                        </a:rPr>
                        <a:t>3</a:t>
                      </a:r>
                      <a:endParaRPr sz="1200">
                        <a:latin typeface="Verdana"/>
                        <a:cs typeface="Verdana"/>
                      </a:endParaRPr>
                    </a:p>
                  </a:txBody>
                  <a:tcPr marL="0" marR="0" marT="844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232410">
                        <a:lnSpc>
                          <a:spcPts val="1300"/>
                        </a:lnSpc>
                        <a:spcBef>
                          <a:spcPts val="254"/>
                        </a:spcBef>
                      </a:pPr>
                      <a:r>
                        <a:rPr sz="1200" spc="-95" dirty="0">
                          <a:solidFill>
                            <a:srgbClr val="003864"/>
                          </a:solidFill>
                          <a:latin typeface="Verdana"/>
                          <a:cs typeface="Verdana"/>
                        </a:rPr>
                        <a:t>Chi</a:t>
                      </a:r>
                      <a:r>
                        <a:rPr sz="1200" spc="-15" dirty="0">
                          <a:solidFill>
                            <a:srgbClr val="003864"/>
                          </a:solidFill>
                          <a:latin typeface="Verdana"/>
                          <a:cs typeface="Verdana"/>
                        </a:rPr>
                        <a:t> </a:t>
                      </a:r>
                      <a:r>
                        <a:rPr sz="1200" spc="-85" dirty="0">
                          <a:solidFill>
                            <a:srgbClr val="003864"/>
                          </a:solidFill>
                          <a:latin typeface="Verdana"/>
                          <a:cs typeface="Verdana"/>
                        </a:rPr>
                        <a:t>phí</a:t>
                      </a:r>
                      <a:r>
                        <a:rPr sz="1200" spc="-25" dirty="0">
                          <a:solidFill>
                            <a:srgbClr val="003864"/>
                          </a:solidFill>
                          <a:latin typeface="Verdana"/>
                          <a:cs typeface="Verdana"/>
                        </a:rPr>
                        <a:t> </a:t>
                      </a:r>
                      <a:r>
                        <a:rPr sz="1200" spc="-80" dirty="0">
                          <a:solidFill>
                            <a:srgbClr val="003864"/>
                          </a:solidFill>
                          <a:latin typeface="Verdana"/>
                          <a:cs typeface="Verdana"/>
                        </a:rPr>
                        <a:t>điều</a:t>
                      </a:r>
                      <a:r>
                        <a:rPr sz="1200" dirty="0">
                          <a:solidFill>
                            <a:srgbClr val="003864"/>
                          </a:solidFill>
                          <a:latin typeface="Verdana"/>
                          <a:cs typeface="Verdana"/>
                        </a:rPr>
                        <a:t> </a:t>
                      </a:r>
                      <a:r>
                        <a:rPr sz="1200" spc="-75" dirty="0">
                          <a:solidFill>
                            <a:srgbClr val="003864"/>
                          </a:solidFill>
                          <a:latin typeface="Verdana"/>
                          <a:cs typeface="Verdana"/>
                        </a:rPr>
                        <a:t>trị</a:t>
                      </a:r>
                      <a:r>
                        <a:rPr sz="1200" spc="-15" dirty="0">
                          <a:solidFill>
                            <a:srgbClr val="003864"/>
                          </a:solidFill>
                          <a:latin typeface="Verdana"/>
                          <a:cs typeface="Verdana"/>
                        </a:rPr>
                        <a:t> </a:t>
                      </a:r>
                      <a:r>
                        <a:rPr sz="1200" spc="-90" dirty="0">
                          <a:solidFill>
                            <a:srgbClr val="003864"/>
                          </a:solidFill>
                          <a:latin typeface="Verdana"/>
                          <a:cs typeface="Verdana"/>
                        </a:rPr>
                        <a:t>tại</a:t>
                      </a:r>
                      <a:r>
                        <a:rPr sz="1200" spc="-10" dirty="0">
                          <a:solidFill>
                            <a:srgbClr val="003864"/>
                          </a:solidFill>
                          <a:latin typeface="Verdana"/>
                          <a:cs typeface="Verdana"/>
                        </a:rPr>
                        <a:t> </a:t>
                      </a:r>
                      <a:r>
                        <a:rPr sz="1200" spc="-100" dirty="0">
                          <a:solidFill>
                            <a:srgbClr val="003864"/>
                          </a:solidFill>
                          <a:latin typeface="Verdana"/>
                          <a:cs typeface="Verdana"/>
                        </a:rPr>
                        <a:t>phòng</a:t>
                      </a:r>
                      <a:r>
                        <a:rPr sz="1200" spc="-15" dirty="0">
                          <a:solidFill>
                            <a:srgbClr val="003864"/>
                          </a:solidFill>
                          <a:latin typeface="Verdana"/>
                          <a:cs typeface="Verdana"/>
                        </a:rPr>
                        <a:t> </a:t>
                      </a:r>
                      <a:r>
                        <a:rPr sz="1200" spc="-100" dirty="0">
                          <a:solidFill>
                            <a:srgbClr val="003864"/>
                          </a:solidFill>
                          <a:latin typeface="Verdana"/>
                          <a:cs typeface="Verdana"/>
                        </a:rPr>
                        <a:t>cấp</a:t>
                      </a:r>
                      <a:r>
                        <a:rPr sz="1200" spc="-15" dirty="0">
                          <a:solidFill>
                            <a:srgbClr val="003864"/>
                          </a:solidFill>
                          <a:latin typeface="Verdana"/>
                          <a:cs typeface="Verdana"/>
                        </a:rPr>
                        <a:t> </a:t>
                      </a:r>
                      <a:r>
                        <a:rPr sz="1200" spc="-90" dirty="0">
                          <a:solidFill>
                            <a:srgbClr val="003864"/>
                          </a:solidFill>
                          <a:latin typeface="Verdana"/>
                          <a:cs typeface="Verdana"/>
                        </a:rPr>
                        <a:t>cứu</a:t>
                      </a:r>
                      <a:r>
                        <a:rPr sz="1200" spc="-35" dirty="0">
                          <a:solidFill>
                            <a:srgbClr val="003864"/>
                          </a:solidFill>
                          <a:latin typeface="Verdana"/>
                          <a:cs typeface="Verdana"/>
                        </a:rPr>
                        <a:t> </a:t>
                      </a:r>
                      <a:r>
                        <a:rPr sz="1200" spc="-90" dirty="0">
                          <a:solidFill>
                            <a:srgbClr val="003864"/>
                          </a:solidFill>
                          <a:latin typeface="Verdana"/>
                          <a:cs typeface="Verdana"/>
                        </a:rPr>
                        <a:t>(Nội</a:t>
                      </a:r>
                      <a:r>
                        <a:rPr sz="1200" spc="-15" dirty="0">
                          <a:solidFill>
                            <a:srgbClr val="003864"/>
                          </a:solidFill>
                          <a:latin typeface="Verdana"/>
                          <a:cs typeface="Verdana"/>
                        </a:rPr>
                        <a:t> </a:t>
                      </a:r>
                      <a:r>
                        <a:rPr sz="1200" spc="-90" dirty="0">
                          <a:solidFill>
                            <a:srgbClr val="003864"/>
                          </a:solidFill>
                          <a:latin typeface="Verdana"/>
                          <a:cs typeface="Verdana"/>
                        </a:rPr>
                        <a:t>trú,</a:t>
                      </a:r>
                      <a:r>
                        <a:rPr sz="1200" spc="-15" dirty="0">
                          <a:solidFill>
                            <a:srgbClr val="003864"/>
                          </a:solidFill>
                          <a:latin typeface="Verdana"/>
                          <a:cs typeface="Verdana"/>
                        </a:rPr>
                        <a:t> </a:t>
                      </a:r>
                      <a:r>
                        <a:rPr sz="1200" spc="-95" dirty="0">
                          <a:solidFill>
                            <a:srgbClr val="003864"/>
                          </a:solidFill>
                          <a:latin typeface="Verdana"/>
                          <a:cs typeface="Verdana"/>
                        </a:rPr>
                        <a:t>Ngoại</a:t>
                      </a:r>
                      <a:r>
                        <a:rPr sz="1200" spc="-10" dirty="0">
                          <a:solidFill>
                            <a:srgbClr val="003864"/>
                          </a:solidFill>
                          <a:latin typeface="Verdana"/>
                          <a:cs typeface="Verdana"/>
                        </a:rPr>
                        <a:t> </a:t>
                      </a:r>
                      <a:r>
                        <a:rPr sz="1200" spc="-110" dirty="0">
                          <a:solidFill>
                            <a:srgbClr val="003864"/>
                          </a:solidFill>
                          <a:latin typeface="Verdana"/>
                          <a:cs typeface="Verdana"/>
                        </a:rPr>
                        <a:t>Trú,</a:t>
                      </a:r>
                      <a:r>
                        <a:rPr sz="1200" spc="-15" dirty="0">
                          <a:solidFill>
                            <a:srgbClr val="003864"/>
                          </a:solidFill>
                          <a:latin typeface="Verdana"/>
                          <a:cs typeface="Verdana"/>
                        </a:rPr>
                        <a:t> </a:t>
                      </a:r>
                      <a:r>
                        <a:rPr sz="1200" spc="-114" dirty="0">
                          <a:solidFill>
                            <a:srgbClr val="003864"/>
                          </a:solidFill>
                          <a:latin typeface="Verdana"/>
                          <a:cs typeface="Verdana"/>
                        </a:rPr>
                        <a:t>và</a:t>
                      </a:r>
                      <a:r>
                        <a:rPr sz="1200" spc="-35" dirty="0">
                          <a:solidFill>
                            <a:srgbClr val="003864"/>
                          </a:solidFill>
                          <a:latin typeface="Verdana"/>
                          <a:cs typeface="Verdana"/>
                        </a:rPr>
                        <a:t> </a:t>
                      </a:r>
                      <a:r>
                        <a:rPr sz="1200" spc="-90" dirty="0">
                          <a:solidFill>
                            <a:srgbClr val="003864"/>
                          </a:solidFill>
                          <a:latin typeface="Verdana"/>
                          <a:cs typeface="Verdana"/>
                        </a:rPr>
                        <a:t>Điều</a:t>
                      </a:r>
                      <a:r>
                        <a:rPr sz="1200" spc="-10" dirty="0">
                          <a:solidFill>
                            <a:srgbClr val="003864"/>
                          </a:solidFill>
                          <a:latin typeface="Verdana"/>
                          <a:cs typeface="Verdana"/>
                        </a:rPr>
                        <a:t> </a:t>
                      </a:r>
                      <a:r>
                        <a:rPr sz="1200" spc="-80" dirty="0">
                          <a:solidFill>
                            <a:srgbClr val="003864"/>
                          </a:solidFill>
                          <a:latin typeface="Verdana"/>
                          <a:cs typeface="Verdana"/>
                        </a:rPr>
                        <a:t>trị</a:t>
                      </a:r>
                      <a:r>
                        <a:rPr sz="1200" spc="-20" dirty="0">
                          <a:solidFill>
                            <a:srgbClr val="003864"/>
                          </a:solidFill>
                          <a:latin typeface="Verdana"/>
                          <a:cs typeface="Verdana"/>
                        </a:rPr>
                        <a:t> </a:t>
                      </a:r>
                      <a:r>
                        <a:rPr sz="1200" spc="-95" dirty="0">
                          <a:solidFill>
                            <a:srgbClr val="003864"/>
                          </a:solidFill>
                          <a:latin typeface="Verdana"/>
                          <a:cs typeface="Verdana"/>
                        </a:rPr>
                        <a:t>trong</a:t>
                      </a:r>
                      <a:r>
                        <a:rPr sz="1200" spc="-5" dirty="0">
                          <a:solidFill>
                            <a:srgbClr val="003864"/>
                          </a:solidFill>
                          <a:latin typeface="Verdana"/>
                          <a:cs typeface="Verdana"/>
                        </a:rPr>
                        <a:t> </a:t>
                      </a:r>
                      <a:r>
                        <a:rPr sz="1200" spc="-105" dirty="0">
                          <a:solidFill>
                            <a:srgbClr val="003864"/>
                          </a:solidFill>
                          <a:latin typeface="Verdana"/>
                          <a:cs typeface="Verdana"/>
                        </a:rPr>
                        <a:t>ngày)/Phòng</a:t>
                      </a:r>
                      <a:r>
                        <a:rPr sz="1200" spc="10" dirty="0">
                          <a:solidFill>
                            <a:srgbClr val="003864"/>
                          </a:solidFill>
                          <a:latin typeface="Verdana"/>
                          <a:cs typeface="Verdana"/>
                        </a:rPr>
                        <a:t> </a:t>
                      </a:r>
                      <a:r>
                        <a:rPr sz="1200" spc="-120" dirty="0">
                          <a:solidFill>
                            <a:srgbClr val="003864"/>
                          </a:solidFill>
                          <a:latin typeface="Verdana"/>
                          <a:cs typeface="Verdana"/>
                        </a:rPr>
                        <a:t>chăm</a:t>
                      </a:r>
                      <a:r>
                        <a:rPr sz="1200" spc="-25" dirty="0">
                          <a:solidFill>
                            <a:srgbClr val="003864"/>
                          </a:solidFill>
                          <a:latin typeface="Verdana"/>
                          <a:cs typeface="Verdana"/>
                        </a:rPr>
                        <a:t> </a:t>
                      </a:r>
                      <a:r>
                        <a:rPr sz="1200" spc="-90" dirty="0">
                          <a:solidFill>
                            <a:srgbClr val="003864"/>
                          </a:solidFill>
                          <a:latin typeface="Verdana"/>
                          <a:cs typeface="Verdana"/>
                        </a:rPr>
                        <a:t>sóc</a:t>
                      </a:r>
                      <a:r>
                        <a:rPr sz="1200" spc="-25" dirty="0">
                          <a:solidFill>
                            <a:srgbClr val="003864"/>
                          </a:solidFill>
                          <a:latin typeface="Verdana"/>
                          <a:cs typeface="Verdana"/>
                        </a:rPr>
                        <a:t> đặc </a:t>
                      </a:r>
                      <a:r>
                        <a:rPr sz="1200" spc="-95" dirty="0">
                          <a:solidFill>
                            <a:srgbClr val="003864"/>
                          </a:solidFill>
                          <a:latin typeface="Verdana"/>
                          <a:cs typeface="Verdana"/>
                        </a:rPr>
                        <a:t>biệt/phòng</a:t>
                      </a:r>
                      <a:r>
                        <a:rPr sz="1200" spc="10" dirty="0">
                          <a:solidFill>
                            <a:srgbClr val="003864"/>
                          </a:solidFill>
                          <a:latin typeface="Verdana"/>
                          <a:cs typeface="Verdana"/>
                        </a:rPr>
                        <a:t> </a:t>
                      </a:r>
                      <a:r>
                        <a:rPr sz="1200" spc="-85" dirty="0">
                          <a:solidFill>
                            <a:srgbClr val="003864"/>
                          </a:solidFill>
                          <a:latin typeface="Verdana"/>
                          <a:cs typeface="Verdana"/>
                        </a:rPr>
                        <a:t>điều</a:t>
                      </a:r>
                      <a:r>
                        <a:rPr sz="1200" dirty="0">
                          <a:solidFill>
                            <a:srgbClr val="003864"/>
                          </a:solidFill>
                          <a:latin typeface="Verdana"/>
                          <a:cs typeface="Verdana"/>
                        </a:rPr>
                        <a:t> </a:t>
                      </a:r>
                      <a:r>
                        <a:rPr sz="1200" spc="-75" dirty="0">
                          <a:solidFill>
                            <a:srgbClr val="003864"/>
                          </a:solidFill>
                          <a:latin typeface="Verdana"/>
                          <a:cs typeface="Verdana"/>
                        </a:rPr>
                        <a:t>trị</a:t>
                      </a:r>
                      <a:r>
                        <a:rPr sz="1200" dirty="0">
                          <a:solidFill>
                            <a:srgbClr val="003864"/>
                          </a:solidFill>
                          <a:latin typeface="Verdana"/>
                          <a:cs typeface="Verdana"/>
                        </a:rPr>
                        <a:t> </a:t>
                      </a:r>
                      <a:r>
                        <a:rPr sz="1200" spc="-85" dirty="0">
                          <a:solidFill>
                            <a:srgbClr val="003864"/>
                          </a:solidFill>
                          <a:latin typeface="Verdana"/>
                          <a:cs typeface="Verdana"/>
                        </a:rPr>
                        <a:t>tích</a:t>
                      </a:r>
                      <a:r>
                        <a:rPr sz="1200" spc="-5" dirty="0">
                          <a:solidFill>
                            <a:srgbClr val="003864"/>
                          </a:solidFill>
                          <a:latin typeface="Verdana"/>
                          <a:cs typeface="Verdana"/>
                        </a:rPr>
                        <a:t> </a:t>
                      </a:r>
                      <a:r>
                        <a:rPr sz="1200" spc="-25" dirty="0">
                          <a:solidFill>
                            <a:srgbClr val="003864"/>
                          </a:solidFill>
                          <a:latin typeface="Verdana"/>
                          <a:cs typeface="Verdana"/>
                        </a:rPr>
                        <a:t>cực</a:t>
                      </a:r>
                      <a:endParaRPr sz="1200">
                        <a:latin typeface="Verdana"/>
                        <a:cs typeface="Verdana"/>
                      </a:endParaRPr>
                    </a:p>
                    <a:p>
                      <a:pPr marL="6985">
                        <a:lnSpc>
                          <a:spcPts val="1160"/>
                        </a:lnSpc>
                      </a:pPr>
                      <a:r>
                        <a:rPr sz="1000" spc="-80" dirty="0">
                          <a:solidFill>
                            <a:srgbClr val="003864"/>
                          </a:solidFill>
                          <a:latin typeface="Verdana"/>
                          <a:cs typeface="Verdana"/>
                        </a:rPr>
                        <a:t>Bồi</a:t>
                      </a:r>
                      <a:r>
                        <a:rPr sz="1000" spc="-25" dirty="0">
                          <a:solidFill>
                            <a:srgbClr val="003864"/>
                          </a:solidFill>
                          <a:latin typeface="Verdana"/>
                          <a:cs typeface="Verdana"/>
                        </a:rPr>
                        <a:t> </a:t>
                      </a:r>
                      <a:r>
                        <a:rPr sz="1000" spc="-80" dirty="0">
                          <a:solidFill>
                            <a:srgbClr val="003864"/>
                          </a:solidFill>
                          <a:latin typeface="Verdana"/>
                          <a:cs typeface="Verdana"/>
                        </a:rPr>
                        <a:t>thường</a:t>
                      </a:r>
                      <a:r>
                        <a:rPr sz="1000" spc="10" dirty="0">
                          <a:solidFill>
                            <a:srgbClr val="003864"/>
                          </a:solidFill>
                          <a:latin typeface="Verdana"/>
                          <a:cs typeface="Verdana"/>
                        </a:rPr>
                        <a:t> </a:t>
                      </a:r>
                      <a:r>
                        <a:rPr sz="1000" spc="-85" dirty="0">
                          <a:solidFill>
                            <a:srgbClr val="003864"/>
                          </a:solidFill>
                          <a:latin typeface="Verdana"/>
                          <a:cs typeface="Verdana"/>
                        </a:rPr>
                        <a:t>cho</a:t>
                      </a:r>
                      <a:r>
                        <a:rPr sz="1000" dirty="0">
                          <a:solidFill>
                            <a:srgbClr val="003864"/>
                          </a:solidFill>
                          <a:latin typeface="Verdana"/>
                          <a:cs typeface="Verdana"/>
                        </a:rPr>
                        <a:t> </a:t>
                      </a:r>
                      <a:r>
                        <a:rPr sz="1000" spc="-80" dirty="0">
                          <a:solidFill>
                            <a:srgbClr val="003864"/>
                          </a:solidFill>
                          <a:latin typeface="Verdana"/>
                          <a:cs typeface="Verdana"/>
                        </a:rPr>
                        <a:t>các</a:t>
                      </a:r>
                      <a:r>
                        <a:rPr sz="1000" spc="-10" dirty="0">
                          <a:solidFill>
                            <a:srgbClr val="003864"/>
                          </a:solidFill>
                          <a:latin typeface="Verdana"/>
                          <a:cs typeface="Verdana"/>
                        </a:rPr>
                        <a:t> </a:t>
                      </a:r>
                      <a:r>
                        <a:rPr sz="1000" spc="-8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phí</a:t>
                      </a:r>
                      <a:r>
                        <a:rPr sz="1000" spc="-15" dirty="0">
                          <a:solidFill>
                            <a:srgbClr val="003864"/>
                          </a:solidFill>
                          <a:latin typeface="Verdana"/>
                          <a:cs typeface="Verdana"/>
                        </a:rPr>
                        <a:t> </a:t>
                      </a:r>
                      <a:r>
                        <a:rPr sz="1000" spc="-75" dirty="0">
                          <a:solidFill>
                            <a:srgbClr val="003864"/>
                          </a:solidFill>
                          <a:latin typeface="Verdana"/>
                          <a:cs typeface="Verdana"/>
                        </a:rPr>
                        <a:t>thực</a:t>
                      </a:r>
                      <a:r>
                        <a:rPr sz="1000" spc="15" dirty="0">
                          <a:solidFill>
                            <a:srgbClr val="003864"/>
                          </a:solidFill>
                          <a:latin typeface="Verdana"/>
                          <a:cs typeface="Verdana"/>
                        </a:rPr>
                        <a:t> </a:t>
                      </a:r>
                      <a:r>
                        <a:rPr sz="1000" spc="-80" dirty="0">
                          <a:solidFill>
                            <a:srgbClr val="003864"/>
                          </a:solidFill>
                          <a:latin typeface="Verdana"/>
                          <a:cs typeface="Verdana"/>
                        </a:rPr>
                        <a:t>tế</a:t>
                      </a:r>
                      <a:r>
                        <a:rPr sz="1000" spc="-15" dirty="0">
                          <a:solidFill>
                            <a:srgbClr val="003864"/>
                          </a:solidFill>
                          <a:latin typeface="Verdana"/>
                          <a:cs typeface="Verdana"/>
                        </a:rPr>
                        <a:t> </a:t>
                      </a:r>
                      <a:r>
                        <a:rPr sz="1000" spc="-95" dirty="0">
                          <a:solidFill>
                            <a:srgbClr val="003864"/>
                          </a:solidFill>
                          <a:latin typeface="Verdana"/>
                          <a:cs typeface="Verdana"/>
                        </a:rPr>
                        <a:t>và</a:t>
                      </a:r>
                      <a:r>
                        <a:rPr sz="1000" spc="-10" dirty="0">
                          <a:solidFill>
                            <a:srgbClr val="003864"/>
                          </a:solidFill>
                          <a:latin typeface="Verdana"/>
                          <a:cs typeface="Verdana"/>
                        </a:rPr>
                        <a:t> </a:t>
                      </a:r>
                      <a:r>
                        <a:rPr sz="1000" spc="-85" dirty="0">
                          <a:solidFill>
                            <a:srgbClr val="003864"/>
                          </a:solidFill>
                          <a:latin typeface="Verdana"/>
                          <a:cs typeface="Verdana"/>
                        </a:rPr>
                        <a:t>cần</a:t>
                      </a:r>
                      <a:r>
                        <a:rPr sz="1000" spc="-10" dirty="0">
                          <a:solidFill>
                            <a:srgbClr val="003864"/>
                          </a:solidFill>
                          <a:latin typeface="Verdana"/>
                          <a:cs typeface="Verdana"/>
                        </a:rPr>
                        <a:t> </a:t>
                      </a:r>
                      <a:r>
                        <a:rPr sz="1000" spc="-75" dirty="0">
                          <a:solidFill>
                            <a:srgbClr val="003864"/>
                          </a:solidFill>
                          <a:latin typeface="Verdana"/>
                          <a:cs typeface="Verdana"/>
                        </a:rPr>
                        <a:t>thiết</a:t>
                      </a:r>
                      <a:r>
                        <a:rPr sz="1000" spc="-5" dirty="0">
                          <a:solidFill>
                            <a:srgbClr val="003864"/>
                          </a:solidFill>
                          <a:latin typeface="Verdana"/>
                          <a:cs typeface="Verdana"/>
                        </a:rPr>
                        <a:t> </a:t>
                      </a:r>
                      <a:r>
                        <a:rPr sz="1000" spc="-90" dirty="0">
                          <a:solidFill>
                            <a:srgbClr val="003864"/>
                          </a:solidFill>
                          <a:latin typeface="Verdana"/>
                          <a:cs typeface="Verdana"/>
                        </a:rPr>
                        <a:t>phát</a:t>
                      </a:r>
                      <a:r>
                        <a:rPr sz="1000" spc="10" dirty="0">
                          <a:solidFill>
                            <a:srgbClr val="003864"/>
                          </a:solidFill>
                          <a:latin typeface="Verdana"/>
                          <a:cs typeface="Verdana"/>
                        </a:rPr>
                        <a:t> </a:t>
                      </a:r>
                      <a:r>
                        <a:rPr sz="1000" spc="-85" dirty="0">
                          <a:solidFill>
                            <a:srgbClr val="003864"/>
                          </a:solidFill>
                          <a:latin typeface="Verdana"/>
                          <a:cs typeface="Verdana"/>
                        </a:rPr>
                        <a:t>sinh</a:t>
                      </a:r>
                      <a:r>
                        <a:rPr sz="1000" dirty="0">
                          <a:solidFill>
                            <a:srgbClr val="003864"/>
                          </a:solidFill>
                          <a:latin typeface="Verdana"/>
                          <a:cs typeface="Verdana"/>
                        </a:rPr>
                        <a:t> </a:t>
                      </a:r>
                      <a:r>
                        <a:rPr sz="1000" spc="-85" dirty="0">
                          <a:solidFill>
                            <a:srgbClr val="003864"/>
                          </a:solidFill>
                          <a:latin typeface="Verdana"/>
                          <a:cs typeface="Verdana"/>
                        </a:rPr>
                        <a:t>trong</a:t>
                      </a:r>
                      <a:r>
                        <a:rPr sz="1000" spc="-20" dirty="0">
                          <a:solidFill>
                            <a:srgbClr val="003864"/>
                          </a:solidFill>
                          <a:latin typeface="Verdana"/>
                          <a:cs typeface="Verdana"/>
                        </a:rPr>
                        <a:t> </a:t>
                      </a:r>
                      <a:r>
                        <a:rPr sz="1000" spc="-70" dirty="0">
                          <a:solidFill>
                            <a:srgbClr val="003864"/>
                          </a:solidFill>
                          <a:latin typeface="Verdana"/>
                          <a:cs typeface="Verdana"/>
                        </a:rPr>
                        <a:t>thời</a:t>
                      </a:r>
                      <a:r>
                        <a:rPr sz="1000" spc="-5" dirty="0">
                          <a:solidFill>
                            <a:srgbClr val="003864"/>
                          </a:solidFill>
                          <a:latin typeface="Verdana"/>
                          <a:cs typeface="Verdana"/>
                        </a:rPr>
                        <a:t> </a:t>
                      </a:r>
                      <a:r>
                        <a:rPr sz="1000" spc="-80" dirty="0">
                          <a:solidFill>
                            <a:srgbClr val="003864"/>
                          </a:solidFill>
                          <a:latin typeface="Verdana"/>
                          <a:cs typeface="Verdana"/>
                        </a:rPr>
                        <a:t>gian</a:t>
                      </a:r>
                      <a:r>
                        <a:rPr sz="1000" spc="-15" dirty="0">
                          <a:solidFill>
                            <a:srgbClr val="003864"/>
                          </a:solidFill>
                          <a:latin typeface="Verdana"/>
                          <a:cs typeface="Verdana"/>
                        </a:rPr>
                        <a:t> </a:t>
                      </a:r>
                      <a:r>
                        <a:rPr sz="1000" spc="-75" dirty="0">
                          <a:solidFill>
                            <a:srgbClr val="003864"/>
                          </a:solidFill>
                          <a:latin typeface="Verdana"/>
                          <a:cs typeface="Verdana"/>
                        </a:rPr>
                        <a:t>điều</a:t>
                      </a:r>
                      <a:r>
                        <a:rPr sz="1000" spc="-10" dirty="0">
                          <a:solidFill>
                            <a:srgbClr val="003864"/>
                          </a:solidFill>
                          <a:latin typeface="Verdana"/>
                          <a:cs typeface="Verdana"/>
                        </a:rPr>
                        <a:t> </a:t>
                      </a:r>
                      <a:r>
                        <a:rPr sz="1000" spc="-70" dirty="0">
                          <a:solidFill>
                            <a:srgbClr val="003864"/>
                          </a:solidFill>
                          <a:latin typeface="Verdana"/>
                          <a:cs typeface="Verdana"/>
                        </a:rPr>
                        <a:t>trị</a:t>
                      </a:r>
                      <a:r>
                        <a:rPr sz="1000" spc="-20" dirty="0">
                          <a:solidFill>
                            <a:srgbClr val="003864"/>
                          </a:solidFill>
                          <a:latin typeface="Verdana"/>
                          <a:cs typeface="Verdana"/>
                        </a:rPr>
                        <a:t> </a:t>
                      </a:r>
                      <a:r>
                        <a:rPr sz="1000" spc="-70" dirty="0">
                          <a:solidFill>
                            <a:srgbClr val="003864"/>
                          </a:solidFill>
                          <a:latin typeface="Verdana"/>
                          <a:cs typeface="Verdana"/>
                        </a:rPr>
                        <a:t>tại</a:t>
                      </a:r>
                      <a:r>
                        <a:rPr sz="1000" spc="-15" dirty="0">
                          <a:solidFill>
                            <a:srgbClr val="003864"/>
                          </a:solidFill>
                          <a:latin typeface="Verdana"/>
                          <a:cs typeface="Verdana"/>
                        </a:rPr>
                        <a:t> </a:t>
                      </a:r>
                      <a:r>
                        <a:rPr sz="1000" spc="-85" dirty="0">
                          <a:solidFill>
                            <a:srgbClr val="003864"/>
                          </a:solidFill>
                          <a:latin typeface="Verdana"/>
                          <a:cs typeface="Verdana"/>
                        </a:rPr>
                        <a:t>Phòng</a:t>
                      </a:r>
                      <a:r>
                        <a:rPr sz="1000" spc="-5" dirty="0">
                          <a:solidFill>
                            <a:srgbClr val="003864"/>
                          </a:solidFill>
                          <a:latin typeface="Verdana"/>
                          <a:cs typeface="Verdana"/>
                        </a:rPr>
                        <a:t> </a:t>
                      </a:r>
                      <a:r>
                        <a:rPr sz="1000" spc="-80" dirty="0">
                          <a:solidFill>
                            <a:srgbClr val="003864"/>
                          </a:solidFill>
                          <a:latin typeface="Verdana"/>
                          <a:cs typeface="Verdana"/>
                        </a:rPr>
                        <a:t>cấp</a:t>
                      </a:r>
                      <a:r>
                        <a:rPr sz="1000" spc="-15" dirty="0">
                          <a:solidFill>
                            <a:srgbClr val="003864"/>
                          </a:solidFill>
                          <a:latin typeface="Verdana"/>
                          <a:cs typeface="Verdana"/>
                        </a:rPr>
                        <a:t> </a:t>
                      </a:r>
                      <a:r>
                        <a:rPr sz="1000" spc="-80" dirty="0">
                          <a:solidFill>
                            <a:srgbClr val="003864"/>
                          </a:solidFill>
                          <a:latin typeface="Verdana"/>
                          <a:cs typeface="Verdana"/>
                        </a:rPr>
                        <a:t>cứu</a:t>
                      </a:r>
                      <a:r>
                        <a:rPr sz="1000" dirty="0">
                          <a:solidFill>
                            <a:srgbClr val="003864"/>
                          </a:solidFill>
                          <a:latin typeface="Verdana"/>
                          <a:cs typeface="Verdana"/>
                        </a:rPr>
                        <a:t> </a:t>
                      </a:r>
                      <a:r>
                        <a:rPr sz="1000" spc="-85" dirty="0">
                          <a:solidFill>
                            <a:srgbClr val="003864"/>
                          </a:solidFill>
                          <a:latin typeface="Verdana"/>
                          <a:cs typeface="Verdana"/>
                        </a:rPr>
                        <a:t>hoặc</a:t>
                      </a:r>
                      <a:r>
                        <a:rPr sz="1000" spc="-10" dirty="0">
                          <a:solidFill>
                            <a:srgbClr val="003864"/>
                          </a:solidFill>
                          <a:latin typeface="Verdana"/>
                          <a:cs typeface="Verdana"/>
                        </a:rPr>
                        <a:t> </a:t>
                      </a:r>
                      <a:r>
                        <a:rPr sz="1000" spc="-80" dirty="0">
                          <a:solidFill>
                            <a:srgbClr val="003864"/>
                          </a:solidFill>
                          <a:latin typeface="Verdana"/>
                          <a:cs typeface="Verdana"/>
                        </a:rPr>
                        <a:t>Phòng</a:t>
                      </a:r>
                      <a:r>
                        <a:rPr sz="1000" spc="10" dirty="0">
                          <a:solidFill>
                            <a:srgbClr val="003864"/>
                          </a:solidFill>
                          <a:latin typeface="Verdana"/>
                          <a:cs typeface="Verdana"/>
                        </a:rPr>
                        <a:t> </a:t>
                      </a:r>
                      <a:r>
                        <a:rPr sz="1000" spc="-105" dirty="0">
                          <a:solidFill>
                            <a:srgbClr val="003864"/>
                          </a:solidFill>
                          <a:latin typeface="Verdana"/>
                          <a:cs typeface="Verdana"/>
                        </a:rPr>
                        <a:t>chăm</a:t>
                      </a:r>
                      <a:r>
                        <a:rPr sz="1000" dirty="0">
                          <a:solidFill>
                            <a:srgbClr val="003864"/>
                          </a:solidFill>
                          <a:latin typeface="Verdana"/>
                          <a:cs typeface="Verdana"/>
                        </a:rPr>
                        <a:t> </a:t>
                      </a:r>
                      <a:r>
                        <a:rPr sz="1000" spc="-20" dirty="0">
                          <a:solidFill>
                            <a:srgbClr val="003864"/>
                          </a:solidFill>
                          <a:latin typeface="Verdana"/>
                          <a:cs typeface="Verdana"/>
                        </a:rPr>
                        <a:t>sóc</a:t>
                      </a:r>
                      <a:endParaRPr sz="1000">
                        <a:latin typeface="Verdana"/>
                        <a:cs typeface="Verdana"/>
                      </a:endParaRPr>
                    </a:p>
                    <a:p>
                      <a:pPr marL="6985">
                        <a:lnSpc>
                          <a:spcPct val="100000"/>
                        </a:lnSpc>
                        <a:spcBef>
                          <a:spcPts val="95"/>
                        </a:spcBef>
                      </a:pPr>
                      <a:r>
                        <a:rPr sz="1000" spc="-75" dirty="0">
                          <a:solidFill>
                            <a:srgbClr val="003864"/>
                          </a:solidFill>
                          <a:latin typeface="Verdana"/>
                          <a:cs typeface="Verdana"/>
                        </a:rPr>
                        <a:t>đặc</a:t>
                      </a:r>
                      <a:r>
                        <a:rPr sz="1000" spc="-25" dirty="0">
                          <a:solidFill>
                            <a:srgbClr val="003864"/>
                          </a:solidFill>
                          <a:latin typeface="Verdana"/>
                          <a:cs typeface="Verdana"/>
                        </a:rPr>
                        <a:t> </a:t>
                      </a:r>
                      <a:r>
                        <a:rPr sz="1000" spc="-10" dirty="0">
                          <a:solidFill>
                            <a:srgbClr val="003864"/>
                          </a:solidFill>
                          <a:latin typeface="Verdana"/>
                          <a:cs typeface="Verdana"/>
                        </a:rPr>
                        <a:t>biệt.</a:t>
                      </a:r>
                      <a:endParaRPr sz="1000">
                        <a:latin typeface="Verdana"/>
                        <a:cs typeface="Verdana"/>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1592695979"/>
                  </a:ext>
                </a:extLst>
              </a:tr>
              <a:tr h="401320">
                <a:tc>
                  <a:txBody>
                    <a:bodyPr/>
                    <a:lstStyle/>
                    <a:p>
                      <a:pPr algn="ctr">
                        <a:lnSpc>
                          <a:spcPct val="100000"/>
                        </a:lnSpc>
                        <a:spcBef>
                          <a:spcPts val="790"/>
                        </a:spcBef>
                      </a:pPr>
                      <a:r>
                        <a:rPr sz="1200" b="1" spc="-50" dirty="0">
                          <a:solidFill>
                            <a:srgbClr val="FFFFFF"/>
                          </a:solidFill>
                          <a:latin typeface="Verdana"/>
                          <a:cs typeface="Verdana"/>
                        </a:rPr>
                        <a:t>4</a:t>
                      </a:r>
                      <a:endParaRPr sz="1200">
                        <a:latin typeface="Verdana"/>
                        <a:cs typeface="Verdana"/>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790"/>
                        </a:spcBef>
                      </a:pPr>
                      <a:r>
                        <a:rPr sz="1200" spc="-95" dirty="0">
                          <a:solidFill>
                            <a:srgbClr val="003864"/>
                          </a:solidFill>
                          <a:latin typeface="Verdana"/>
                          <a:cs typeface="Verdana"/>
                        </a:rPr>
                        <a:t>Chi</a:t>
                      </a:r>
                      <a:r>
                        <a:rPr sz="1200" spc="-15" dirty="0">
                          <a:solidFill>
                            <a:srgbClr val="003864"/>
                          </a:solidFill>
                          <a:latin typeface="Verdana"/>
                          <a:cs typeface="Verdana"/>
                        </a:rPr>
                        <a:t> </a:t>
                      </a:r>
                      <a:r>
                        <a:rPr sz="1200" spc="-85" dirty="0">
                          <a:solidFill>
                            <a:srgbClr val="003864"/>
                          </a:solidFill>
                          <a:latin typeface="Verdana"/>
                          <a:cs typeface="Verdana"/>
                        </a:rPr>
                        <a:t>phí</a:t>
                      </a:r>
                      <a:r>
                        <a:rPr sz="1200" spc="-25" dirty="0">
                          <a:solidFill>
                            <a:srgbClr val="003864"/>
                          </a:solidFill>
                          <a:latin typeface="Verdana"/>
                          <a:cs typeface="Verdana"/>
                        </a:rPr>
                        <a:t> </a:t>
                      </a:r>
                      <a:r>
                        <a:rPr sz="1200" spc="-114" dirty="0">
                          <a:solidFill>
                            <a:srgbClr val="003864"/>
                          </a:solidFill>
                          <a:latin typeface="Verdana"/>
                          <a:cs typeface="Verdana"/>
                        </a:rPr>
                        <a:t>vận</a:t>
                      </a:r>
                      <a:r>
                        <a:rPr sz="1200" spc="-10" dirty="0">
                          <a:solidFill>
                            <a:srgbClr val="003864"/>
                          </a:solidFill>
                          <a:latin typeface="Verdana"/>
                          <a:cs typeface="Verdana"/>
                        </a:rPr>
                        <a:t> </a:t>
                      </a:r>
                      <a:r>
                        <a:rPr sz="1200" spc="-110" dirty="0">
                          <a:solidFill>
                            <a:srgbClr val="003864"/>
                          </a:solidFill>
                          <a:latin typeface="Verdana"/>
                          <a:cs typeface="Verdana"/>
                        </a:rPr>
                        <a:t>chuyển</a:t>
                      </a:r>
                      <a:r>
                        <a:rPr sz="1200" spc="-5" dirty="0">
                          <a:solidFill>
                            <a:srgbClr val="003864"/>
                          </a:solidFill>
                          <a:latin typeface="Verdana"/>
                          <a:cs typeface="Verdana"/>
                        </a:rPr>
                        <a:t> </a:t>
                      </a:r>
                      <a:r>
                        <a:rPr sz="1200" spc="-100" dirty="0">
                          <a:solidFill>
                            <a:srgbClr val="003864"/>
                          </a:solidFill>
                          <a:latin typeface="Verdana"/>
                          <a:cs typeface="Verdana"/>
                        </a:rPr>
                        <a:t>cấp</a:t>
                      </a:r>
                      <a:r>
                        <a:rPr sz="1200" spc="-30" dirty="0">
                          <a:solidFill>
                            <a:srgbClr val="003864"/>
                          </a:solidFill>
                          <a:latin typeface="Verdana"/>
                          <a:cs typeface="Verdana"/>
                        </a:rPr>
                        <a:t> </a:t>
                      </a:r>
                      <a:r>
                        <a:rPr sz="1200" spc="-90" dirty="0">
                          <a:solidFill>
                            <a:srgbClr val="003864"/>
                          </a:solidFill>
                          <a:latin typeface="Verdana"/>
                          <a:cs typeface="Verdana"/>
                        </a:rPr>
                        <a:t>cứu</a:t>
                      </a:r>
                      <a:r>
                        <a:rPr sz="1200" spc="-25" dirty="0">
                          <a:solidFill>
                            <a:srgbClr val="003864"/>
                          </a:solidFill>
                          <a:latin typeface="Verdana"/>
                          <a:cs typeface="Verdana"/>
                        </a:rPr>
                        <a:t> </a:t>
                      </a:r>
                      <a:r>
                        <a:rPr sz="1200" spc="-105" dirty="0">
                          <a:solidFill>
                            <a:srgbClr val="003864"/>
                          </a:solidFill>
                          <a:latin typeface="Verdana"/>
                          <a:cs typeface="Verdana"/>
                        </a:rPr>
                        <a:t>bằng</a:t>
                      </a:r>
                      <a:r>
                        <a:rPr sz="1200" spc="-15" dirty="0">
                          <a:solidFill>
                            <a:srgbClr val="003864"/>
                          </a:solidFill>
                          <a:latin typeface="Verdana"/>
                          <a:cs typeface="Verdana"/>
                        </a:rPr>
                        <a:t> </a:t>
                      </a:r>
                      <a:r>
                        <a:rPr sz="1200" spc="-105" dirty="0">
                          <a:solidFill>
                            <a:srgbClr val="003864"/>
                          </a:solidFill>
                          <a:latin typeface="Verdana"/>
                          <a:cs typeface="Verdana"/>
                        </a:rPr>
                        <a:t>mọi</a:t>
                      </a:r>
                      <a:r>
                        <a:rPr sz="1200" spc="-15" dirty="0">
                          <a:solidFill>
                            <a:srgbClr val="003864"/>
                          </a:solidFill>
                          <a:latin typeface="Verdana"/>
                          <a:cs typeface="Verdana"/>
                        </a:rPr>
                        <a:t> </a:t>
                      </a:r>
                      <a:r>
                        <a:rPr sz="1200" spc="-90" dirty="0">
                          <a:solidFill>
                            <a:srgbClr val="003864"/>
                          </a:solidFill>
                          <a:latin typeface="Verdana"/>
                          <a:cs typeface="Verdana"/>
                        </a:rPr>
                        <a:t>phương</a:t>
                      </a:r>
                      <a:r>
                        <a:rPr sz="1200" spc="-10" dirty="0">
                          <a:solidFill>
                            <a:srgbClr val="003864"/>
                          </a:solidFill>
                          <a:latin typeface="Verdana"/>
                          <a:cs typeface="Verdana"/>
                        </a:rPr>
                        <a:t> </a:t>
                      </a:r>
                      <a:r>
                        <a:rPr sz="1200" spc="-85" dirty="0">
                          <a:solidFill>
                            <a:srgbClr val="003864"/>
                          </a:solidFill>
                          <a:latin typeface="Verdana"/>
                          <a:cs typeface="Verdana"/>
                        </a:rPr>
                        <a:t>tiện</a:t>
                      </a:r>
                      <a:r>
                        <a:rPr sz="1200" spc="-10" dirty="0">
                          <a:solidFill>
                            <a:srgbClr val="003864"/>
                          </a:solidFill>
                          <a:latin typeface="Verdana"/>
                          <a:cs typeface="Verdana"/>
                        </a:rPr>
                        <a:t> </a:t>
                      </a:r>
                      <a:r>
                        <a:rPr sz="1200" spc="-90" dirty="0">
                          <a:solidFill>
                            <a:srgbClr val="003864"/>
                          </a:solidFill>
                          <a:latin typeface="Verdana"/>
                          <a:cs typeface="Verdana"/>
                        </a:rPr>
                        <a:t>(trừ</a:t>
                      </a:r>
                      <a:r>
                        <a:rPr sz="1200" spc="-5" dirty="0">
                          <a:solidFill>
                            <a:srgbClr val="003864"/>
                          </a:solidFill>
                          <a:latin typeface="Verdana"/>
                          <a:cs typeface="Verdana"/>
                        </a:rPr>
                        <a:t> </a:t>
                      </a:r>
                      <a:r>
                        <a:rPr sz="1200" spc="-80" dirty="0">
                          <a:solidFill>
                            <a:srgbClr val="003864"/>
                          </a:solidFill>
                          <a:latin typeface="Verdana"/>
                          <a:cs typeface="Verdana"/>
                        </a:rPr>
                        <a:t>đường</a:t>
                      </a:r>
                      <a:r>
                        <a:rPr sz="1200" spc="-25" dirty="0">
                          <a:solidFill>
                            <a:srgbClr val="003864"/>
                          </a:solidFill>
                          <a:latin typeface="Verdana"/>
                          <a:cs typeface="Verdana"/>
                        </a:rPr>
                        <a:t> </a:t>
                      </a:r>
                      <a:r>
                        <a:rPr sz="1200" spc="-95" dirty="0">
                          <a:solidFill>
                            <a:srgbClr val="003864"/>
                          </a:solidFill>
                          <a:latin typeface="Verdana"/>
                          <a:cs typeface="Verdana"/>
                        </a:rPr>
                        <a:t>hàng</a:t>
                      </a:r>
                      <a:r>
                        <a:rPr sz="1200" spc="-15" dirty="0">
                          <a:solidFill>
                            <a:srgbClr val="003864"/>
                          </a:solidFill>
                          <a:latin typeface="Verdana"/>
                          <a:cs typeface="Verdana"/>
                        </a:rPr>
                        <a:t> </a:t>
                      </a:r>
                      <a:r>
                        <a:rPr sz="1200" spc="-105" dirty="0">
                          <a:solidFill>
                            <a:srgbClr val="003864"/>
                          </a:solidFill>
                          <a:latin typeface="Verdana"/>
                          <a:cs typeface="Verdana"/>
                        </a:rPr>
                        <a:t>không</a:t>
                      </a:r>
                      <a:r>
                        <a:rPr sz="1200" spc="-20" dirty="0">
                          <a:solidFill>
                            <a:srgbClr val="003864"/>
                          </a:solidFill>
                          <a:latin typeface="Verdana"/>
                          <a:cs typeface="Verdana"/>
                        </a:rPr>
                        <a:t> </a:t>
                      </a:r>
                      <a:r>
                        <a:rPr sz="1200" spc="-114" dirty="0">
                          <a:solidFill>
                            <a:srgbClr val="003864"/>
                          </a:solidFill>
                          <a:latin typeface="Verdana"/>
                          <a:cs typeface="Verdana"/>
                        </a:rPr>
                        <a:t>và</a:t>
                      </a:r>
                      <a:r>
                        <a:rPr sz="1200" spc="-15" dirty="0">
                          <a:solidFill>
                            <a:srgbClr val="003864"/>
                          </a:solidFill>
                          <a:latin typeface="Verdana"/>
                          <a:cs typeface="Verdana"/>
                        </a:rPr>
                        <a:t> </a:t>
                      </a:r>
                      <a:r>
                        <a:rPr sz="1200" spc="-90" dirty="0">
                          <a:solidFill>
                            <a:srgbClr val="003864"/>
                          </a:solidFill>
                          <a:latin typeface="Verdana"/>
                          <a:cs typeface="Verdana"/>
                        </a:rPr>
                        <a:t>dịch</a:t>
                      </a:r>
                      <a:r>
                        <a:rPr sz="1200" spc="-30" dirty="0">
                          <a:solidFill>
                            <a:srgbClr val="003864"/>
                          </a:solidFill>
                          <a:latin typeface="Verdana"/>
                          <a:cs typeface="Verdana"/>
                        </a:rPr>
                        <a:t> </a:t>
                      </a:r>
                      <a:r>
                        <a:rPr sz="1200" spc="-120" dirty="0">
                          <a:solidFill>
                            <a:srgbClr val="003864"/>
                          </a:solidFill>
                          <a:latin typeface="Verdana"/>
                          <a:cs typeface="Verdana"/>
                        </a:rPr>
                        <a:t>vụ</a:t>
                      </a:r>
                      <a:r>
                        <a:rPr sz="1200" spc="-15" dirty="0">
                          <a:solidFill>
                            <a:srgbClr val="003864"/>
                          </a:solidFill>
                          <a:latin typeface="Verdana"/>
                          <a:cs typeface="Verdana"/>
                        </a:rPr>
                        <a:t> </a:t>
                      </a:r>
                      <a:r>
                        <a:rPr sz="1200" spc="-100" dirty="0">
                          <a:solidFill>
                            <a:srgbClr val="003864"/>
                          </a:solidFill>
                          <a:latin typeface="Verdana"/>
                          <a:cs typeface="Verdana"/>
                        </a:rPr>
                        <a:t>của</a:t>
                      </a:r>
                      <a:r>
                        <a:rPr sz="1200" spc="-30" dirty="0">
                          <a:solidFill>
                            <a:srgbClr val="003864"/>
                          </a:solidFill>
                          <a:latin typeface="Verdana"/>
                          <a:cs typeface="Verdana"/>
                        </a:rPr>
                        <a:t> </a:t>
                      </a:r>
                      <a:r>
                        <a:rPr sz="1200" spc="-20" dirty="0">
                          <a:solidFill>
                            <a:srgbClr val="003864"/>
                          </a:solidFill>
                          <a:latin typeface="Verdana"/>
                          <a:cs typeface="Verdana"/>
                        </a:rPr>
                        <a:t>IPA)</a:t>
                      </a:r>
                      <a:endParaRPr sz="1200">
                        <a:latin typeface="Verdana"/>
                        <a:cs typeface="Verdana"/>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16815714"/>
                  </a:ext>
                </a:extLst>
              </a:tr>
              <a:tr h="692785">
                <a:tc>
                  <a:txBody>
                    <a:bodyPr/>
                    <a:lstStyle/>
                    <a:p>
                      <a:pPr>
                        <a:lnSpc>
                          <a:spcPct val="100000"/>
                        </a:lnSpc>
                        <a:spcBef>
                          <a:spcPts val="555"/>
                        </a:spcBef>
                      </a:pPr>
                      <a:endParaRPr sz="1200">
                        <a:latin typeface="Times New Roman"/>
                        <a:cs typeface="Times New Roman"/>
                      </a:endParaRPr>
                    </a:p>
                    <a:p>
                      <a:pPr algn="ctr">
                        <a:lnSpc>
                          <a:spcPct val="100000"/>
                        </a:lnSpc>
                        <a:spcBef>
                          <a:spcPts val="5"/>
                        </a:spcBef>
                      </a:pPr>
                      <a:r>
                        <a:rPr sz="1200" b="1" spc="-50" dirty="0">
                          <a:solidFill>
                            <a:srgbClr val="FFFFFF"/>
                          </a:solidFill>
                          <a:latin typeface="Verdana"/>
                          <a:cs typeface="Verdana"/>
                        </a:rPr>
                        <a:t>5</a:t>
                      </a:r>
                      <a:endParaRPr sz="1200">
                        <a:latin typeface="Verdana"/>
                        <a:cs typeface="Verdana"/>
                      </a:endParaRPr>
                    </a:p>
                  </a:txBody>
                  <a:tcPr marL="0" marR="0" marT="704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ts val="1420"/>
                        </a:lnSpc>
                      </a:pPr>
                      <a:r>
                        <a:rPr sz="1200" spc="-95" dirty="0">
                          <a:solidFill>
                            <a:srgbClr val="003864"/>
                          </a:solidFill>
                          <a:latin typeface="Verdana"/>
                          <a:cs typeface="Verdana"/>
                        </a:rPr>
                        <a:t>Chi</a:t>
                      </a:r>
                      <a:r>
                        <a:rPr sz="1200" spc="-20" dirty="0">
                          <a:solidFill>
                            <a:srgbClr val="003864"/>
                          </a:solidFill>
                          <a:latin typeface="Verdana"/>
                          <a:cs typeface="Verdana"/>
                        </a:rPr>
                        <a:t> </a:t>
                      </a:r>
                      <a:r>
                        <a:rPr sz="1200" spc="-85" dirty="0">
                          <a:solidFill>
                            <a:srgbClr val="003864"/>
                          </a:solidFill>
                          <a:latin typeface="Verdana"/>
                          <a:cs typeface="Verdana"/>
                        </a:rPr>
                        <a:t>phí</a:t>
                      </a:r>
                      <a:r>
                        <a:rPr sz="1200" spc="-25" dirty="0">
                          <a:solidFill>
                            <a:srgbClr val="003864"/>
                          </a:solidFill>
                          <a:latin typeface="Verdana"/>
                          <a:cs typeface="Verdana"/>
                        </a:rPr>
                        <a:t> </a:t>
                      </a:r>
                      <a:r>
                        <a:rPr sz="1200" spc="-130" dirty="0">
                          <a:solidFill>
                            <a:srgbClr val="003864"/>
                          </a:solidFill>
                          <a:latin typeface="Verdana"/>
                          <a:cs typeface="Verdana"/>
                        </a:rPr>
                        <a:t>khám</a:t>
                      </a:r>
                      <a:r>
                        <a:rPr sz="1200" spc="-15" dirty="0">
                          <a:solidFill>
                            <a:srgbClr val="003864"/>
                          </a:solidFill>
                          <a:latin typeface="Verdana"/>
                          <a:cs typeface="Verdana"/>
                        </a:rPr>
                        <a:t> </a:t>
                      </a:r>
                      <a:r>
                        <a:rPr sz="1200" spc="-80" dirty="0">
                          <a:solidFill>
                            <a:srgbClr val="003864"/>
                          </a:solidFill>
                          <a:latin typeface="Verdana"/>
                          <a:cs typeface="Verdana"/>
                        </a:rPr>
                        <a:t>trước</a:t>
                      </a:r>
                      <a:r>
                        <a:rPr sz="1200" spc="-15" dirty="0">
                          <a:solidFill>
                            <a:srgbClr val="003864"/>
                          </a:solidFill>
                          <a:latin typeface="Verdana"/>
                          <a:cs typeface="Verdana"/>
                        </a:rPr>
                        <a:t> </a:t>
                      </a:r>
                      <a:r>
                        <a:rPr sz="1200" spc="-105" dirty="0">
                          <a:solidFill>
                            <a:srgbClr val="003864"/>
                          </a:solidFill>
                          <a:latin typeface="Verdana"/>
                          <a:cs typeface="Verdana"/>
                        </a:rPr>
                        <a:t>Nhập</a:t>
                      </a:r>
                      <a:r>
                        <a:rPr sz="1200" spc="-30" dirty="0">
                          <a:solidFill>
                            <a:srgbClr val="003864"/>
                          </a:solidFill>
                          <a:latin typeface="Verdana"/>
                          <a:cs typeface="Verdana"/>
                        </a:rPr>
                        <a:t> </a:t>
                      </a:r>
                      <a:r>
                        <a:rPr sz="1200" spc="-10" dirty="0">
                          <a:solidFill>
                            <a:srgbClr val="003864"/>
                          </a:solidFill>
                          <a:latin typeface="Verdana"/>
                          <a:cs typeface="Verdana"/>
                        </a:rPr>
                        <a:t>viện/năm</a:t>
                      </a:r>
                      <a:endParaRPr sz="1200">
                        <a:latin typeface="Verdana"/>
                        <a:cs typeface="Verdana"/>
                      </a:endParaRPr>
                    </a:p>
                    <a:p>
                      <a:pPr marL="6985">
                        <a:lnSpc>
                          <a:spcPts val="1190"/>
                        </a:lnSpc>
                      </a:pPr>
                      <a:r>
                        <a:rPr sz="1000" spc="-80" dirty="0">
                          <a:solidFill>
                            <a:srgbClr val="003864"/>
                          </a:solidFill>
                          <a:latin typeface="Verdana"/>
                          <a:cs typeface="Verdana"/>
                        </a:rPr>
                        <a:t>Bồi</a:t>
                      </a:r>
                      <a:r>
                        <a:rPr sz="1000" spc="-25" dirty="0">
                          <a:solidFill>
                            <a:srgbClr val="003864"/>
                          </a:solidFill>
                          <a:latin typeface="Verdana"/>
                          <a:cs typeface="Verdana"/>
                        </a:rPr>
                        <a:t> </a:t>
                      </a:r>
                      <a:r>
                        <a:rPr sz="1000" spc="-80" dirty="0">
                          <a:solidFill>
                            <a:srgbClr val="003864"/>
                          </a:solidFill>
                          <a:latin typeface="Verdana"/>
                          <a:cs typeface="Verdana"/>
                        </a:rPr>
                        <a:t>thường</a:t>
                      </a:r>
                      <a:r>
                        <a:rPr sz="1000" spc="5" dirty="0">
                          <a:solidFill>
                            <a:srgbClr val="003864"/>
                          </a:solidFill>
                          <a:latin typeface="Verdana"/>
                          <a:cs typeface="Verdana"/>
                        </a:rPr>
                        <a:t> </a:t>
                      </a:r>
                      <a:r>
                        <a:rPr sz="1000" spc="-85" dirty="0">
                          <a:solidFill>
                            <a:srgbClr val="003864"/>
                          </a:solidFill>
                          <a:latin typeface="Verdana"/>
                          <a:cs typeface="Verdana"/>
                        </a:rPr>
                        <a:t>cho</a:t>
                      </a:r>
                      <a:r>
                        <a:rPr sz="1000" dirty="0">
                          <a:solidFill>
                            <a:srgbClr val="003864"/>
                          </a:solidFill>
                          <a:latin typeface="Verdana"/>
                          <a:cs typeface="Verdana"/>
                        </a:rPr>
                        <a:t> </a:t>
                      </a:r>
                      <a:r>
                        <a:rPr sz="1000" spc="-80" dirty="0">
                          <a:solidFill>
                            <a:srgbClr val="003864"/>
                          </a:solidFill>
                          <a:latin typeface="Verdana"/>
                          <a:cs typeface="Verdana"/>
                        </a:rPr>
                        <a:t>các</a:t>
                      </a:r>
                      <a:r>
                        <a:rPr sz="1000" spc="-15" dirty="0">
                          <a:solidFill>
                            <a:srgbClr val="003864"/>
                          </a:solidFill>
                          <a:latin typeface="Verdana"/>
                          <a:cs typeface="Verdana"/>
                        </a:rPr>
                        <a:t> </a:t>
                      </a:r>
                      <a:r>
                        <a:rPr sz="1000" spc="-80" dirty="0">
                          <a:solidFill>
                            <a:srgbClr val="003864"/>
                          </a:solidFill>
                          <a:latin typeface="Verdana"/>
                          <a:cs typeface="Verdana"/>
                        </a:rPr>
                        <a:t>chi</a:t>
                      </a:r>
                      <a:r>
                        <a:rPr sz="1000" dirty="0">
                          <a:solidFill>
                            <a:srgbClr val="003864"/>
                          </a:solidFill>
                          <a:latin typeface="Verdana"/>
                          <a:cs typeface="Verdana"/>
                        </a:rPr>
                        <a:t> </a:t>
                      </a:r>
                      <a:r>
                        <a:rPr sz="1000" spc="-80" dirty="0">
                          <a:solidFill>
                            <a:srgbClr val="003864"/>
                          </a:solidFill>
                          <a:latin typeface="Verdana"/>
                          <a:cs typeface="Verdana"/>
                        </a:rPr>
                        <a:t>phí</a:t>
                      </a:r>
                      <a:r>
                        <a:rPr sz="1000" spc="-20" dirty="0">
                          <a:solidFill>
                            <a:srgbClr val="003864"/>
                          </a:solidFill>
                          <a:latin typeface="Verdana"/>
                          <a:cs typeface="Verdana"/>
                        </a:rPr>
                        <a:t> </a:t>
                      </a:r>
                      <a:r>
                        <a:rPr sz="1000" spc="-85" dirty="0">
                          <a:solidFill>
                            <a:srgbClr val="003864"/>
                          </a:solidFill>
                          <a:latin typeface="Verdana"/>
                          <a:cs typeface="Verdana"/>
                        </a:rPr>
                        <a:t>cần</a:t>
                      </a:r>
                      <a:r>
                        <a:rPr sz="1000" spc="-10" dirty="0">
                          <a:solidFill>
                            <a:srgbClr val="003864"/>
                          </a:solidFill>
                          <a:latin typeface="Verdana"/>
                          <a:cs typeface="Verdana"/>
                        </a:rPr>
                        <a:t> </a:t>
                      </a:r>
                      <a:r>
                        <a:rPr sz="1000" spc="-75" dirty="0">
                          <a:solidFill>
                            <a:srgbClr val="003864"/>
                          </a:solidFill>
                          <a:latin typeface="Verdana"/>
                          <a:cs typeface="Verdana"/>
                        </a:rPr>
                        <a:t>thiết</a:t>
                      </a:r>
                      <a:r>
                        <a:rPr sz="1000" spc="-10" dirty="0">
                          <a:solidFill>
                            <a:srgbClr val="003864"/>
                          </a:solidFill>
                          <a:latin typeface="Verdana"/>
                          <a:cs typeface="Verdana"/>
                        </a:rPr>
                        <a:t> </a:t>
                      </a:r>
                      <a:r>
                        <a:rPr sz="1000" spc="-85" dirty="0">
                          <a:solidFill>
                            <a:srgbClr val="003864"/>
                          </a:solidFill>
                          <a:latin typeface="Verdana"/>
                          <a:cs typeface="Verdana"/>
                        </a:rPr>
                        <a:t>bao</a:t>
                      </a:r>
                      <a:r>
                        <a:rPr sz="1000" spc="-30" dirty="0">
                          <a:solidFill>
                            <a:srgbClr val="003864"/>
                          </a:solidFill>
                          <a:latin typeface="Verdana"/>
                          <a:cs typeface="Verdana"/>
                        </a:rPr>
                        <a:t> </a:t>
                      </a:r>
                      <a:r>
                        <a:rPr sz="1000" spc="-105" dirty="0">
                          <a:solidFill>
                            <a:srgbClr val="003864"/>
                          </a:solidFill>
                          <a:latin typeface="Verdana"/>
                          <a:cs typeface="Verdana"/>
                        </a:rPr>
                        <a:t>gồm</a:t>
                      </a:r>
                      <a:r>
                        <a:rPr sz="1000" spc="-20" dirty="0">
                          <a:solidFill>
                            <a:srgbClr val="003864"/>
                          </a:solidFill>
                          <a:latin typeface="Verdana"/>
                          <a:cs typeface="Verdana"/>
                        </a:rPr>
                        <a:t> </a:t>
                      </a:r>
                      <a:r>
                        <a:rPr sz="1000" spc="-75"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phí</a:t>
                      </a:r>
                      <a:r>
                        <a:rPr sz="1000" spc="-10" dirty="0">
                          <a:solidFill>
                            <a:srgbClr val="003864"/>
                          </a:solidFill>
                          <a:latin typeface="Verdana"/>
                          <a:cs typeface="Verdana"/>
                        </a:rPr>
                        <a:t> </a:t>
                      </a:r>
                      <a:r>
                        <a:rPr sz="1000" spc="-65" dirty="0">
                          <a:solidFill>
                            <a:srgbClr val="003864"/>
                          </a:solidFill>
                          <a:latin typeface="Verdana"/>
                          <a:cs typeface="Verdana"/>
                        </a:rPr>
                        <a:t>tư</a:t>
                      </a:r>
                      <a:r>
                        <a:rPr sz="1000" spc="-15" dirty="0">
                          <a:solidFill>
                            <a:srgbClr val="003864"/>
                          </a:solidFill>
                          <a:latin typeface="Verdana"/>
                          <a:cs typeface="Verdana"/>
                        </a:rPr>
                        <a:t> </a:t>
                      </a:r>
                      <a:r>
                        <a:rPr sz="1000" spc="-85" dirty="0">
                          <a:solidFill>
                            <a:srgbClr val="003864"/>
                          </a:solidFill>
                          <a:latin typeface="Verdana"/>
                          <a:cs typeface="Verdana"/>
                        </a:rPr>
                        <a:t>vấn</a:t>
                      </a:r>
                      <a:r>
                        <a:rPr sz="1000" spc="-15" dirty="0">
                          <a:solidFill>
                            <a:srgbClr val="003864"/>
                          </a:solidFill>
                          <a:latin typeface="Verdana"/>
                          <a:cs typeface="Verdana"/>
                        </a:rPr>
                        <a:t> </a:t>
                      </a:r>
                      <a:r>
                        <a:rPr sz="1000" spc="-85" dirty="0">
                          <a:solidFill>
                            <a:srgbClr val="003864"/>
                          </a:solidFill>
                          <a:latin typeface="Verdana"/>
                          <a:cs typeface="Verdana"/>
                        </a:rPr>
                        <a:t>của</a:t>
                      </a:r>
                      <a:r>
                        <a:rPr sz="1000" dirty="0">
                          <a:solidFill>
                            <a:srgbClr val="003864"/>
                          </a:solidFill>
                          <a:latin typeface="Verdana"/>
                          <a:cs typeface="Verdana"/>
                        </a:rPr>
                        <a:t> </a:t>
                      </a:r>
                      <a:r>
                        <a:rPr sz="1000" spc="-90" dirty="0">
                          <a:solidFill>
                            <a:srgbClr val="003864"/>
                          </a:solidFill>
                          <a:latin typeface="Verdana"/>
                          <a:cs typeface="Verdana"/>
                        </a:rPr>
                        <a:t>Bác</a:t>
                      </a:r>
                      <a:r>
                        <a:rPr sz="1000" spc="-15" dirty="0">
                          <a:solidFill>
                            <a:srgbClr val="003864"/>
                          </a:solidFill>
                          <a:latin typeface="Verdana"/>
                          <a:cs typeface="Verdana"/>
                        </a:rPr>
                        <a:t> </a:t>
                      </a:r>
                      <a:r>
                        <a:rPr sz="1000" spc="-95" dirty="0">
                          <a:solidFill>
                            <a:srgbClr val="003864"/>
                          </a:solidFill>
                          <a:latin typeface="Verdana"/>
                          <a:cs typeface="Verdana"/>
                        </a:rPr>
                        <a:t>sỹ</a:t>
                      </a:r>
                      <a:r>
                        <a:rPr sz="1000" spc="-10" dirty="0">
                          <a:solidFill>
                            <a:srgbClr val="003864"/>
                          </a:solidFill>
                          <a:latin typeface="Verdana"/>
                          <a:cs typeface="Verdana"/>
                        </a:rPr>
                        <a:t> </a:t>
                      </a:r>
                      <a:r>
                        <a:rPr sz="1000" spc="-90" dirty="0">
                          <a:solidFill>
                            <a:srgbClr val="003864"/>
                          </a:solidFill>
                          <a:latin typeface="Verdana"/>
                          <a:cs typeface="Verdana"/>
                        </a:rPr>
                        <a:t>chuyên</a:t>
                      </a:r>
                      <a:r>
                        <a:rPr sz="1000" spc="15" dirty="0">
                          <a:solidFill>
                            <a:srgbClr val="003864"/>
                          </a:solidFill>
                          <a:latin typeface="Verdana"/>
                          <a:cs typeface="Verdana"/>
                        </a:rPr>
                        <a:t> </a:t>
                      </a:r>
                      <a:r>
                        <a:rPr sz="1000" spc="-90" dirty="0">
                          <a:solidFill>
                            <a:srgbClr val="003864"/>
                          </a:solidFill>
                          <a:latin typeface="Verdana"/>
                          <a:cs typeface="Verdana"/>
                        </a:rPr>
                        <a:t>khoa</a:t>
                      </a:r>
                      <a:r>
                        <a:rPr sz="1000" spc="15" dirty="0">
                          <a:solidFill>
                            <a:srgbClr val="003864"/>
                          </a:solidFill>
                          <a:latin typeface="Verdana"/>
                          <a:cs typeface="Verdana"/>
                        </a:rPr>
                        <a:t> </a:t>
                      </a:r>
                      <a:r>
                        <a:rPr sz="1000" spc="-100" dirty="0">
                          <a:solidFill>
                            <a:srgbClr val="003864"/>
                          </a:solidFill>
                          <a:latin typeface="Verdana"/>
                          <a:cs typeface="Verdana"/>
                        </a:rPr>
                        <a:t>và</a:t>
                      </a:r>
                      <a:r>
                        <a:rPr sz="1000" spc="-15" dirty="0">
                          <a:solidFill>
                            <a:srgbClr val="003864"/>
                          </a:solidFill>
                          <a:latin typeface="Verdana"/>
                          <a:cs typeface="Verdana"/>
                        </a:rPr>
                        <a:t> </a:t>
                      </a:r>
                      <a:r>
                        <a:rPr sz="1000" spc="-80" dirty="0">
                          <a:solidFill>
                            <a:srgbClr val="003864"/>
                          </a:solidFill>
                          <a:latin typeface="Verdana"/>
                          <a:cs typeface="Verdana"/>
                        </a:rPr>
                        <a:t>các</a:t>
                      </a:r>
                      <a:r>
                        <a:rPr sz="1000" spc="-15" dirty="0">
                          <a:solidFill>
                            <a:srgbClr val="003864"/>
                          </a:solidFill>
                          <a:latin typeface="Verdana"/>
                          <a:cs typeface="Verdana"/>
                        </a:rPr>
                        <a:t> </a:t>
                      </a:r>
                      <a:r>
                        <a:rPr sz="1000" spc="-8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phí</a:t>
                      </a:r>
                      <a:r>
                        <a:rPr sz="1000" spc="-5" dirty="0">
                          <a:solidFill>
                            <a:srgbClr val="003864"/>
                          </a:solidFill>
                          <a:latin typeface="Verdana"/>
                          <a:cs typeface="Verdana"/>
                        </a:rPr>
                        <a:t> </a:t>
                      </a:r>
                      <a:r>
                        <a:rPr sz="1000" spc="-90" dirty="0">
                          <a:solidFill>
                            <a:srgbClr val="003864"/>
                          </a:solidFill>
                          <a:latin typeface="Verdana"/>
                          <a:cs typeface="Verdana"/>
                        </a:rPr>
                        <a:t>xét</a:t>
                      </a:r>
                      <a:r>
                        <a:rPr sz="1000" spc="-20" dirty="0">
                          <a:solidFill>
                            <a:srgbClr val="003864"/>
                          </a:solidFill>
                          <a:latin typeface="Verdana"/>
                          <a:cs typeface="Verdana"/>
                        </a:rPr>
                        <a:t> </a:t>
                      </a:r>
                      <a:r>
                        <a:rPr sz="1000" spc="-95" dirty="0">
                          <a:solidFill>
                            <a:srgbClr val="003864"/>
                          </a:solidFill>
                          <a:latin typeface="Verdana"/>
                          <a:cs typeface="Verdana"/>
                        </a:rPr>
                        <a:t>nghiệm</a:t>
                      </a:r>
                      <a:r>
                        <a:rPr sz="1000" spc="-5" dirty="0">
                          <a:solidFill>
                            <a:srgbClr val="003864"/>
                          </a:solidFill>
                          <a:latin typeface="Verdana"/>
                          <a:cs typeface="Verdana"/>
                        </a:rPr>
                        <a:t> </a:t>
                      </a:r>
                      <a:r>
                        <a:rPr sz="1000" spc="-85" dirty="0">
                          <a:solidFill>
                            <a:srgbClr val="003864"/>
                          </a:solidFill>
                          <a:latin typeface="Verdana"/>
                          <a:cs typeface="Verdana"/>
                        </a:rPr>
                        <a:t>chẩn</a:t>
                      </a:r>
                      <a:r>
                        <a:rPr sz="1000" spc="5" dirty="0">
                          <a:solidFill>
                            <a:srgbClr val="003864"/>
                          </a:solidFill>
                          <a:latin typeface="Verdana"/>
                          <a:cs typeface="Verdana"/>
                        </a:rPr>
                        <a:t> </a:t>
                      </a:r>
                      <a:r>
                        <a:rPr sz="1000" spc="-20" dirty="0">
                          <a:solidFill>
                            <a:srgbClr val="003864"/>
                          </a:solidFill>
                          <a:latin typeface="Verdana"/>
                          <a:cs typeface="Verdana"/>
                        </a:rPr>
                        <a:t>đoán</a:t>
                      </a:r>
                      <a:endParaRPr sz="1000">
                        <a:latin typeface="Verdana"/>
                        <a:cs typeface="Verdana"/>
                      </a:endParaRPr>
                    </a:p>
                    <a:p>
                      <a:pPr marL="6985" marR="1279525">
                        <a:lnSpc>
                          <a:spcPct val="108000"/>
                        </a:lnSpc>
                      </a:pPr>
                      <a:r>
                        <a:rPr sz="1000" spc="-70" dirty="0">
                          <a:solidFill>
                            <a:srgbClr val="003864"/>
                          </a:solidFill>
                          <a:latin typeface="Verdana"/>
                          <a:cs typeface="Verdana"/>
                        </a:rPr>
                        <a:t>để</a:t>
                      </a:r>
                      <a:r>
                        <a:rPr sz="1000" spc="-20" dirty="0">
                          <a:solidFill>
                            <a:srgbClr val="003864"/>
                          </a:solidFill>
                          <a:latin typeface="Verdana"/>
                          <a:cs typeface="Verdana"/>
                        </a:rPr>
                        <a:t> </a:t>
                      </a:r>
                      <a:r>
                        <a:rPr sz="1000" spc="-90" dirty="0">
                          <a:solidFill>
                            <a:srgbClr val="003864"/>
                          </a:solidFill>
                          <a:latin typeface="Verdana"/>
                          <a:cs typeface="Verdana"/>
                        </a:rPr>
                        <a:t>nhập</a:t>
                      </a:r>
                      <a:r>
                        <a:rPr sz="1000" spc="-5" dirty="0">
                          <a:solidFill>
                            <a:srgbClr val="003864"/>
                          </a:solidFill>
                          <a:latin typeface="Verdana"/>
                          <a:cs typeface="Verdana"/>
                        </a:rPr>
                        <a:t> </a:t>
                      </a:r>
                      <a:r>
                        <a:rPr sz="1000" spc="-85" dirty="0">
                          <a:solidFill>
                            <a:srgbClr val="003864"/>
                          </a:solidFill>
                          <a:latin typeface="Verdana"/>
                          <a:cs typeface="Verdana"/>
                        </a:rPr>
                        <a:t>viện</a:t>
                      </a:r>
                      <a:r>
                        <a:rPr sz="1000" spc="-10" dirty="0">
                          <a:solidFill>
                            <a:srgbClr val="003864"/>
                          </a:solidFill>
                          <a:latin typeface="Verdana"/>
                          <a:cs typeface="Verdana"/>
                        </a:rPr>
                        <a:t> </a:t>
                      </a:r>
                      <a:r>
                        <a:rPr sz="1000" spc="-100" dirty="0">
                          <a:solidFill>
                            <a:srgbClr val="003864"/>
                          </a:solidFill>
                          <a:latin typeface="Verdana"/>
                          <a:cs typeface="Verdana"/>
                        </a:rPr>
                        <a:t>và</a:t>
                      </a:r>
                      <a:r>
                        <a:rPr sz="1000" dirty="0">
                          <a:solidFill>
                            <a:srgbClr val="003864"/>
                          </a:solidFill>
                          <a:latin typeface="Verdana"/>
                          <a:cs typeface="Verdana"/>
                        </a:rPr>
                        <a:t> </a:t>
                      </a:r>
                      <a:r>
                        <a:rPr sz="1000" spc="-85" dirty="0">
                          <a:solidFill>
                            <a:srgbClr val="003864"/>
                          </a:solidFill>
                          <a:latin typeface="Verdana"/>
                          <a:cs typeface="Verdana"/>
                        </a:rPr>
                        <a:t>/hoặc</a:t>
                      </a:r>
                      <a:r>
                        <a:rPr sz="1000" spc="-5" dirty="0">
                          <a:solidFill>
                            <a:srgbClr val="003864"/>
                          </a:solidFill>
                          <a:latin typeface="Verdana"/>
                          <a:cs typeface="Verdana"/>
                        </a:rPr>
                        <a:t> </a:t>
                      </a:r>
                      <a:r>
                        <a:rPr sz="1000" spc="-90" dirty="0">
                          <a:solidFill>
                            <a:srgbClr val="003864"/>
                          </a:solidFill>
                          <a:latin typeface="Verdana"/>
                          <a:cs typeface="Verdana"/>
                        </a:rPr>
                        <a:t>phẫu</a:t>
                      </a:r>
                      <a:r>
                        <a:rPr sz="1000" spc="-10" dirty="0">
                          <a:solidFill>
                            <a:srgbClr val="003864"/>
                          </a:solidFill>
                          <a:latin typeface="Verdana"/>
                          <a:cs typeface="Verdana"/>
                        </a:rPr>
                        <a:t> </a:t>
                      </a:r>
                      <a:r>
                        <a:rPr sz="1000" spc="-80" dirty="0">
                          <a:solidFill>
                            <a:srgbClr val="003864"/>
                          </a:solidFill>
                          <a:latin typeface="Verdana"/>
                          <a:cs typeface="Verdana"/>
                        </a:rPr>
                        <a:t>thuật</a:t>
                      </a:r>
                      <a:r>
                        <a:rPr sz="1000" spc="15" dirty="0">
                          <a:solidFill>
                            <a:srgbClr val="003864"/>
                          </a:solidFill>
                          <a:latin typeface="Verdana"/>
                          <a:cs typeface="Verdana"/>
                        </a:rPr>
                        <a:t> </a:t>
                      </a:r>
                      <a:r>
                        <a:rPr sz="1000" spc="-85" dirty="0">
                          <a:solidFill>
                            <a:srgbClr val="003864"/>
                          </a:solidFill>
                          <a:latin typeface="Verdana"/>
                          <a:cs typeface="Verdana"/>
                        </a:rPr>
                        <a:t>trong</a:t>
                      </a:r>
                      <a:r>
                        <a:rPr sz="1000" spc="-5" dirty="0">
                          <a:solidFill>
                            <a:srgbClr val="003864"/>
                          </a:solidFill>
                          <a:latin typeface="Verdana"/>
                          <a:cs typeface="Verdana"/>
                        </a:rPr>
                        <a:t> </a:t>
                      </a:r>
                      <a:r>
                        <a:rPr sz="1000" spc="-95" dirty="0">
                          <a:solidFill>
                            <a:srgbClr val="003864"/>
                          </a:solidFill>
                          <a:latin typeface="Verdana"/>
                          <a:cs typeface="Verdana"/>
                        </a:rPr>
                        <a:t>vòng</a:t>
                      </a:r>
                      <a:r>
                        <a:rPr sz="1000" spc="-5" dirty="0">
                          <a:solidFill>
                            <a:srgbClr val="003864"/>
                          </a:solidFill>
                          <a:latin typeface="Verdana"/>
                          <a:cs typeface="Verdana"/>
                        </a:rPr>
                        <a:t> </a:t>
                      </a:r>
                      <a:r>
                        <a:rPr sz="1000" spc="-100" dirty="0">
                          <a:solidFill>
                            <a:srgbClr val="003864"/>
                          </a:solidFill>
                          <a:latin typeface="Verdana"/>
                          <a:cs typeface="Verdana"/>
                        </a:rPr>
                        <a:t>30</a:t>
                      </a:r>
                      <a:r>
                        <a:rPr sz="1000" dirty="0">
                          <a:solidFill>
                            <a:srgbClr val="003864"/>
                          </a:solidFill>
                          <a:latin typeface="Verdana"/>
                          <a:cs typeface="Verdana"/>
                        </a:rPr>
                        <a:t> </a:t>
                      </a:r>
                      <a:r>
                        <a:rPr sz="1000" spc="-90" dirty="0">
                          <a:solidFill>
                            <a:srgbClr val="003864"/>
                          </a:solidFill>
                          <a:latin typeface="Verdana"/>
                          <a:cs typeface="Verdana"/>
                        </a:rPr>
                        <a:t>ngày</a:t>
                      </a:r>
                      <a:r>
                        <a:rPr sz="1000" spc="-5" dirty="0">
                          <a:solidFill>
                            <a:srgbClr val="003864"/>
                          </a:solidFill>
                          <a:latin typeface="Verdana"/>
                          <a:cs typeface="Verdana"/>
                        </a:rPr>
                        <a:t> </a:t>
                      </a:r>
                      <a:r>
                        <a:rPr sz="1000" spc="-85" dirty="0">
                          <a:solidFill>
                            <a:srgbClr val="003864"/>
                          </a:solidFill>
                          <a:latin typeface="Verdana"/>
                          <a:cs typeface="Verdana"/>
                        </a:rPr>
                        <a:t>của</a:t>
                      </a:r>
                      <a:r>
                        <a:rPr sz="1000" dirty="0">
                          <a:solidFill>
                            <a:srgbClr val="003864"/>
                          </a:solidFill>
                          <a:latin typeface="Verdana"/>
                          <a:cs typeface="Verdana"/>
                        </a:rPr>
                        <a:t> </a:t>
                      </a:r>
                      <a:r>
                        <a:rPr sz="1000" spc="-75" dirty="0">
                          <a:solidFill>
                            <a:srgbClr val="003864"/>
                          </a:solidFill>
                          <a:latin typeface="Verdana"/>
                          <a:cs typeface="Verdana"/>
                        </a:rPr>
                        <a:t>lần</a:t>
                      </a:r>
                      <a:r>
                        <a:rPr sz="1000" spc="-10" dirty="0">
                          <a:solidFill>
                            <a:srgbClr val="003864"/>
                          </a:solidFill>
                          <a:latin typeface="Verdana"/>
                          <a:cs typeface="Verdana"/>
                        </a:rPr>
                        <a:t> </a:t>
                      </a:r>
                      <a:r>
                        <a:rPr sz="1000" spc="-110" dirty="0">
                          <a:solidFill>
                            <a:srgbClr val="003864"/>
                          </a:solidFill>
                          <a:latin typeface="Verdana"/>
                          <a:cs typeface="Verdana"/>
                        </a:rPr>
                        <a:t>khám</a:t>
                      </a:r>
                      <a:r>
                        <a:rPr sz="1000" dirty="0">
                          <a:solidFill>
                            <a:srgbClr val="003864"/>
                          </a:solidFill>
                          <a:latin typeface="Verdana"/>
                          <a:cs typeface="Verdana"/>
                        </a:rPr>
                        <a:t> </a:t>
                      </a:r>
                      <a:r>
                        <a:rPr sz="1000" spc="-80" dirty="0">
                          <a:solidFill>
                            <a:srgbClr val="003864"/>
                          </a:solidFill>
                          <a:latin typeface="Verdana"/>
                          <a:cs typeface="Verdana"/>
                        </a:rPr>
                        <a:t>cuối</a:t>
                      </a:r>
                      <a:r>
                        <a:rPr sz="1000" spc="-5" dirty="0">
                          <a:solidFill>
                            <a:srgbClr val="003864"/>
                          </a:solidFill>
                          <a:latin typeface="Verdana"/>
                          <a:cs typeface="Verdana"/>
                        </a:rPr>
                        <a:t> </a:t>
                      </a:r>
                      <a:r>
                        <a:rPr sz="1000" spc="-90" dirty="0">
                          <a:solidFill>
                            <a:srgbClr val="003864"/>
                          </a:solidFill>
                          <a:latin typeface="Verdana"/>
                          <a:cs typeface="Verdana"/>
                        </a:rPr>
                        <a:t>cùng</a:t>
                      </a:r>
                      <a:r>
                        <a:rPr sz="1000" spc="5" dirty="0">
                          <a:solidFill>
                            <a:srgbClr val="003864"/>
                          </a:solidFill>
                          <a:latin typeface="Verdana"/>
                          <a:cs typeface="Verdana"/>
                        </a:rPr>
                        <a:t> </a:t>
                      </a:r>
                      <a:r>
                        <a:rPr sz="1000" spc="-70" dirty="0">
                          <a:solidFill>
                            <a:srgbClr val="003864"/>
                          </a:solidFill>
                          <a:latin typeface="Verdana"/>
                          <a:cs typeface="Verdana"/>
                        </a:rPr>
                        <a:t>trước</a:t>
                      </a:r>
                      <a:r>
                        <a:rPr sz="1000" dirty="0">
                          <a:solidFill>
                            <a:srgbClr val="003864"/>
                          </a:solidFill>
                          <a:latin typeface="Verdana"/>
                          <a:cs typeface="Verdana"/>
                        </a:rPr>
                        <a:t> </a:t>
                      </a:r>
                      <a:r>
                        <a:rPr sz="1000" spc="-85" dirty="0">
                          <a:solidFill>
                            <a:srgbClr val="003864"/>
                          </a:solidFill>
                          <a:latin typeface="Verdana"/>
                          <a:cs typeface="Verdana"/>
                        </a:rPr>
                        <a:t>khi</a:t>
                      </a:r>
                      <a:r>
                        <a:rPr sz="1000" spc="-5" dirty="0">
                          <a:solidFill>
                            <a:srgbClr val="003864"/>
                          </a:solidFill>
                          <a:latin typeface="Verdana"/>
                          <a:cs typeface="Verdana"/>
                        </a:rPr>
                        <a:t> </a:t>
                      </a:r>
                      <a:r>
                        <a:rPr sz="1000" spc="-85" dirty="0">
                          <a:solidFill>
                            <a:srgbClr val="003864"/>
                          </a:solidFill>
                          <a:latin typeface="Verdana"/>
                          <a:cs typeface="Verdana"/>
                        </a:rPr>
                        <a:t>nhập</a:t>
                      </a:r>
                      <a:r>
                        <a:rPr sz="1000" spc="10" dirty="0">
                          <a:solidFill>
                            <a:srgbClr val="003864"/>
                          </a:solidFill>
                          <a:latin typeface="Verdana"/>
                          <a:cs typeface="Verdana"/>
                        </a:rPr>
                        <a:t> </a:t>
                      </a:r>
                      <a:r>
                        <a:rPr sz="1000" spc="-20" dirty="0">
                          <a:solidFill>
                            <a:srgbClr val="003864"/>
                          </a:solidFill>
                          <a:latin typeface="Verdana"/>
                          <a:cs typeface="Verdana"/>
                        </a:rPr>
                        <a:t>viện. </a:t>
                      </a:r>
                      <a:r>
                        <a:rPr sz="1000" spc="-95" dirty="0">
                          <a:solidFill>
                            <a:srgbClr val="003864"/>
                          </a:solidFill>
                          <a:latin typeface="Verdana"/>
                          <a:cs typeface="Verdana"/>
                        </a:rPr>
                        <a:t>Áp</a:t>
                      </a:r>
                      <a:r>
                        <a:rPr sz="1000" spc="-20" dirty="0">
                          <a:solidFill>
                            <a:srgbClr val="003864"/>
                          </a:solidFill>
                          <a:latin typeface="Verdana"/>
                          <a:cs typeface="Verdana"/>
                        </a:rPr>
                        <a:t> </a:t>
                      </a:r>
                      <a:r>
                        <a:rPr sz="1000" spc="-90" dirty="0">
                          <a:solidFill>
                            <a:srgbClr val="003864"/>
                          </a:solidFill>
                          <a:latin typeface="Verdana"/>
                          <a:cs typeface="Verdana"/>
                        </a:rPr>
                        <a:t>dụng</a:t>
                      </a:r>
                      <a:r>
                        <a:rPr sz="1000" spc="-5" dirty="0">
                          <a:solidFill>
                            <a:srgbClr val="003864"/>
                          </a:solidFill>
                          <a:latin typeface="Verdana"/>
                          <a:cs typeface="Verdana"/>
                        </a:rPr>
                        <a:t> </a:t>
                      </a:r>
                      <a:r>
                        <a:rPr sz="1000" spc="-80" dirty="0">
                          <a:solidFill>
                            <a:srgbClr val="003864"/>
                          </a:solidFill>
                          <a:latin typeface="Verdana"/>
                          <a:cs typeface="Verdana"/>
                        </a:rPr>
                        <a:t>cho</a:t>
                      </a:r>
                      <a:r>
                        <a:rPr sz="1000" dirty="0">
                          <a:solidFill>
                            <a:srgbClr val="003864"/>
                          </a:solidFill>
                          <a:latin typeface="Verdana"/>
                          <a:cs typeface="Verdana"/>
                        </a:rPr>
                        <a:t> </a:t>
                      </a:r>
                      <a:r>
                        <a:rPr sz="1000" spc="-80" dirty="0">
                          <a:solidFill>
                            <a:srgbClr val="003864"/>
                          </a:solidFill>
                          <a:latin typeface="Verdana"/>
                          <a:cs typeface="Verdana"/>
                        </a:rPr>
                        <a:t>thai</a:t>
                      </a:r>
                      <a:r>
                        <a:rPr sz="1000" spc="-10" dirty="0">
                          <a:solidFill>
                            <a:srgbClr val="003864"/>
                          </a:solidFill>
                          <a:latin typeface="Verdana"/>
                          <a:cs typeface="Verdana"/>
                        </a:rPr>
                        <a:t> </a:t>
                      </a:r>
                      <a:r>
                        <a:rPr sz="1000" spc="-95" dirty="0">
                          <a:solidFill>
                            <a:srgbClr val="003864"/>
                          </a:solidFill>
                          <a:latin typeface="Verdana"/>
                          <a:cs typeface="Verdana"/>
                        </a:rPr>
                        <a:t>sản:</a:t>
                      </a:r>
                      <a:r>
                        <a:rPr sz="1000" spc="-10" dirty="0">
                          <a:solidFill>
                            <a:srgbClr val="003864"/>
                          </a:solidFill>
                          <a:latin typeface="Verdana"/>
                          <a:cs typeface="Verdana"/>
                        </a:rPr>
                        <a:t> </a:t>
                      </a:r>
                      <a:r>
                        <a:rPr sz="1000" spc="-105" dirty="0">
                          <a:solidFill>
                            <a:srgbClr val="003864"/>
                          </a:solidFill>
                          <a:latin typeface="Verdana"/>
                          <a:cs typeface="Verdana"/>
                        </a:rPr>
                        <a:t>một</a:t>
                      </a:r>
                      <a:r>
                        <a:rPr sz="1000" spc="-20" dirty="0">
                          <a:solidFill>
                            <a:srgbClr val="003864"/>
                          </a:solidFill>
                          <a:latin typeface="Verdana"/>
                          <a:cs typeface="Verdana"/>
                        </a:rPr>
                        <a:t> </a:t>
                      </a:r>
                      <a:r>
                        <a:rPr sz="1000" spc="-75" dirty="0">
                          <a:solidFill>
                            <a:srgbClr val="003864"/>
                          </a:solidFill>
                          <a:latin typeface="Verdana"/>
                          <a:cs typeface="Verdana"/>
                        </a:rPr>
                        <a:t>lần</a:t>
                      </a:r>
                      <a:r>
                        <a:rPr sz="1000" spc="-5" dirty="0">
                          <a:solidFill>
                            <a:srgbClr val="003864"/>
                          </a:solidFill>
                          <a:latin typeface="Verdana"/>
                          <a:cs typeface="Verdana"/>
                        </a:rPr>
                        <a:t> </a:t>
                      </a:r>
                      <a:r>
                        <a:rPr sz="1000" spc="-110" dirty="0">
                          <a:solidFill>
                            <a:srgbClr val="003864"/>
                          </a:solidFill>
                          <a:latin typeface="Verdana"/>
                          <a:cs typeface="Verdana"/>
                        </a:rPr>
                        <a:t>khám</a:t>
                      </a:r>
                      <a:r>
                        <a:rPr sz="1000" dirty="0">
                          <a:solidFill>
                            <a:srgbClr val="003864"/>
                          </a:solidFill>
                          <a:latin typeface="Verdana"/>
                          <a:cs typeface="Verdana"/>
                        </a:rPr>
                        <a:t> </a:t>
                      </a:r>
                      <a:r>
                        <a:rPr sz="1000" spc="-95" dirty="0">
                          <a:solidFill>
                            <a:srgbClr val="003864"/>
                          </a:solidFill>
                          <a:latin typeface="Verdana"/>
                          <a:cs typeface="Verdana"/>
                        </a:rPr>
                        <a:t>duy</a:t>
                      </a:r>
                      <a:r>
                        <a:rPr sz="1000" spc="-15" dirty="0">
                          <a:solidFill>
                            <a:srgbClr val="003864"/>
                          </a:solidFill>
                          <a:latin typeface="Verdana"/>
                          <a:cs typeface="Verdana"/>
                        </a:rPr>
                        <a:t> </a:t>
                      </a:r>
                      <a:r>
                        <a:rPr sz="1000" spc="-85" dirty="0">
                          <a:solidFill>
                            <a:srgbClr val="003864"/>
                          </a:solidFill>
                          <a:latin typeface="Verdana"/>
                          <a:cs typeface="Verdana"/>
                        </a:rPr>
                        <a:t>nhất</a:t>
                      </a:r>
                      <a:r>
                        <a:rPr sz="1000" spc="10" dirty="0">
                          <a:solidFill>
                            <a:srgbClr val="003864"/>
                          </a:solidFill>
                          <a:latin typeface="Verdana"/>
                          <a:cs typeface="Verdana"/>
                        </a:rPr>
                        <a:t> </a:t>
                      </a:r>
                      <a:r>
                        <a:rPr sz="1000" spc="-85" dirty="0">
                          <a:solidFill>
                            <a:srgbClr val="003864"/>
                          </a:solidFill>
                          <a:latin typeface="Verdana"/>
                          <a:cs typeface="Verdana"/>
                        </a:rPr>
                        <a:t>trong</a:t>
                      </a:r>
                      <a:r>
                        <a:rPr sz="1000" dirty="0">
                          <a:solidFill>
                            <a:srgbClr val="003864"/>
                          </a:solidFill>
                          <a:latin typeface="Verdana"/>
                          <a:cs typeface="Verdana"/>
                        </a:rPr>
                        <a:t> </a:t>
                      </a:r>
                      <a:r>
                        <a:rPr sz="1000" spc="-95" dirty="0">
                          <a:solidFill>
                            <a:srgbClr val="003864"/>
                          </a:solidFill>
                          <a:latin typeface="Verdana"/>
                          <a:cs typeface="Verdana"/>
                        </a:rPr>
                        <a:t>vòng</a:t>
                      </a:r>
                      <a:r>
                        <a:rPr sz="1000" spc="-10" dirty="0">
                          <a:solidFill>
                            <a:srgbClr val="003864"/>
                          </a:solidFill>
                          <a:latin typeface="Verdana"/>
                          <a:cs typeface="Verdana"/>
                        </a:rPr>
                        <a:t> </a:t>
                      </a:r>
                      <a:r>
                        <a:rPr sz="1000" spc="-100" dirty="0">
                          <a:solidFill>
                            <a:srgbClr val="003864"/>
                          </a:solidFill>
                          <a:latin typeface="Verdana"/>
                          <a:cs typeface="Verdana"/>
                        </a:rPr>
                        <a:t>30</a:t>
                      </a:r>
                      <a:r>
                        <a:rPr sz="1000" spc="5" dirty="0">
                          <a:solidFill>
                            <a:srgbClr val="003864"/>
                          </a:solidFill>
                          <a:latin typeface="Verdana"/>
                          <a:cs typeface="Verdana"/>
                        </a:rPr>
                        <a:t> </a:t>
                      </a:r>
                      <a:r>
                        <a:rPr sz="1000" spc="-90" dirty="0">
                          <a:solidFill>
                            <a:srgbClr val="003864"/>
                          </a:solidFill>
                          <a:latin typeface="Verdana"/>
                          <a:cs typeface="Verdana"/>
                        </a:rPr>
                        <a:t>ngày</a:t>
                      </a:r>
                      <a:r>
                        <a:rPr sz="1000" spc="-5" dirty="0">
                          <a:solidFill>
                            <a:srgbClr val="003864"/>
                          </a:solidFill>
                          <a:latin typeface="Verdana"/>
                          <a:cs typeface="Verdana"/>
                        </a:rPr>
                        <a:t> </a:t>
                      </a:r>
                      <a:r>
                        <a:rPr sz="1000" spc="-70" dirty="0">
                          <a:solidFill>
                            <a:srgbClr val="003864"/>
                          </a:solidFill>
                          <a:latin typeface="Verdana"/>
                          <a:cs typeface="Verdana"/>
                        </a:rPr>
                        <a:t>trước</a:t>
                      </a:r>
                      <a:r>
                        <a:rPr sz="1000" spc="5" dirty="0">
                          <a:solidFill>
                            <a:srgbClr val="003864"/>
                          </a:solidFill>
                          <a:latin typeface="Verdana"/>
                          <a:cs typeface="Verdana"/>
                        </a:rPr>
                        <a:t> </a:t>
                      </a:r>
                      <a:r>
                        <a:rPr sz="1000" spc="-20" dirty="0">
                          <a:solidFill>
                            <a:srgbClr val="003864"/>
                          </a:solidFill>
                          <a:latin typeface="Verdana"/>
                          <a:cs typeface="Verdana"/>
                        </a:rPr>
                        <a:t>sinh</a:t>
                      </a:r>
                      <a:endParaRPr sz="10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2199938328"/>
                  </a:ext>
                </a:extLst>
              </a:tr>
              <a:tr h="417830">
                <a:tc>
                  <a:txBody>
                    <a:bodyPr/>
                    <a:lstStyle/>
                    <a:p>
                      <a:pPr algn="ctr">
                        <a:lnSpc>
                          <a:spcPct val="100000"/>
                        </a:lnSpc>
                        <a:spcBef>
                          <a:spcPts val="860"/>
                        </a:spcBef>
                      </a:pPr>
                      <a:r>
                        <a:rPr sz="1200" b="1" spc="-50" dirty="0">
                          <a:solidFill>
                            <a:srgbClr val="FFFFFF"/>
                          </a:solidFill>
                          <a:latin typeface="Verdana"/>
                          <a:cs typeface="Verdana"/>
                        </a:rPr>
                        <a:t>6</a:t>
                      </a:r>
                      <a:endParaRPr sz="1200">
                        <a:latin typeface="Verdana"/>
                        <a:cs typeface="Verdana"/>
                      </a:endParaRPr>
                    </a:p>
                  </a:txBody>
                  <a:tcPr marL="0" marR="0" marT="1092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57785">
                        <a:lnSpc>
                          <a:spcPts val="1300"/>
                        </a:lnSpc>
                        <a:spcBef>
                          <a:spcPts val="370"/>
                        </a:spcBef>
                      </a:pPr>
                      <a:r>
                        <a:rPr sz="1200" spc="-95" dirty="0">
                          <a:solidFill>
                            <a:srgbClr val="003864"/>
                          </a:solidFill>
                          <a:latin typeface="Verdana"/>
                          <a:cs typeface="Verdana"/>
                        </a:rPr>
                        <a:t>Chi</a:t>
                      </a:r>
                      <a:r>
                        <a:rPr sz="1200" spc="-20" dirty="0">
                          <a:solidFill>
                            <a:srgbClr val="003864"/>
                          </a:solidFill>
                          <a:latin typeface="Verdana"/>
                          <a:cs typeface="Verdana"/>
                        </a:rPr>
                        <a:t> </a:t>
                      </a:r>
                      <a:r>
                        <a:rPr sz="1200" spc="-85" dirty="0">
                          <a:solidFill>
                            <a:srgbClr val="003864"/>
                          </a:solidFill>
                          <a:latin typeface="Verdana"/>
                          <a:cs typeface="Verdana"/>
                        </a:rPr>
                        <a:t>phí</a:t>
                      </a:r>
                      <a:r>
                        <a:rPr sz="1200" spc="-25" dirty="0">
                          <a:solidFill>
                            <a:srgbClr val="003864"/>
                          </a:solidFill>
                          <a:latin typeface="Verdana"/>
                          <a:cs typeface="Verdana"/>
                        </a:rPr>
                        <a:t> </a:t>
                      </a:r>
                      <a:r>
                        <a:rPr sz="1200" spc="-130" dirty="0">
                          <a:solidFill>
                            <a:srgbClr val="003864"/>
                          </a:solidFill>
                          <a:latin typeface="Verdana"/>
                          <a:cs typeface="Verdana"/>
                        </a:rPr>
                        <a:t>khám</a:t>
                      </a:r>
                      <a:r>
                        <a:rPr sz="1200" spc="-10" dirty="0">
                          <a:solidFill>
                            <a:srgbClr val="003864"/>
                          </a:solidFill>
                          <a:latin typeface="Verdana"/>
                          <a:cs typeface="Verdana"/>
                        </a:rPr>
                        <a:t> </a:t>
                      </a:r>
                      <a:r>
                        <a:rPr sz="1200" spc="-110" dirty="0">
                          <a:solidFill>
                            <a:srgbClr val="003864"/>
                          </a:solidFill>
                          <a:latin typeface="Verdana"/>
                          <a:cs typeface="Verdana"/>
                        </a:rPr>
                        <a:t>sau</a:t>
                      </a:r>
                      <a:r>
                        <a:rPr sz="1200" spc="-15" dirty="0">
                          <a:solidFill>
                            <a:srgbClr val="003864"/>
                          </a:solidFill>
                          <a:latin typeface="Verdana"/>
                          <a:cs typeface="Verdana"/>
                        </a:rPr>
                        <a:t> </a:t>
                      </a:r>
                      <a:r>
                        <a:rPr sz="1200" spc="-100" dirty="0">
                          <a:solidFill>
                            <a:srgbClr val="003864"/>
                          </a:solidFill>
                          <a:latin typeface="Verdana"/>
                          <a:cs typeface="Verdana"/>
                        </a:rPr>
                        <a:t>khi</a:t>
                      </a:r>
                      <a:r>
                        <a:rPr sz="1200" spc="-20" dirty="0">
                          <a:solidFill>
                            <a:srgbClr val="003864"/>
                          </a:solidFill>
                          <a:latin typeface="Verdana"/>
                          <a:cs typeface="Verdana"/>
                        </a:rPr>
                        <a:t> </a:t>
                      </a:r>
                      <a:r>
                        <a:rPr sz="1200" spc="-114" dirty="0">
                          <a:solidFill>
                            <a:srgbClr val="003864"/>
                          </a:solidFill>
                          <a:latin typeface="Verdana"/>
                          <a:cs typeface="Verdana"/>
                        </a:rPr>
                        <a:t>Xuất</a:t>
                      </a:r>
                      <a:r>
                        <a:rPr sz="1200" spc="-20" dirty="0">
                          <a:solidFill>
                            <a:srgbClr val="003864"/>
                          </a:solidFill>
                          <a:latin typeface="Verdana"/>
                          <a:cs typeface="Verdana"/>
                        </a:rPr>
                        <a:t> </a:t>
                      </a:r>
                      <a:r>
                        <a:rPr sz="1200" spc="-110" dirty="0">
                          <a:solidFill>
                            <a:srgbClr val="003864"/>
                          </a:solidFill>
                          <a:latin typeface="Verdana"/>
                          <a:cs typeface="Verdana"/>
                        </a:rPr>
                        <a:t>viện/năm</a:t>
                      </a:r>
                      <a:r>
                        <a:rPr sz="1200" spc="-5" dirty="0">
                          <a:solidFill>
                            <a:srgbClr val="003864"/>
                          </a:solidFill>
                          <a:latin typeface="Verdana"/>
                          <a:cs typeface="Verdana"/>
                        </a:rPr>
                        <a:t> </a:t>
                      </a:r>
                      <a:r>
                        <a:rPr sz="1200" spc="-95" dirty="0">
                          <a:solidFill>
                            <a:srgbClr val="003864"/>
                          </a:solidFill>
                          <a:latin typeface="Verdana"/>
                          <a:cs typeface="Verdana"/>
                        </a:rPr>
                        <a:t>(trong</a:t>
                      </a:r>
                      <a:r>
                        <a:rPr sz="1200" dirty="0">
                          <a:solidFill>
                            <a:srgbClr val="003864"/>
                          </a:solidFill>
                          <a:latin typeface="Verdana"/>
                          <a:cs typeface="Verdana"/>
                        </a:rPr>
                        <a:t> </a:t>
                      </a:r>
                      <a:r>
                        <a:rPr sz="1200" spc="-105" dirty="0">
                          <a:solidFill>
                            <a:srgbClr val="003864"/>
                          </a:solidFill>
                          <a:latin typeface="Verdana"/>
                          <a:cs typeface="Verdana"/>
                        </a:rPr>
                        <a:t>vòng</a:t>
                      </a:r>
                      <a:r>
                        <a:rPr sz="1200" spc="-35" dirty="0">
                          <a:solidFill>
                            <a:srgbClr val="003864"/>
                          </a:solidFill>
                          <a:latin typeface="Verdana"/>
                          <a:cs typeface="Verdana"/>
                        </a:rPr>
                        <a:t> </a:t>
                      </a:r>
                      <a:r>
                        <a:rPr sz="1200" spc="-120" dirty="0">
                          <a:solidFill>
                            <a:srgbClr val="003864"/>
                          </a:solidFill>
                          <a:latin typeface="Verdana"/>
                          <a:cs typeface="Verdana"/>
                        </a:rPr>
                        <a:t>30</a:t>
                      </a:r>
                      <a:r>
                        <a:rPr sz="1200" spc="-35" dirty="0">
                          <a:solidFill>
                            <a:srgbClr val="003864"/>
                          </a:solidFill>
                          <a:latin typeface="Verdana"/>
                          <a:cs typeface="Verdana"/>
                        </a:rPr>
                        <a:t> </a:t>
                      </a:r>
                      <a:r>
                        <a:rPr sz="1200" spc="-114" dirty="0">
                          <a:solidFill>
                            <a:srgbClr val="003864"/>
                          </a:solidFill>
                          <a:latin typeface="Verdana"/>
                          <a:cs typeface="Verdana"/>
                        </a:rPr>
                        <a:t>ngày</a:t>
                      </a:r>
                      <a:r>
                        <a:rPr sz="1200" spc="-10" dirty="0">
                          <a:solidFill>
                            <a:srgbClr val="003864"/>
                          </a:solidFill>
                          <a:latin typeface="Verdana"/>
                          <a:cs typeface="Verdana"/>
                        </a:rPr>
                        <a:t> </a:t>
                      </a:r>
                      <a:r>
                        <a:rPr sz="1200" spc="-110" dirty="0">
                          <a:solidFill>
                            <a:srgbClr val="003864"/>
                          </a:solidFill>
                          <a:latin typeface="Verdana"/>
                          <a:cs typeface="Verdana"/>
                        </a:rPr>
                        <a:t>sau</a:t>
                      </a:r>
                      <a:r>
                        <a:rPr sz="1200" spc="-25" dirty="0">
                          <a:solidFill>
                            <a:srgbClr val="003864"/>
                          </a:solidFill>
                          <a:latin typeface="Verdana"/>
                          <a:cs typeface="Verdana"/>
                        </a:rPr>
                        <a:t> </a:t>
                      </a:r>
                      <a:r>
                        <a:rPr sz="1200" spc="-95" dirty="0">
                          <a:solidFill>
                            <a:srgbClr val="003864"/>
                          </a:solidFill>
                          <a:latin typeface="Verdana"/>
                          <a:cs typeface="Verdana"/>
                        </a:rPr>
                        <a:t>khi</a:t>
                      </a:r>
                      <a:r>
                        <a:rPr sz="1200" spc="-10" dirty="0">
                          <a:solidFill>
                            <a:srgbClr val="003864"/>
                          </a:solidFill>
                          <a:latin typeface="Verdana"/>
                          <a:cs typeface="Verdana"/>
                        </a:rPr>
                        <a:t> </a:t>
                      </a:r>
                      <a:r>
                        <a:rPr sz="1200" spc="-105" dirty="0">
                          <a:solidFill>
                            <a:srgbClr val="003864"/>
                          </a:solidFill>
                          <a:latin typeface="Verdana"/>
                          <a:cs typeface="Verdana"/>
                        </a:rPr>
                        <a:t>xuất</a:t>
                      </a:r>
                      <a:r>
                        <a:rPr sz="1200" spc="-25" dirty="0">
                          <a:solidFill>
                            <a:srgbClr val="003864"/>
                          </a:solidFill>
                          <a:latin typeface="Verdana"/>
                          <a:cs typeface="Verdana"/>
                        </a:rPr>
                        <a:t> </a:t>
                      </a:r>
                      <a:r>
                        <a:rPr sz="1200" spc="-85" dirty="0">
                          <a:solidFill>
                            <a:srgbClr val="003864"/>
                          </a:solidFill>
                          <a:latin typeface="Verdana"/>
                          <a:cs typeface="Verdana"/>
                        </a:rPr>
                        <a:t>viện,</a:t>
                      </a:r>
                      <a:r>
                        <a:rPr sz="1200" spc="-30" dirty="0">
                          <a:solidFill>
                            <a:srgbClr val="003864"/>
                          </a:solidFill>
                          <a:latin typeface="Verdana"/>
                          <a:cs typeface="Verdana"/>
                        </a:rPr>
                        <a:t> </a:t>
                      </a:r>
                      <a:r>
                        <a:rPr sz="1200" spc="-105" dirty="0">
                          <a:solidFill>
                            <a:srgbClr val="003864"/>
                          </a:solidFill>
                          <a:latin typeface="Verdana"/>
                          <a:cs typeface="Verdana"/>
                        </a:rPr>
                        <a:t>không</a:t>
                      </a:r>
                      <a:r>
                        <a:rPr sz="1200" spc="-20" dirty="0">
                          <a:solidFill>
                            <a:srgbClr val="003864"/>
                          </a:solidFill>
                          <a:latin typeface="Verdana"/>
                          <a:cs typeface="Verdana"/>
                        </a:rPr>
                        <a:t> </a:t>
                      </a:r>
                      <a:r>
                        <a:rPr sz="1200" spc="-65" dirty="0">
                          <a:solidFill>
                            <a:srgbClr val="003864"/>
                          </a:solidFill>
                          <a:latin typeface="Verdana"/>
                          <a:cs typeface="Verdana"/>
                        </a:rPr>
                        <a:t>giới</a:t>
                      </a:r>
                      <a:r>
                        <a:rPr sz="1200" spc="-10" dirty="0">
                          <a:solidFill>
                            <a:srgbClr val="003864"/>
                          </a:solidFill>
                          <a:latin typeface="Verdana"/>
                          <a:cs typeface="Verdana"/>
                        </a:rPr>
                        <a:t> </a:t>
                      </a:r>
                      <a:r>
                        <a:rPr sz="1200" spc="-105" dirty="0">
                          <a:solidFill>
                            <a:srgbClr val="003864"/>
                          </a:solidFill>
                          <a:latin typeface="Verdana"/>
                          <a:cs typeface="Verdana"/>
                        </a:rPr>
                        <a:t>hạn</a:t>
                      </a:r>
                      <a:r>
                        <a:rPr sz="1200" spc="-10" dirty="0">
                          <a:solidFill>
                            <a:srgbClr val="003864"/>
                          </a:solidFill>
                          <a:latin typeface="Verdana"/>
                          <a:cs typeface="Verdana"/>
                        </a:rPr>
                        <a:t> </a:t>
                      </a:r>
                      <a:r>
                        <a:rPr sz="1200" spc="-95" dirty="0">
                          <a:solidFill>
                            <a:srgbClr val="003864"/>
                          </a:solidFill>
                          <a:latin typeface="Verdana"/>
                          <a:cs typeface="Verdana"/>
                        </a:rPr>
                        <a:t>số</a:t>
                      </a:r>
                      <a:r>
                        <a:rPr sz="1200" spc="-30" dirty="0">
                          <a:solidFill>
                            <a:srgbClr val="003864"/>
                          </a:solidFill>
                          <a:latin typeface="Verdana"/>
                          <a:cs typeface="Verdana"/>
                        </a:rPr>
                        <a:t> </a:t>
                      </a:r>
                      <a:r>
                        <a:rPr sz="1200" spc="-90" dirty="0">
                          <a:solidFill>
                            <a:srgbClr val="003864"/>
                          </a:solidFill>
                          <a:latin typeface="Verdana"/>
                          <a:cs typeface="Verdana"/>
                        </a:rPr>
                        <a:t>lần</a:t>
                      </a:r>
                      <a:r>
                        <a:rPr sz="1200" spc="-30" dirty="0">
                          <a:solidFill>
                            <a:srgbClr val="003864"/>
                          </a:solidFill>
                          <a:latin typeface="Verdana"/>
                          <a:cs typeface="Verdana"/>
                        </a:rPr>
                        <a:t> </a:t>
                      </a:r>
                      <a:r>
                        <a:rPr sz="1200" spc="-25" dirty="0">
                          <a:solidFill>
                            <a:srgbClr val="003864"/>
                          </a:solidFill>
                          <a:latin typeface="Verdana"/>
                          <a:cs typeface="Verdana"/>
                        </a:rPr>
                        <a:t>tái </a:t>
                      </a:r>
                      <a:r>
                        <a:rPr sz="1200" spc="-10" dirty="0">
                          <a:solidFill>
                            <a:srgbClr val="003864"/>
                          </a:solidFill>
                          <a:latin typeface="Verdana"/>
                          <a:cs typeface="Verdana"/>
                        </a:rPr>
                        <a:t>khám)</a:t>
                      </a:r>
                      <a:endParaRPr sz="1200">
                        <a:latin typeface="Verdana"/>
                        <a:cs typeface="Verdana"/>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552487764"/>
                  </a:ext>
                </a:extLst>
              </a:tr>
              <a:tr h="417830">
                <a:tc>
                  <a:txBody>
                    <a:bodyPr/>
                    <a:lstStyle/>
                    <a:p>
                      <a:pPr algn="ctr">
                        <a:lnSpc>
                          <a:spcPct val="100000"/>
                        </a:lnSpc>
                        <a:spcBef>
                          <a:spcPts val="860"/>
                        </a:spcBef>
                      </a:pPr>
                      <a:r>
                        <a:rPr sz="1200" b="1" spc="-50" dirty="0">
                          <a:solidFill>
                            <a:srgbClr val="FFFFFF"/>
                          </a:solidFill>
                          <a:latin typeface="Verdana"/>
                          <a:cs typeface="Verdana"/>
                        </a:rPr>
                        <a:t>7</a:t>
                      </a:r>
                      <a:endParaRPr sz="1200">
                        <a:latin typeface="Verdana"/>
                        <a:cs typeface="Verdana"/>
                      </a:endParaRPr>
                    </a:p>
                  </a:txBody>
                  <a:tcPr marL="0" marR="0" marT="1092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156845">
                        <a:lnSpc>
                          <a:spcPts val="1300"/>
                        </a:lnSpc>
                        <a:spcBef>
                          <a:spcPts val="370"/>
                        </a:spcBef>
                      </a:pPr>
                      <a:r>
                        <a:rPr sz="1200" dirty="0">
                          <a:solidFill>
                            <a:srgbClr val="003864"/>
                          </a:solidFill>
                          <a:latin typeface="Verdana"/>
                          <a:cs typeface="Verdana"/>
                        </a:rPr>
                        <a:t>Y</a:t>
                      </a:r>
                      <a:r>
                        <a:rPr sz="1200" spc="-30" dirty="0">
                          <a:solidFill>
                            <a:srgbClr val="003864"/>
                          </a:solidFill>
                          <a:latin typeface="Verdana"/>
                          <a:cs typeface="Verdana"/>
                        </a:rPr>
                        <a:t> </a:t>
                      </a:r>
                      <a:r>
                        <a:rPr sz="1200" spc="-100" dirty="0">
                          <a:solidFill>
                            <a:srgbClr val="003864"/>
                          </a:solidFill>
                          <a:latin typeface="Verdana"/>
                          <a:cs typeface="Verdana"/>
                        </a:rPr>
                        <a:t>tá</a:t>
                      </a:r>
                      <a:r>
                        <a:rPr sz="1200" spc="-45" dirty="0">
                          <a:solidFill>
                            <a:srgbClr val="003864"/>
                          </a:solidFill>
                          <a:latin typeface="Verdana"/>
                          <a:cs typeface="Verdana"/>
                        </a:rPr>
                        <a:t> </a:t>
                      </a:r>
                      <a:r>
                        <a:rPr sz="1200" spc="-120" dirty="0">
                          <a:solidFill>
                            <a:srgbClr val="003864"/>
                          </a:solidFill>
                          <a:latin typeface="Verdana"/>
                          <a:cs typeface="Verdana"/>
                        </a:rPr>
                        <a:t>chăm</a:t>
                      </a:r>
                      <a:r>
                        <a:rPr sz="1200" spc="-10" dirty="0">
                          <a:solidFill>
                            <a:srgbClr val="003864"/>
                          </a:solidFill>
                          <a:latin typeface="Verdana"/>
                          <a:cs typeface="Verdana"/>
                        </a:rPr>
                        <a:t> </a:t>
                      </a:r>
                      <a:r>
                        <a:rPr sz="1200" spc="-90" dirty="0">
                          <a:solidFill>
                            <a:srgbClr val="003864"/>
                          </a:solidFill>
                          <a:latin typeface="Verdana"/>
                          <a:cs typeface="Verdana"/>
                        </a:rPr>
                        <a:t>sóc</a:t>
                      </a:r>
                      <a:r>
                        <a:rPr sz="1200" spc="-35" dirty="0">
                          <a:solidFill>
                            <a:srgbClr val="003864"/>
                          </a:solidFill>
                          <a:latin typeface="Verdana"/>
                          <a:cs typeface="Verdana"/>
                        </a:rPr>
                        <a:t> </a:t>
                      </a:r>
                      <a:r>
                        <a:rPr sz="1200" spc="-90" dirty="0">
                          <a:solidFill>
                            <a:srgbClr val="003864"/>
                          </a:solidFill>
                          <a:latin typeface="Verdana"/>
                          <a:cs typeface="Verdana"/>
                        </a:rPr>
                        <a:t>tại</a:t>
                      </a:r>
                      <a:r>
                        <a:rPr sz="1200" spc="-20" dirty="0">
                          <a:solidFill>
                            <a:srgbClr val="003864"/>
                          </a:solidFill>
                          <a:latin typeface="Verdana"/>
                          <a:cs typeface="Verdana"/>
                        </a:rPr>
                        <a:t> </a:t>
                      </a:r>
                      <a:r>
                        <a:rPr sz="1200" spc="-114" dirty="0">
                          <a:solidFill>
                            <a:srgbClr val="003864"/>
                          </a:solidFill>
                          <a:latin typeface="Verdana"/>
                          <a:cs typeface="Verdana"/>
                        </a:rPr>
                        <a:t>nhà/năm</a:t>
                      </a:r>
                      <a:r>
                        <a:rPr sz="1200" spc="-10" dirty="0">
                          <a:solidFill>
                            <a:srgbClr val="003864"/>
                          </a:solidFill>
                          <a:latin typeface="Verdana"/>
                          <a:cs typeface="Verdana"/>
                        </a:rPr>
                        <a:t> </a:t>
                      </a:r>
                      <a:r>
                        <a:rPr sz="1200" spc="-95" dirty="0">
                          <a:solidFill>
                            <a:srgbClr val="003864"/>
                          </a:solidFill>
                          <a:latin typeface="Verdana"/>
                          <a:cs typeface="Verdana"/>
                        </a:rPr>
                        <a:t>(trong</a:t>
                      </a:r>
                      <a:r>
                        <a:rPr sz="1200" spc="-20" dirty="0">
                          <a:solidFill>
                            <a:srgbClr val="003864"/>
                          </a:solidFill>
                          <a:latin typeface="Verdana"/>
                          <a:cs typeface="Verdana"/>
                        </a:rPr>
                        <a:t> </a:t>
                      </a:r>
                      <a:r>
                        <a:rPr sz="1200" spc="-105" dirty="0">
                          <a:solidFill>
                            <a:srgbClr val="003864"/>
                          </a:solidFill>
                          <a:latin typeface="Verdana"/>
                          <a:cs typeface="Verdana"/>
                        </a:rPr>
                        <a:t>vòng</a:t>
                      </a:r>
                      <a:r>
                        <a:rPr sz="1200" spc="-20" dirty="0">
                          <a:solidFill>
                            <a:srgbClr val="003864"/>
                          </a:solidFill>
                          <a:latin typeface="Verdana"/>
                          <a:cs typeface="Verdana"/>
                        </a:rPr>
                        <a:t> </a:t>
                      </a:r>
                      <a:r>
                        <a:rPr sz="1200" spc="-120" dirty="0">
                          <a:solidFill>
                            <a:srgbClr val="003864"/>
                          </a:solidFill>
                          <a:latin typeface="Verdana"/>
                          <a:cs typeface="Verdana"/>
                        </a:rPr>
                        <a:t>30</a:t>
                      </a:r>
                      <a:r>
                        <a:rPr sz="1200" spc="-40" dirty="0">
                          <a:solidFill>
                            <a:srgbClr val="003864"/>
                          </a:solidFill>
                          <a:latin typeface="Verdana"/>
                          <a:cs typeface="Verdana"/>
                        </a:rPr>
                        <a:t> </a:t>
                      </a:r>
                      <a:r>
                        <a:rPr sz="1200" spc="-110" dirty="0">
                          <a:solidFill>
                            <a:srgbClr val="003864"/>
                          </a:solidFill>
                          <a:latin typeface="Verdana"/>
                          <a:cs typeface="Verdana"/>
                        </a:rPr>
                        <a:t>ngày</a:t>
                      </a:r>
                      <a:r>
                        <a:rPr sz="1200" spc="-20" dirty="0">
                          <a:solidFill>
                            <a:srgbClr val="003864"/>
                          </a:solidFill>
                          <a:latin typeface="Verdana"/>
                          <a:cs typeface="Verdana"/>
                        </a:rPr>
                        <a:t> </a:t>
                      </a:r>
                      <a:r>
                        <a:rPr sz="1200" spc="-110" dirty="0">
                          <a:solidFill>
                            <a:srgbClr val="003864"/>
                          </a:solidFill>
                          <a:latin typeface="Verdana"/>
                          <a:cs typeface="Verdana"/>
                        </a:rPr>
                        <a:t>sau</a:t>
                      </a:r>
                      <a:r>
                        <a:rPr sz="1200" spc="-30" dirty="0">
                          <a:solidFill>
                            <a:srgbClr val="003864"/>
                          </a:solidFill>
                          <a:latin typeface="Verdana"/>
                          <a:cs typeface="Verdana"/>
                        </a:rPr>
                        <a:t> </a:t>
                      </a:r>
                      <a:r>
                        <a:rPr sz="1200" spc="-100" dirty="0">
                          <a:solidFill>
                            <a:srgbClr val="003864"/>
                          </a:solidFill>
                          <a:latin typeface="Verdana"/>
                          <a:cs typeface="Verdana"/>
                        </a:rPr>
                        <a:t>khi</a:t>
                      </a:r>
                      <a:r>
                        <a:rPr sz="1200" spc="-25" dirty="0">
                          <a:solidFill>
                            <a:srgbClr val="003864"/>
                          </a:solidFill>
                          <a:latin typeface="Verdana"/>
                          <a:cs typeface="Verdana"/>
                        </a:rPr>
                        <a:t> </a:t>
                      </a:r>
                      <a:r>
                        <a:rPr sz="1200" spc="-105" dirty="0">
                          <a:solidFill>
                            <a:srgbClr val="003864"/>
                          </a:solidFill>
                          <a:latin typeface="Verdana"/>
                          <a:cs typeface="Verdana"/>
                        </a:rPr>
                        <a:t>xuất</a:t>
                      </a:r>
                      <a:r>
                        <a:rPr sz="1200" spc="-20" dirty="0">
                          <a:solidFill>
                            <a:srgbClr val="003864"/>
                          </a:solidFill>
                          <a:latin typeface="Verdana"/>
                          <a:cs typeface="Verdana"/>
                        </a:rPr>
                        <a:t> </a:t>
                      </a:r>
                      <a:r>
                        <a:rPr sz="1200" spc="-85" dirty="0">
                          <a:solidFill>
                            <a:srgbClr val="003864"/>
                          </a:solidFill>
                          <a:latin typeface="Verdana"/>
                          <a:cs typeface="Verdana"/>
                        </a:rPr>
                        <a:t>viện,</a:t>
                      </a:r>
                      <a:r>
                        <a:rPr sz="1200" spc="-25" dirty="0">
                          <a:solidFill>
                            <a:srgbClr val="003864"/>
                          </a:solidFill>
                          <a:latin typeface="Verdana"/>
                          <a:cs typeface="Verdana"/>
                        </a:rPr>
                        <a:t> </a:t>
                      </a:r>
                      <a:r>
                        <a:rPr sz="1200" spc="-95" dirty="0">
                          <a:solidFill>
                            <a:srgbClr val="003864"/>
                          </a:solidFill>
                          <a:latin typeface="Verdana"/>
                          <a:cs typeface="Verdana"/>
                        </a:rPr>
                        <a:t>phải</a:t>
                      </a:r>
                      <a:r>
                        <a:rPr sz="1200" spc="-20" dirty="0">
                          <a:solidFill>
                            <a:srgbClr val="003864"/>
                          </a:solidFill>
                          <a:latin typeface="Verdana"/>
                          <a:cs typeface="Verdana"/>
                        </a:rPr>
                        <a:t> </a:t>
                      </a:r>
                      <a:r>
                        <a:rPr sz="1200" spc="-75" dirty="0">
                          <a:solidFill>
                            <a:srgbClr val="003864"/>
                          </a:solidFill>
                          <a:latin typeface="Verdana"/>
                          <a:cs typeface="Verdana"/>
                        </a:rPr>
                        <a:t>được</a:t>
                      </a:r>
                      <a:r>
                        <a:rPr sz="1200" spc="-30" dirty="0">
                          <a:solidFill>
                            <a:srgbClr val="003864"/>
                          </a:solidFill>
                          <a:latin typeface="Verdana"/>
                          <a:cs typeface="Verdana"/>
                        </a:rPr>
                        <a:t> </a:t>
                      </a:r>
                      <a:r>
                        <a:rPr sz="1200" spc="-80" dirty="0">
                          <a:solidFill>
                            <a:srgbClr val="003864"/>
                          </a:solidFill>
                          <a:latin typeface="Verdana"/>
                          <a:cs typeface="Verdana"/>
                        </a:rPr>
                        <a:t>chỉ</a:t>
                      </a:r>
                      <a:r>
                        <a:rPr sz="1200" spc="-30" dirty="0">
                          <a:solidFill>
                            <a:srgbClr val="003864"/>
                          </a:solidFill>
                          <a:latin typeface="Verdana"/>
                          <a:cs typeface="Verdana"/>
                        </a:rPr>
                        <a:t> </a:t>
                      </a:r>
                      <a:r>
                        <a:rPr sz="1200" spc="-85" dirty="0">
                          <a:solidFill>
                            <a:srgbClr val="003864"/>
                          </a:solidFill>
                          <a:latin typeface="Verdana"/>
                          <a:cs typeface="Verdana"/>
                        </a:rPr>
                        <a:t>định</a:t>
                      </a:r>
                      <a:r>
                        <a:rPr sz="1200" spc="-15" dirty="0">
                          <a:solidFill>
                            <a:srgbClr val="003864"/>
                          </a:solidFill>
                          <a:latin typeface="Verdana"/>
                          <a:cs typeface="Verdana"/>
                        </a:rPr>
                        <a:t> </a:t>
                      </a:r>
                      <a:r>
                        <a:rPr sz="1200" spc="-100" dirty="0">
                          <a:solidFill>
                            <a:srgbClr val="003864"/>
                          </a:solidFill>
                          <a:latin typeface="Verdana"/>
                          <a:cs typeface="Verdana"/>
                        </a:rPr>
                        <a:t>của</a:t>
                      </a:r>
                      <a:r>
                        <a:rPr sz="1200" spc="-25" dirty="0">
                          <a:solidFill>
                            <a:srgbClr val="003864"/>
                          </a:solidFill>
                          <a:latin typeface="Verdana"/>
                          <a:cs typeface="Verdana"/>
                        </a:rPr>
                        <a:t> </a:t>
                      </a:r>
                      <a:r>
                        <a:rPr sz="1200" spc="-105" dirty="0">
                          <a:solidFill>
                            <a:srgbClr val="003864"/>
                          </a:solidFill>
                          <a:latin typeface="Verdana"/>
                          <a:cs typeface="Verdana"/>
                        </a:rPr>
                        <a:t>Bác</a:t>
                      </a:r>
                      <a:r>
                        <a:rPr sz="1200" spc="-35" dirty="0">
                          <a:solidFill>
                            <a:srgbClr val="003864"/>
                          </a:solidFill>
                          <a:latin typeface="Verdana"/>
                          <a:cs typeface="Verdana"/>
                        </a:rPr>
                        <a:t> </a:t>
                      </a:r>
                      <a:r>
                        <a:rPr sz="1200" spc="-114" dirty="0">
                          <a:solidFill>
                            <a:srgbClr val="003864"/>
                          </a:solidFill>
                          <a:latin typeface="Verdana"/>
                          <a:cs typeface="Verdana"/>
                        </a:rPr>
                        <a:t>Sĩ</a:t>
                      </a:r>
                      <a:r>
                        <a:rPr sz="1200" spc="-45" dirty="0">
                          <a:solidFill>
                            <a:srgbClr val="003864"/>
                          </a:solidFill>
                          <a:latin typeface="Verdana"/>
                          <a:cs typeface="Verdana"/>
                        </a:rPr>
                        <a:t> </a:t>
                      </a:r>
                      <a:r>
                        <a:rPr sz="1200" spc="-35" dirty="0">
                          <a:solidFill>
                            <a:srgbClr val="003864"/>
                          </a:solidFill>
                          <a:latin typeface="Verdana"/>
                          <a:cs typeface="Verdana"/>
                        </a:rPr>
                        <a:t>và </a:t>
                      </a:r>
                      <a:r>
                        <a:rPr sz="1200" spc="-85" dirty="0">
                          <a:solidFill>
                            <a:srgbClr val="003864"/>
                          </a:solidFill>
                          <a:latin typeface="Verdana"/>
                          <a:cs typeface="Verdana"/>
                        </a:rPr>
                        <a:t>là</a:t>
                      </a:r>
                      <a:r>
                        <a:rPr sz="1200" spc="-45" dirty="0">
                          <a:solidFill>
                            <a:srgbClr val="003864"/>
                          </a:solidFill>
                          <a:latin typeface="Verdana"/>
                          <a:cs typeface="Verdana"/>
                        </a:rPr>
                        <a:t> </a:t>
                      </a:r>
                      <a:r>
                        <a:rPr sz="1200" spc="-85" dirty="0">
                          <a:solidFill>
                            <a:srgbClr val="003864"/>
                          </a:solidFill>
                          <a:latin typeface="Verdana"/>
                          <a:cs typeface="Verdana"/>
                        </a:rPr>
                        <a:t>dịch</a:t>
                      </a:r>
                      <a:r>
                        <a:rPr sz="1200" spc="-20" dirty="0">
                          <a:solidFill>
                            <a:srgbClr val="003864"/>
                          </a:solidFill>
                          <a:latin typeface="Verdana"/>
                          <a:cs typeface="Verdana"/>
                        </a:rPr>
                        <a:t> </a:t>
                      </a:r>
                      <a:r>
                        <a:rPr sz="1200" spc="-120" dirty="0">
                          <a:solidFill>
                            <a:srgbClr val="003864"/>
                          </a:solidFill>
                          <a:latin typeface="Verdana"/>
                          <a:cs typeface="Verdana"/>
                        </a:rPr>
                        <a:t>vụ</a:t>
                      </a:r>
                      <a:r>
                        <a:rPr sz="1200" spc="-30" dirty="0">
                          <a:solidFill>
                            <a:srgbClr val="003864"/>
                          </a:solidFill>
                          <a:latin typeface="Verdana"/>
                          <a:cs typeface="Verdana"/>
                        </a:rPr>
                        <a:t> </a:t>
                      </a:r>
                      <a:r>
                        <a:rPr sz="1200" spc="-95" dirty="0">
                          <a:solidFill>
                            <a:srgbClr val="003864"/>
                          </a:solidFill>
                          <a:latin typeface="Verdana"/>
                          <a:cs typeface="Verdana"/>
                        </a:rPr>
                        <a:t>cung</a:t>
                      </a:r>
                      <a:r>
                        <a:rPr sz="1200" spc="-20" dirty="0">
                          <a:solidFill>
                            <a:srgbClr val="003864"/>
                          </a:solidFill>
                          <a:latin typeface="Verdana"/>
                          <a:cs typeface="Verdana"/>
                        </a:rPr>
                        <a:t> </a:t>
                      </a:r>
                      <a:r>
                        <a:rPr sz="1200" spc="-100" dirty="0">
                          <a:solidFill>
                            <a:srgbClr val="003864"/>
                          </a:solidFill>
                          <a:latin typeface="Verdana"/>
                          <a:cs typeface="Verdana"/>
                        </a:rPr>
                        <a:t>cấp</a:t>
                      </a:r>
                      <a:r>
                        <a:rPr sz="1200" spc="-35" dirty="0">
                          <a:solidFill>
                            <a:srgbClr val="003864"/>
                          </a:solidFill>
                          <a:latin typeface="Verdana"/>
                          <a:cs typeface="Verdana"/>
                        </a:rPr>
                        <a:t> </a:t>
                      </a:r>
                      <a:r>
                        <a:rPr sz="1200" spc="-70" dirty="0">
                          <a:solidFill>
                            <a:srgbClr val="003864"/>
                          </a:solidFill>
                          <a:latin typeface="Verdana"/>
                          <a:cs typeface="Verdana"/>
                        </a:rPr>
                        <a:t>bởi</a:t>
                      </a:r>
                      <a:r>
                        <a:rPr sz="1200" spc="-20" dirty="0">
                          <a:solidFill>
                            <a:srgbClr val="003864"/>
                          </a:solidFill>
                          <a:latin typeface="Verdana"/>
                          <a:cs typeface="Verdana"/>
                        </a:rPr>
                        <a:t> </a:t>
                      </a:r>
                      <a:r>
                        <a:rPr sz="1200" spc="-130" dirty="0">
                          <a:solidFill>
                            <a:srgbClr val="003864"/>
                          </a:solidFill>
                          <a:latin typeface="Verdana"/>
                          <a:cs typeface="Verdana"/>
                        </a:rPr>
                        <a:t>y</a:t>
                      </a:r>
                      <a:r>
                        <a:rPr sz="1200" spc="-30" dirty="0">
                          <a:solidFill>
                            <a:srgbClr val="003864"/>
                          </a:solidFill>
                          <a:latin typeface="Verdana"/>
                          <a:cs typeface="Verdana"/>
                        </a:rPr>
                        <a:t> </a:t>
                      </a:r>
                      <a:r>
                        <a:rPr sz="1200" spc="-100" dirty="0">
                          <a:solidFill>
                            <a:srgbClr val="003864"/>
                          </a:solidFill>
                          <a:latin typeface="Verdana"/>
                          <a:cs typeface="Verdana"/>
                        </a:rPr>
                        <a:t>tá</a:t>
                      </a:r>
                      <a:r>
                        <a:rPr sz="1200" spc="-25" dirty="0">
                          <a:solidFill>
                            <a:srgbClr val="003864"/>
                          </a:solidFill>
                          <a:latin typeface="Verdana"/>
                          <a:cs typeface="Verdana"/>
                        </a:rPr>
                        <a:t> </a:t>
                      </a:r>
                      <a:r>
                        <a:rPr sz="1200" spc="-85" dirty="0">
                          <a:solidFill>
                            <a:srgbClr val="003864"/>
                          </a:solidFill>
                          <a:latin typeface="Verdana"/>
                          <a:cs typeface="Verdana"/>
                        </a:rPr>
                        <a:t>có</a:t>
                      </a:r>
                      <a:r>
                        <a:rPr sz="1200" spc="-35" dirty="0">
                          <a:solidFill>
                            <a:srgbClr val="003864"/>
                          </a:solidFill>
                          <a:latin typeface="Verdana"/>
                          <a:cs typeface="Verdana"/>
                        </a:rPr>
                        <a:t> </a:t>
                      </a:r>
                      <a:r>
                        <a:rPr sz="1200" spc="-100" dirty="0">
                          <a:solidFill>
                            <a:srgbClr val="003864"/>
                          </a:solidFill>
                          <a:latin typeface="Verdana"/>
                          <a:cs typeface="Verdana"/>
                        </a:rPr>
                        <a:t>giấy</a:t>
                      </a:r>
                      <a:r>
                        <a:rPr sz="1200" spc="-15" dirty="0">
                          <a:solidFill>
                            <a:srgbClr val="003864"/>
                          </a:solidFill>
                          <a:latin typeface="Verdana"/>
                          <a:cs typeface="Verdana"/>
                        </a:rPr>
                        <a:t> </a:t>
                      </a:r>
                      <a:r>
                        <a:rPr sz="1200" spc="-95" dirty="0">
                          <a:solidFill>
                            <a:srgbClr val="003864"/>
                          </a:solidFill>
                          <a:latin typeface="Verdana"/>
                          <a:cs typeface="Verdana"/>
                        </a:rPr>
                        <a:t>phép</a:t>
                      </a:r>
                      <a:r>
                        <a:rPr sz="1200" spc="-20" dirty="0">
                          <a:solidFill>
                            <a:srgbClr val="003864"/>
                          </a:solidFill>
                          <a:latin typeface="Verdana"/>
                          <a:cs typeface="Verdana"/>
                        </a:rPr>
                        <a:t> </a:t>
                      </a:r>
                      <a:r>
                        <a:rPr sz="1200" spc="-105" dirty="0">
                          <a:solidFill>
                            <a:srgbClr val="003864"/>
                          </a:solidFill>
                          <a:latin typeface="Verdana"/>
                          <a:cs typeface="Verdana"/>
                        </a:rPr>
                        <a:t>hành</a:t>
                      </a:r>
                      <a:r>
                        <a:rPr sz="1200" spc="-15" dirty="0">
                          <a:solidFill>
                            <a:srgbClr val="003864"/>
                          </a:solidFill>
                          <a:latin typeface="Verdana"/>
                          <a:cs typeface="Verdana"/>
                        </a:rPr>
                        <a:t> </a:t>
                      </a:r>
                      <a:r>
                        <a:rPr sz="1200" spc="-10" dirty="0">
                          <a:solidFill>
                            <a:srgbClr val="003864"/>
                          </a:solidFill>
                          <a:latin typeface="Verdana"/>
                          <a:cs typeface="Verdana"/>
                        </a:rPr>
                        <a:t>nghề)</a:t>
                      </a:r>
                      <a:endParaRPr sz="1200">
                        <a:latin typeface="Verdana"/>
                        <a:cs typeface="Verdana"/>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1667243709"/>
                  </a:ext>
                </a:extLst>
              </a:tr>
              <a:tr h="417830">
                <a:tc>
                  <a:txBody>
                    <a:bodyPr/>
                    <a:lstStyle/>
                    <a:p>
                      <a:pPr algn="ctr">
                        <a:lnSpc>
                          <a:spcPct val="100000"/>
                        </a:lnSpc>
                        <a:spcBef>
                          <a:spcPts val="855"/>
                        </a:spcBef>
                      </a:pPr>
                      <a:r>
                        <a:rPr sz="1200" b="1" spc="-50" dirty="0">
                          <a:solidFill>
                            <a:srgbClr val="FFFFFF"/>
                          </a:solidFill>
                          <a:latin typeface="Verdana"/>
                          <a:cs typeface="Verdana"/>
                        </a:rPr>
                        <a:t>8</a:t>
                      </a:r>
                      <a:endParaRPr sz="1200">
                        <a:latin typeface="Verdana"/>
                        <a:cs typeface="Verdana"/>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855"/>
                        </a:spcBef>
                      </a:pPr>
                      <a:r>
                        <a:rPr sz="1200" spc="-90" dirty="0">
                          <a:solidFill>
                            <a:srgbClr val="003864"/>
                          </a:solidFill>
                          <a:latin typeface="Verdana"/>
                          <a:cs typeface="Verdana"/>
                        </a:rPr>
                        <a:t>Hỗ</a:t>
                      </a:r>
                      <a:r>
                        <a:rPr sz="1200" spc="-45" dirty="0">
                          <a:solidFill>
                            <a:srgbClr val="003864"/>
                          </a:solidFill>
                          <a:latin typeface="Verdana"/>
                          <a:cs typeface="Verdana"/>
                        </a:rPr>
                        <a:t> </a:t>
                      </a:r>
                      <a:r>
                        <a:rPr sz="1200" spc="-80" dirty="0">
                          <a:solidFill>
                            <a:srgbClr val="003864"/>
                          </a:solidFill>
                          <a:latin typeface="Verdana"/>
                          <a:cs typeface="Verdana"/>
                        </a:rPr>
                        <a:t>trợ</a:t>
                      </a:r>
                      <a:r>
                        <a:rPr sz="1200" spc="-30" dirty="0">
                          <a:solidFill>
                            <a:srgbClr val="003864"/>
                          </a:solidFill>
                          <a:latin typeface="Verdana"/>
                          <a:cs typeface="Verdana"/>
                        </a:rPr>
                        <a:t> </a:t>
                      </a:r>
                      <a:r>
                        <a:rPr sz="1200" spc="-75" dirty="0">
                          <a:solidFill>
                            <a:srgbClr val="003864"/>
                          </a:solidFill>
                          <a:latin typeface="Verdana"/>
                          <a:cs typeface="Verdana"/>
                        </a:rPr>
                        <a:t>chi</a:t>
                      </a:r>
                      <a:r>
                        <a:rPr sz="1200" spc="-25" dirty="0">
                          <a:solidFill>
                            <a:srgbClr val="003864"/>
                          </a:solidFill>
                          <a:latin typeface="Verdana"/>
                          <a:cs typeface="Verdana"/>
                        </a:rPr>
                        <a:t> </a:t>
                      </a:r>
                      <a:r>
                        <a:rPr sz="1200" spc="-85" dirty="0">
                          <a:solidFill>
                            <a:srgbClr val="003864"/>
                          </a:solidFill>
                          <a:latin typeface="Verdana"/>
                          <a:cs typeface="Verdana"/>
                        </a:rPr>
                        <a:t>phí</a:t>
                      </a:r>
                      <a:r>
                        <a:rPr sz="1200" spc="-35" dirty="0">
                          <a:solidFill>
                            <a:srgbClr val="003864"/>
                          </a:solidFill>
                          <a:latin typeface="Verdana"/>
                          <a:cs typeface="Verdana"/>
                        </a:rPr>
                        <a:t> </a:t>
                      </a:r>
                      <a:r>
                        <a:rPr sz="1200" spc="-114" dirty="0">
                          <a:solidFill>
                            <a:srgbClr val="003864"/>
                          </a:solidFill>
                          <a:latin typeface="Verdana"/>
                          <a:cs typeface="Verdana"/>
                        </a:rPr>
                        <a:t>mai</a:t>
                      </a:r>
                      <a:r>
                        <a:rPr sz="1200" spc="-25" dirty="0">
                          <a:solidFill>
                            <a:srgbClr val="003864"/>
                          </a:solidFill>
                          <a:latin typeface="Verdana"/>
                          <a:cs typeface="Verdana"/>
                        </a:rPr>
                        <a:t> </a:t>
                      </a:r>
                      <a:r>
                        <a:rPr sz="1200" spc="-20" dirty="0">
                          <a:solidFill>
                            <a:srgbClr val="003864"/>
                          </a:solidFill>
                          <a:latin typeface="Verdana"/>
                          <a:cs typeface="Verdana"/>
                        </a:rPr>
                        <a:t>táng</a:t>
                      </a:r>
                      <a:endParaRPr sz="1200">
                        <a:latin typeface="Verdana"/>
                        <a:cs typeface="Verdana"/>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3604025150"/>
                  </a:ext>
                </a:extLst>
              </a:tr>
              <a:tr h="346075">
                <a:tc>
                  <a:txBody>
                    <a:bodyPr/>
                    <a:lstStyle/>
                    <a:p>
                      <a:pPr algn="ctr">
                        <a:lnSpc>
                          <a:spcPct val="100000"/>
                        </a:lnSpc>
                        <a:spcBef>
                          <a:spcPts val="575"/>
                        </a:spcBef>
                      </a:pPr>
                      <a:r>
                        <a:rPr sz="1200" b="1" spc="-50" dirty="0">
                          <a:solidFill>
                            <a:srgbClr val="FFFFFF"/>
                          </a:solidFill>
                          <a:latin typeface="Verdana"/>
                          <a:cs typeface="Verdana"/>
                        </a:rPr>
                        <a:t>9</a:t>
                      </a:r>
                      <a:endParaRPr sz="1200">
                        <a:latin typeface="Verdana"/>
                        <a:cs typeface="Verdana"/>
                      </a:endParaRPr>
                    </a:p>
                  </a:txBody>
                  <a:tcPr marL="0" marR="0" marT="730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375285">
                        <a:lnSpc>
                          <a:spcPts val="1300"/>
                        </a:lnSpc>
                        <a:spcBef>
                          <a:spcPts val="25"/>
                        </a:spcBef>
                      </a:pPr>
                      <a:r>
                        <a:rPr sz="1200" spc="-105" dirty="0">
                          <a:solidFill>
                            <a:srgbClr val="003864"/>
                          </a:solidFill>
                          <a:latin typeface="Verdana"/>
                          <a:cs typeface="Verdana"/>
                        </a:rPr>
                        <a:t>Trợ</a:t>
                      </a:r>
                      <a:r>
                        <a:rPr sz="1200" spc="-20" dirty="0">
                          <a:solidFill>
                            <a:srgbClr val="003864"/>
                          </a:solidFill>
                          <a:latin typeface="Verdana"/>
                          <a:cs typeface="Verdana"/>
                        </a:rPr>
                        <a:t> </a:t>
                      </a:r>
                      <a:r>
                        <a:rPr sz="1200" spc="-100" dirty="0">
                          <a:solidFill>
                            <a:srgbClr val="003864"/>
                          </a:solidFill>
                          <a:latin typeface="Verdana"/>
                          <a:cs typeface="Verdana"/>
                        </a:rPr>
                        <a:t>cấp</a:t>
                      </a:r>
                      <a:r>
                        <a:rPr sz="1200" spc="-30" dirty="0">
                          <a:solidFill>
                            <a:srgbClr val="003864"/>
                          </a:solidFill>
                          <a:latin typeface="Verdana"/>
                          <a:cs typeface="Verdana"/>
                        </a:rPr>
                        <a:t> </a:t>
                      </a:r>
                      <a:r>
                        <a:rPr sz="1200" spc="-130" dirty="0">
                          <a:solidFill>
                            <a:srgbClr val="003864"/>
                          </a:solidFill>
                          <a:latin typeface="Verdana"/>
                          <a:cs typeface="Verdana"/>
                        </a:rPr>
                        <a:t>nằm</a:t>
                      </a:r>
                      <a:r>
                        <a:rPr sz="1200" spc="-10" dirty="0">
                          <a:solidFill>
                            <a:srgbClr val="003864"/>
                          </a:solidFill>
                          <a:latin typeface="Verdana"/>
                          <a:cs typeface="Verdana"/>
                        </a:rPr>
                        <a:t> </a:t>
                      </a:r>
                      <a:r>
                        <a:rPr sz="1200" spc="-105" dirty="0">
                          <a:solidFill>
                            <a:srgbClr val="003864"/>
                          </a:solidFill>
                          <a:latin typeface="Verdana"/>
                          <a:cs typeface="Verdana"/>
                        </a:rPr>
                        <a:t>viện/ngày,</a:t>
                      </a:r>
                      <a:r>
                        <a:rPr sz="1200" spc="-10" dirty="0">
                          <a:solidFill>
                            <a:srgbClr val="003864"/>
                          </a:solidFill>
                          <a:latin typeface="Verdana"/>
                          <a:cs typeface="Verdana"/>
                        </a:rPr>
                        <a:t> </a:t>
                      </a:r>
                      <a:r>
                        <a:rPr sz="1200" spc="-75" dirty="0">
                          <a:solidFill>
                            <a:srgbClr val="003864"/>
                          </a:solidFill>
                          <a:latin typeface="Verdana"/>
                          <a:cs typeface="Verdana"/>
                        </a:rPr>
                        <a:t>tối</a:t>
                      </a:r>
                      <a:r>
                        <a:rPr sz="1200" spc="-15" dirty="0">
                          <a:solidFill>
                            <a:srgbClr val="003864"/>
                          </a:solidFill>
                          <a:latin typeface="Verdana"/>
                          <a:cs typeface="Verdana"/>
                        </a:rPr>
                        <a:t> </a:t>
                      </a:r>
                      <a:r>
                        <a:rPr sz="1200" spc="-90" dirty="0">
                          <a:solidFill>
                            <a:srgbClr val="003864"/>
                          </a:solidFill>
                          <a:latin typeface="Verdana"/>
                          <a:cs typeface="Verdana"/>
                        </a:rPr>
                        <a:t>đa</a:t>
                      </a:r>
                      <a:r>
                        <a:rPr sz="1200" spc="-20" dirty="0">
                          <a:solidFill>
                            <a:srgbClr val="003864"/>
                          </a:solidFill>
                          <a:latin typeface="Verdana"/>
                          <a:cs typeface="Verdana"/>
                        </a:rPr>
                        <a:t> </a:t>
                      </a:r>
                      <a:r>
                        <a:rPr sz="1200" spc="-120" dirty="0">
                          <a:solidFill>
                            <a:srgbClr val="003864"/>
                          </a:solidFill>
                          <a:latin typeface="Verdana"/>
                          <a:cs typeface="Verdana"/>
                        </a:rPr>
                        <a:t>60</a:t>
                      </a:r>
                      <a:r>
                        <a:rPr sz="1200" spc="-50" dirty="0">
                          <a:solidFill>
                            <a:srgbClr val="003864"/>
                          </a:solidFill>
                          <a:latin typeface="Verdana"/>
                          <a:cs typeface="Verdana"/>
                        </a:rPr>
                        <a:t> </a:t>
                      </a:r>
                      <a:r>
                        <a:rPr sz="1200" spc="-114" dirty="0">
                          <a:solidFill>
                            <a:srgbClr val="003864"/>
                          </a:solidFill>
                          <a:latin typeface="Verdana"/>
                          <a:cs typeface="Verdana"/>
                        </a:rPr>
                        <a:t>ngày/năm.</a:t>
                      </a:r>
                      <a:r>
                        <a:rPr sz="1200" spc="10" dirty="0">
                          <a:solidFill>
                            <a:srgbClr val="003864"/>
                          </a:solidFill>
                          <a:latin typeface="Verdana"/>
                          <a:cs typeface="Verdana"/>
                        </a:rPr>
                        <a:t> </a:t>
                      </a:r>
                      <a:r>
                        <a:rPr sz="1200" spc="-110" dirty="0">
                          <a:solidFill>
                            <a:srgbClr val="003864"/>
                          </a:solidFill>
                          <a:latin typeface="Verdana"/>
                          <a:cs typeface="Verdana"/>
                        </a:rPr>
                        <a:t>Không</a:t>
                      </a:r>
                      <a:r>
                        <a:rPr sz="1200" spc="-30" dirty="0">
                          <a:solidFill>
                            <a:srgbClr val="003864"/>
                          </a:solidFill>
                          <a:latin typeface="Verdana"/>
                          <a:cs typeface="Verdana"/>
                        </a:rPr>
                        <a:t> </a:t>
                      </a:r>
                      <a:r>
                        <a:rPr sz="1200" spc="-110" dirty="0">
                          <a:solidFill>
                            <a:srgbClr val="003864"/>
                          </a:solidFill>
                          <a:latin typeface="Verdana"/>
                          <a:cs typeface="Verdana"/>
                        </a:rPr>
                        <a:t>áp</a:t>
                      </a:r>
                      <a:r>
                        <a:rPr sz="1200" spc="-20" dirty="0">
                          <a:solidFill>
                            <a:srgbClr val="003864"/>
                          </a:solidFill>
                          <a:latin typeface="Verdana"/>
                          <a:cs typeface="Verdana"/>
                        </a:rPr>
                        <a:t> </a:t>
                      </a:r>
                      <a:r>
                        <a:rPr sz="1200" spc="-100" dirty="0">
                          <a:solidFill>
                            <a:srgbClr val="003864"/>
                          </a:solidFill>
                          <a:latin typeface="Verdana"/>
                          <a:cs typeface="Verdana"/>
                        </a:rPr>
                        <a:t>dụng</a:t>
                      </a:r>
                      <a:r>
                        <a:rPr sz="1200" spc="-15" dirty="0">
                          <a:solidFill>
                            <a:srgbClr val="003864"/>
                          </a:solidFill>
                          <a:latin typeface="Verdana"/>
                          <a:cs typeface="Verdana"/>
                        </a:rPr>
                        <a:t> </a:t>
                      </a:r>
                      <a:r>
                        <a:rPr sz="1200" spc="-85" dirty="0">
                          <a:solidFill>
                            <a:srgbClr val="003864"/>
                          </a:solidFill>
                          <a:latin typeface="Verdana"/>
                          <a:cs typeface="Verdana"/>
                        </a:rPr>
                        <a:t>với</a:t>
                      </a:r>
                      <a:r>
                        <a:rPr sz="1200" spc="-25" dirty="0">
                          <a:solidFill>
                            <a:srgbClr val="003864"/>
                          </a:solidFill>
                          <a:latin typeface="Verdana"/>
                          <a:cs typeface="Verdana"/>
                        </a:rPr>
                        <a:t> </a:t>
                      </a:r>
                      <a:r>
                        <a:rPr sz="1200" spc="-90" dirty="0">
                          <a:solidFill>
                            <a:srgbClr val="003864"/>
                          </a:solidFill>
                          <a:latin typeface="Verdana"/>
                          <a:cs typeface="Verdana"/>
                        </a:rPr>
                        <a:t>thai</a:t>
                      </a:r>
                      <a:r>
                        <a:rPr sz="1200" spc="-10" dirty="0">
                          <a:solidFill>
                            <a:srgbClr val="003864"/>
                          </a:solidFill>
                          <a:latin typeface="Verdana"/>
                          <a:cs typeface="Verdana"/>
                        </a:rPr>
                        <a:t> </a:t>
                      </a:r>
                      <a:r>
                        <a:rPr sz="1200" spc="-100" dirty="0">
                          <a:solidFill>
                            <a:srgbClr val="003864"/>
                          </a:solidFill>
                          <a:latin typeface="Verdana"/>
                          <a:cs typeface="Verdana"/>
                        </a:rPr>
                        <a:t>sản,</a:t>
                      </a:r>
                      <a:r>
                        <a:rPr sz="1200" spc="-15" dirty="0">
                          <a:solidFill>
                            <a:srgbClr val="003864"/>
                          </a:solidFill>
                          <a:latin typeface="Verdana"/>
                          <a:cs typeface="Verdana"/>
                        </a:rPr>
                        <a:t> </a:t>
                      </a:r>
                      <a:r>
                        <a:rPr sz="1200" spc="-110" dirty="0">
                          <a:solidFill>
                            <a:srgbClr val="003864"/>
                          </a:solidFill>
                          <a:latin typeface="Verdana"/>
                          <a:cs typeface="Verdana"/>
                        </a:rPr>
                        <a:t>áp</a:t>
                      </a:r>
                      <a:r>
                        <a:rPr sz="1200" spc="-30" dirty="0">
                          <a:solidFill>
                            <a:srgbClr val="003864"/>
                          </a:solidFill>
                          <a:latin typeface="Verdana"/>
                          <a:cs typeface="Verdana"/>
                        </a:rPr>
                        <a:t> </a:t>
                      </a:r>
                      <a:r>
                        <a:rPr sz="1200" spc="-100" dirty="0">
                          <a:solidFill>
                            <a:srgbClr val="003864"/>
                          </a:solidFill>
                          <a:latin typeface="Verdana"/>
                          <a:cs typeface="Verdana"/>
                        </a:rPr>
                        <a:t>dụng</a:t>
                      </a:r>
                      <a:r>
                        <a:rPr sz="1200" spc="-15" dirty="0">
                          <a:solidFill>
                            <a:srgbClr val="003864"/>
                          </a:solidFill>
                          <a:latin typeface="Verdana"/>
                          <a:cs typeface="Verdana"/>
                        </a:rPr>
                        <a:t> </a:t>
                      </a:r>
                      <a:r>
                        <a:rPr sz="1200" spc="-90" dirty="0">
                          <a:solidFill>
                            <a:srgbClr val="003864"/>
                          </a:solidFill>
                          <a:latin typeface="Verdana"/>
                          <a:cs typeface="Verdana"/>
                        </a:rPr>
                        <a:t>cho</a:t>
                      </a:r>
                      <a:r>
                        <a:rPr sz="1200" spc="-20" dirty="0">
                          <a:solidFill>
                            <a:srgbClr val="003864"/>
                          </a:solidFill>
                          <a:latin typeface="Verdana"/>
                          <a:cs typeface="Verdana"/>
                        </a:rPr>
                        <a:t> </a:t>
                      </a:r>
                      <a:r>
                        <a:rPr sz="1200" spc="-120" dirty="0">
                          <a:solidFill>
                            <a:srgbClr val="003864"/>
                          </a:solidFill>
                          <a:latin typeface="Verdana"/>
                          <a:cs typeface="Verdana"/>
                        </a:rPr>
                        <a:t>1</a:t>
                      </a:r>
                      <a:r>
                        <a:rPr sz="1200" spc="-35" dirty="0">
                          <a:solidFill>
                            <a:srgbClr val="003864"/>
                          </a:solidFill>
                          <a:latin typeface="Verdana"/>
                          <a:cs typeface="Verdana"/>
                        </a:rPr>
                        <a:t> </a:t>
                      </a:r>
                      <a:r>
                        <a:rPr sz="1200" spc="-95" dirty="0">
                          <a:solidFill>
                            <a:srgbClr val="003864"/>
                          </a:solidFill>
                          <a:latin typeface="Verdana"/>
                          <a:cs typeface="Verdana"/>
                        </a:rPr>
                        <a:t>trong</a:t>
                      </a:r>
                      <a:r>
                        <a:rPr sz="1200" spc="-10" dirty="0">
                          <a:solidFill>
                            <a:srgbClr val="003864"/>
                          </a:solidFill>
                          <a:latin typeface="Verdana"/>
                          <a:cs typeface="Verdana"/>
                        </a:rPr>
                        <a:t> </a:t>
                      </a:r>
                      <a:r>
                        <a:rPr sz="1200" spc="-50" dirty="0">
                          <a:solidFill>
                            <a:srgbClr val="003864"/>
                          </a:solidFill>
                          <a:latin typeface="Verdana"/>
                          <a:cs typeface="Verdana"/>
                        </a:rPr>
                        <a:t>2 </a:t>
                      </a:r>
                      <a:r>
                        <a:rPr sz="1200" spc="-100" dirty="0">
                          <a:solidFill>
                            <a:srgbClr val="003864"/>
                          </a:solidFill>
                          <a:latin typeface="Verdana"/>
                          <a:cs typeface="Verdana"/>
                        </a:rPr>
                        <a:t>điểm</a:t>
                      </a:r>
                      <a:r>
                        <a:rPr sz="1200" spc="-20" dirty="0">
                          <a:solidFill>
                            <a:srgbClr val="003864"/>
                          </a:solidFill>
                          <a:latin typeface="Verdana"/>
                          <a:cs typeface="Verdana"/>
                        </a:rPr>
                        <a:t> </a:t>
                      </a:r>
                      <a:r>
                        <a:rPr sz="1200" spc="-70" dirty="0">
                          <a:solidFill>
                            <a:srgbClr val="003864"/>
                          </a:solidFill>
                          <a:latin typeface="Verdana"/>
                          <a:cs typeface="Verdana"/>
                        </a:rPr>
                        <a:t>dưới</a:t>
                      </a:r>
                      <a:r>
                        <a:rPr sz="1200" spc="-30" dirty="0">
                          <a:solidFill>
                            <a:srgbClr val="003864"/>
                          </a:solidFill>
                          <a:latin typeface="Verdana"/>
                          <a:cs typeface="Verdana"/>
                        </a:rPr>
                        <a:t> </a:t>
                      </a:r>
                      <a:r>
                        <a:rPr sz="1200" spc="-25" dirty="0">
                          <a:solidFill>
                            <a:srgbClr val="003864"/>
                          </a:solidFill>
                          <a:latin typeface="Verdana"/>
                          <a:cs typeface="Verdana"/>
                        </a:rPr>
                        <a:t>đây</a:t>
                      </a:r>
                      <a:endParaRPr sz="1200">
                        <a:latin typeface="Verdana"/>
                        <a:cs typeface="Verdana"/>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2328435982"/>
                  </a:ext>
                </a:extLst>
              </a:tr>
              <a:tr h="346075">
                <a:tc>
                  <a:txBody>
                    <a:bodyPr/>
                    <a:lstStyle/>
                    <a:p>
                      <a:pPr algn="ctr">
                        <a:lnSpc>
                          <a:spcPct val="100000"/>
                        </a:lnSpc>
                        <a:spcBef>
                          <a:spcPts val="575"/>
                        </a:spcBef>
                      </a:pPr>
                      <a:r>
                        <a:rPr sz="1200" b="1" spc="-25" dirty="0">
                          <a:solidFill>
                            <a:srgbClr val="FFFFFF"/>
                          </a:solidFill>
                          <a:latin typeface="Verdana"/>
                          <a:cs typeface="Verdana"/>
                        </a:rPr>
                        <a:t>9.1</a:t>
                      </a:r>
                      <a:endParaRPr sz="1200">
                        <a:latin typeface="Verdana"/>
                        <a:cs typeface="Verdana"/>
                      </a:endParaRPr>
                    </a:p>
                  </a:txBody>
                  <a:tcPr marL="0" marR="0" marT="730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29845">
                        <a:lnSpc>
                          <a:spcPts val="1300"/>
                        </a:lnSpc>
                        <a:spcBef>
                          <a:spcPts val="25"/>
                        </a:spcBef>
                      </a:pPr>
                      <a:r>
                        <a:rPr sz="1200" spc="-125" dirty="0">
                          <a:solidFill>
                            <a:srgbClr val="003864"/>
                          </a:solidFill>
                          <a:latin typeface="Verdana"/>
                          <a:cs typeface="Verdana"/>
                        </a:rPr>
                        <a:t>-</a:t>
                      </a:r>
                      <a:r>
                        <a:rPr sz="1200" spc="-20" dirty="0">
                          <a:solidFill>
                            <a:srgbClr val="003864"/>
                          </a:solidFill>
                          <a:latin typeface="Verdana"/>
                          <a:cs typeface="Verdana"/>
                        </a:rPr>
                        <a:t> </a:t>
                      </a:r>
                      <a:r>
                        <a:rPr sz="1200" spc="-70" dirty="0">
                          <a:solidFill>
                            <a:srgbClr val="003864"/>
                          </a:solidFill>
                          <a:latin typeface="Verdana"/>
                          <a:cs typeface="Verdana"/>
                        </a:rPr>
                        <a:t>Tại</a:t>
                      </a:r>
                      <a:r>
                        <a:rPr sz="1200" spc="-20"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95" dirty="0">
                          <a:solidFill>
                            <a:srgbClr val="003864"/>
                          </a:solidFill>
                          <a:latin typeface="Verdana"/>
                          <a:cs typeface="Verdana"/>
                        </a:rPr>
                        <a:t>viện</a:t>
                      </a:r>
                      <a:r>
                        <a:rPr sz="1200" spc="-5" dirty="0">
                          <a:solidFill>
                            <a:srgbClr val="003864"/>
                          </a:solidFill>
                          <a:latin typeface="Verdana"/>
                          <a:cs typeface="Verdana"/>
                        </a:rPr>
                        <a:t> </a:t>
                      </a:r>
                      <a:r>
                        <a:rPr sz="1200" spc="-90" dirty="0">
                          <a:solidFill>
                            <a:srgbClr val="003864"/>
                          </a:solidFill>
                          <a:latin typeface="Verdana"/>
                          <a:cs typeface="Verdana"/>
                        </a:rPr>
                        <a:t>công</a:t>
                      </a:r>
                      <a:r>
                        <a:rPr sz="1200" spc="-10" dirty="0">
                          <a:solidFill>
                            <a:srgbClr val="003864"/>
                          </a:solidFill>
                          <a:latin typeface="Verdana"/>
                          <a:cs typeface="Verdana"/>
                        </a:rPr>
                        <a:t> </a:t>
                      </a:r>
                      <a:r>
                        <a:rPr sz="1200" spc="-95" dirty="0">
                          <a:solidFill>
                            <a:srgbClr val="003864"/>
                          </a:solidFill>
                          <a:latin typeface="Verdana"/>
                          <a:cs typeface="Verdana"/>
                        </a:rPr>
                        <a:t>(ngoại</a:t>
                      </a:r>
                      <a:r>
                        <a:rPr sz="1200" spc="-15" dirty="0">
                          <a:solidFill>
                            <a:srgbClr val="003864"/>
                          </a:solidFill>
                          <a:latin typeface="Verdana"/>
                          <a:cs typeface="Verdana"/>
                        </a:rPr>
                        <a:t> </a:t>
                      </a:r>
                      <a:r>
                        <a:rPr sz="1200" spc="-80" dirty="0">
                          <a:solidFill>
                            <a:srgbClr val="003864"/>
                          </a:solidFill>
                          <a:latin typeface="Verdana"/>
                          <a:cs typeface="Verdana"/>
                        </a:rPr>
                        <a:t>trừ</a:t>
                      </a:r>
                      <a:r>
                        <a:rPr sz="1200" spc="-5" dirty="0">
                          <a:solidFill>
                            <a:srgbClr val="003864"/>
                          </a:solidFill>
                          <a:latin typeface="Verdana"/>
                          <a:cs typeface="Verdana"/>
                        </a:rPr>
                        <a:t> </a:t>
                      </a:r>
                      <a:r>
                        <a:rPr sz="1200" spc="-105" dirty="0">
                          <a:solidFill>
                            <a:srgbClr val="003864"/>
                          </a:solidFill>
                          <a:latin typeface="Verdana"/>
                          <a:cs typeface="Verdana"/>
                        </a:rPr>
                        <a:t>khoa</a:t>
                      </a:r>
                      <a:r>
                        <a:rPr sz="1200" spc="-35" dirty="0">
                          <a:solidFill>
                            <a:srgbClr val="003864"/>
                          </a:solidFill>
                          <a:latin typeface="Verdana"/>
                          <a:cs typeface="Verdana"/>
                        </a:rPr>
                        <a:t> </a:t>
                      </a:r>
                      <a:r>
                        <a:rPr sz="1200" spc="-95" dirty="0">
                          <a:solidFill>
                            <a:srgbClr val="003864"/>
                          </a:solidFill>
                          <a:latin typeface="Verdana"/>
                          <a:cs typeface="Verdana"/>
                        </a:rPr>
                        <a:t>quốc</a:t>
                      </a:r>
                      <a:r>
                        <a:rPr sz="1200" spc="-10" dirty="0">
                          <a:solidFill>
                            <a:srgbClr val="003864"/>
                          </a:solidFill>
                          <a:latin typeface="Verdana"/>
                          <a:cs typeface="Verdana"/>
                        </a:rPr>
                        <a:t> </a:t>
                      </a:r>
                      <a:r>
                        <a:rPr sz="1200" spc="-100" dirty="0">
                          <a:solidFill>
                            <a:srgbClr val="003864"/>
                          </a:solidFill>
                          <a:latin typeface="Verdana"/>
                          <a:cs typeface="Verdana"/>
                        </a:rPr>
                        <a:t>tế/khoa</a:t>
                      </a:r>
                      <a:r>
                        <a:rPr sz="1200" spc="-5" dirty="0">
                          <a:solidFill>
                            <a:srgbClr val="003864"/>
                          </a:solidFill>
                          <a:latin typeface="Verdana"/>
                          <a:cs typeface="Verdana"/>
                        </a:rPr>
                        <a:t> </a:t>
                      </a:r>
                      <a:r>
                        <a:rPr sz="1200" spc="-90" dirty="0">
                          <a:solidFill>
                            <a:srgbClr val="003864"/>
                          </a:solidFill>
                          <a:latin typeface="Verdana"/>
                          <a:cs typeface="Verdana"/>
                        </a:rPr>
                        <a:t>dịch</a:t>
                      </a:r>
                      <a:r>
                        <a:rPr sz="1200" spc="-30" dirty="0">
                          <a:solidFill>
                            <a:srgbClr val="003864"/>
                          </a:solidFill>
                          <a:latin typeface="Verdana"/>
                          <a:cs typeface="Verdana"/>
                        </a:rPr>
                        <a:t> </a:t>
                      </a:r>
                      <a:r>
                        <a:rPr sz="1200" spc="-110" dirty="0">
                          <a:solidFill>
                            <a:srgbClr val="003864"/>
                          </a:solidFill>
                          <a:latin typeface="Verdana"/>
                          <a:cs typeface="Verdana"/>
                        </a:rPr>
                        <a:t>vụ/khoa</a:t>
                      </a:r>
                      <a:r>
                        <a:rPr sz="1200" spc="-5" dirty="0">
                          <a:solidFill>
                            <a:srgbClr val="003864"/>
                          </a:solidFill>
                          <a:latin typeface="Verdana"/>
                          <a:cs typeface="Verdana"/>
                        </a:rPr>
                        <a:t> </a:t>
                      </a:r>
                      <a:r>
                        <a:rPr sz="1200" spc="-75" dirty="0">
                          <a:solidFill>
                            <a:srgbClr val="003864"/>
                          </a:solidFill>
                          <a:latin typeface="Verdana"/>
                          <a:cs typeface="Verdana"/>
                        </a:rPr>
                        <a:t>tự</a:t>
                      </a:r>
                      <a:r>
                        <a:rPr sz="1200" spc="-25" dirty="0">
                          <a:solidFill>
                            <a:srgbClr val="003864"/>
                          </a:solidFill>
                          <a:latin typeface="Verdana"/>
                          <a:cs typeface="Verdana"/>
                        </a:rPr>
                        <a:t> </a:t>
                      </a:r>
                      <a:r>
                        <a:rPr sz="1200" spc="-105" dirty="0">
                          <a:solidFill>
                            <a:srgbClr val="003864"/>
                          </a:solidFill>
                          <a:latin typeface="Verdana"/>
                          <a:cs typeface="Verdana"/>
                        </a:rPr>
                        <a:t>nguyện</a:t>
                      </a:r>
                      <a:r>
                        <a:rPr sz="1200" spc="-5" dirty="0">
                          <a:solidFill>
                            <a:srgbClr val="003864"/>
                          </a:solidFill>
                          <a:latin typeface="Verdana"/>
                          <a:cs typeface="Verdana"/>
                        </a:rPr>
                        <a:t> </a:t>
                      </a:r>
                      <a:r>
                        <a:rPr sz="1200" spc="-100" dirty="0">
                          <a:solidFill>
                            <a:srgbClr val="003864"/>
                          </a:solidFill>
                          <a:latin typeface="Verdana"/>
                          <a:cs typeface="Verdana"/>
                        </a:rPr>
                        <a:t>của</a:t>
                      </a:r>
                      <a:r>
                        <a:rPr sz="1200" spc="-30"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95" dirty="0">
                          <a:solidFill>
                            <a:srgbClr val="003864"/>
                          </a:solidFill>
                          <a:latin typeface="Verdana"/>
                          <a:cs typeface="Verdana"/>
                        </a:rPr>
                        <a:t>viện</a:t>
                      </a:r>
                      <a:r>
                        <a:rPr sz="1200" spc="-20" dirty="0">
                          <a:solidFill>
                            <a:srgbClr val="003864"/>
                          </a:solidFill>
                          <a:latin typeface="Verdana"/>
                          <a:cs typeface="Verdana"/>
                        </a:rPr>
                        <a:t> </a:t>
                      </a:r>
                      <a:r>
                        <a:rPr sz="1200" spc="-95" dirty="0">
                          <a:solidFill>
                            <a:srgbClr val="003864"/>
                          </a:solidFill>
                          <a:latin typeface="Verdana"/>
                          <a:cs typeface="Verdana"/>
                        </a:rPr>
                        <a:t>công).</a:t>
                      </a:r>
                      <a:r>
                        <a:rPr sz="1200" dirty="0">
                          <a:solidFill>
                            <a:srgbClr val="003864"/>
                          </a:solidFill>
                          <a:latin typeface="Verdana"/>
                          <a:cs typeface="Verdana"/>
                        </a:rPr>
                        <a:t> </a:t>
                      </a:r>
                      <a:r>
                        <a:rPr sz="1200" spc="-20" dirty="0">
                          <a:solidFill>
                            <a:srgbClr val="003864"/>
                          </a:solidFill>
                          <a:latin typeface="Verdana"/>
                          <a:cs typeface="Verdana"/>
                        </a:rPr>
                        <a:t>Giới </a:t>
                      </a:r>
                      <a:r>
                        <a:rPr sz="1200" spc="-10" dirty="0">
                          <a:solidFill>
                            <a:srgbClr val="003864"/>
                          </a:solidFill>
                          <a:latin typeface="Verdana"/>
                          <a:cs typeface="Verdana"/>
                        </a:rPr>
                        <a:t>hạn/ngày</a:t>
                      </a:r>
                      <a:endParaRPr sz="1200">
                        <a:latin typeface="Verdana"/>
                        <a:cs typeface="Verdana"/>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66925968"/>
                  </a:ext>
                </a:extLst>
              </a:tr>
              <a:tr h="346075">
                <a:tc>
                  <a:txBody>
                    <a:bodyPr/>
                    <a:lstStyle/>
                    <a:p>
                      <a:pPr algn="ctr">
                        <a:lnSpc>
                          <a:spcPct val="100000"/>
                        </a:lnSpc>
                        <a:spcBef>
                          <a:spcPts val="580"/>
                        </a:spcBef>
                      </a:pPr>
                      <a:r>
                        <a:rPr sz="1200" b="1" spc="-25" dirty="0">
                          <a:solidFill>
                            <a:srgbClr val="FFFFFF"/>
                          </a:solidFill>
                          <a:latin typeface="Verdana"/>
                          <a:cs typeface="Verdana"/>
                        </a:rPr>
                        <a:t>9.2</a:t>
                      </a:r>
                      <a:endParaRPr sz="1200">
                        <a:latin typeface="Verdana"/>
                        <a:cs typeface="Verdana"/>
                      </a:endParaRPr>
                    </a:p>
                  </a:txBody>
                  <a:tcPr marL="0" marR="0" marT="736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1270">
                        <a:lnSpc>
                          <a:spcPts val="1300"/>
                        </a:lnSpc>
                        <a:spcBef>
                          <a:spcPts val="25"/>
                        </a:spcBef>
                      </a:pPr>
                      <a:r>
                        <a:rPr sz="1200" spc="-125" dirty="0">
                          <a:solidFill>
                            <a:srgbClr val="003864"/>
                          </a:solidFill>
                          <a:latin typeface="Verdana"/>
                          <a:cs typeface="Verdana"/>
                        </a:rPr>
                        <a:t>-</a:t>
                      </a:r>
                      <a:r>
                        <a:rPr sz="1200" spc="-20" dirty="0">
                          <a:solidFill>
                            <a:srgbClr val="003864"/>
                          </a:solidFill>
                          <a:latin typeface="Verdana"/>
                          <a:cs typeface="Verdana"/>
                        </a:rPr>
                        <a:t> </a:t>
                      </a:r>
                      <a:r>
                        <a:rPr sz="1200" spc="-70" dirty="0">
                          <a:solidFill>
                            <a:srgbClr val="003864"/>
                          </a:solidFill>
                          <a:latin typeface="Verdana"/>
                          <a:cs typeface="Verdana"/>
                        </a:rPr>
                        <a:t>Tại</a:t>
                      </a:r>
                      <a:r>
                        <a:rPr sz="1200" spc="-20" dirty="0">
                          <a:solidFill>
                            <a:srgbClr val="003864"/>
                          </a:solidFill>
                          <a:latin typeface="Verdana"/>
                          <a:cs typeface="Verdana"/>
                        </a:rPr>
                        <a:t> </a:t>
                      </a:r>
                      <a:r>
                        <a:rPr sz="1200" spc="-95" dirty="0">
                          <a:solidFill>
                            <a:srgbClr val="003864"/>
                          </a:solidFill>
                          <a:latin typeface="Verdana"/>
                          <a:cs typeface="Verdana"/>
                        </a:rPr>
                        <a:t>bệnh</a:t>
                      </a:r>
                      <a:r>
                        <a:rPr sz="1200" dirty="0">
                          <a:solidFill>
                            <a:srgbClr val="003864"/>
                          </a:solidFill>
                          <a:latin typeface="Verdana"/>
                          <a:cs typeface="Verdana"/>
                        </a:rPr>
                        <a:t> </a:t>
                      </a:r>
                      <a:r>
                        <a:rPr sz="1200" spc="-95" dirty="0">
                          <a:solidFill>
                            <a:srgbClr val="003864"/>
                          </a:solidFill>
                          <a:latin typeface="Verdana"/>
                          <a:cs typeface="Verdana"/>
                        </a:rPr>
                        <a:t>viện</a:t>
                      </a:r>
                      <a:r>
                        <a:rPr sz="1200" spc="-5" dirty="0">
                          <a:solidFill>
                            <a:srgbClr val="003864"/>
                          </a:solidFill>
                          <a:latin typeface="Verdana"/>
                          <a:cs typeface="Verdana"/>
                        </a:rPr>
                        <a:t> </a:t>
                      </a:r>
                      <a:r>
                        <a:rPr sz="1200" spc="-110" dirty="0">
                          <a:solidFill>
                            <a:srgbClr val="003864"/>
                          </a:solidFill>
                          <a:latin typeface="Verdana"/>
                          <a:cs typeface="Verdana"/>
                        </a:rPr>
                        <a:t>khác</a:t>
                      </a:r>
                      <a:r>
                        <a:rPr sz="1200" spc="-25" dirty="0">
                          <a:solidFill>
                            <a:srgbClr val="003864"/>
                          </a:solidFill>
                          <a:latin typeface="Verdana"/>
                          <a:cs typeface="Verdana"/>
                        </a:rPr>
                        <a:t> </a:t>
                      </a:r>
                      <a:r>
                        <a:rPr sz="1200" spc="-95" dirty="0">
                          <a:solidFill>
                            <a:srgbClr val="003864"/>
                          </a:solidFill>
                          <a:latin typeface="Verdana"/>
                          <a:cs typeface="Verdana"/>
                        </a:rPr>
                        <a:t>ngoài</a:t>
                      </a:r>
                      <a:r>
                        <a:rPr sz="1200" spc="-10"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95" dirty="0">
                          <a:solidFill>
                            <a:srgbClr val="003864"/>
                          </a:solidFill>
                          <a:latin typeface="Verdana"/>
                          <a:cs typeface="Verdana"/>
                        </a:rPr>
                        <a:t>viện</a:t>
                      </a:r>
                      <a:r>
                        <a:rPr sz="1200" spc="-5" dirty="0">
                          <a:solidFill>
                            <a:srgbClr val="003864"/>
                          </a:solidFill>
                          <a:latin typeface="Verdana"/>
                          <a:cs typeface="Verdana"/>
                        </a:rPr>
                        <a:t> </a:t>
                      </a:r>
                      <a:r>
                        <a:rPr sz="1200" spc="-90" dirty="0">
                          <a:solidFill>
                            <a:srgbClr val="003864"/>
                          </a:solidFill>
                          <a:latin typeface="Verdana"/>
                          <a:cs typeface="Verdana"/>
                        </a:rPr>
                        <a:t>công,</a:t>
                      </a:r>
                      <a:r>
                        <a:rPr sz="1200" spc="-10" dirty="0">
                          <a:solidFill>
                            <a:srgbClr val="003864"/>
                          </a:solidFill>
                          <a:latin typeface="Verdana"/>
                          <a:cs typeface="Verdana"/>
                        </a:rPr>
                        <a:t> </a:t>
                      </a:r>
                      <a:r>
                        <a:rPr sz="1200" spc="-105" dirty="0">
                          <a:solidFill>
                            <a:srgbClr val="003864"/>
                          </a:solidFill>
                          <a:latin typeface="Verdana"/>
                          <a:cs typeface="Verdana"/>
                        </a:rPr>
                        <a:t>khoa</a:t>
                      </a:r>
                      <a:r>
                        <a:rPr sz="1200" spc="-20" dirty="0">
                          <a:solidFill>
                            <a:srgbClr val="003864"/>
                          </a:solidFill>
                          <a:latin typeface="Verdana"/>
                          <a:cs typeface="Verdana"/>
                        </a:rPr>
                        <a:t> </a:t>
                      </a:r>
                      <a:r>
                        <a:rPr sz="1200" spc="-95" dirty="0">
                          <a:solidFill>
                            <a:srgbClr val="003864"/>
                          </a:solidFill>
                          <a:latin typeface="Verdana"/>
                          <a:cs typeface="Verdana"/>
                        </a:rPr>
                        <a:t>quốc</a:t>
                      </a:r>
                      <a:r>
                        <a:rPr sz="1200" spc="-25" dirty="0">
                          <a:solidFill>
                            <a:srgbClr val="003864"/>
                          </a:solidFill>
                          <a:latin typeface="Verdana"/>
                          <a:cs typeface="Verdana"/>
                        </a:rPr>
                        <a:t> </a:t>
                      </a:r>
                      <a:r>
                        <a:rPr sz="1200" spc="-105" dirty="0">
                          <a:solidFill>
                            <a:srgbClr val="003864"/>
                          </a:solidFill>
                          <a:latin typeface="Verdana"/>
                          <a:cs typeface="Verdana"/>
                        </a:rPr>
                        <a:t>tế/khoa</a:t>
                      </a:r>
                      <a:r>
                        <a:rPr sz="1200" spc="-5" dirty="0">
                          <a:solidFill>
                            <a:srgbClr val="003864"/>
                          </a:solidFill>
                          <a:latin typeface="Verdana"/>
                          <a:cs typeface="Verdana"/>
                        </a:rPr>
                        <a:t> </a:t>
                      </a:r>
                      <a:r>
                        <a:rPr sz="1200" spc="-90" dirty="0">
                          <a:solidFill>
                            <a:srgbClr val="003864"/>
                          </a:solidFill>
                          <a:latin typeface="Verdana"/>
                          <a:cs typeface="Verdana"/>
                        </a:rPr>
                        <a:t>dịch</a:t>
                      </a:r>
                      <a:r>
                        <a:rPr sz="1200" spc="-25" dirty="0">
                          <a:solidFill>
                            <a:srgbClr val="003864"/>
                          </a:solidFill>
                          <a:latin typeface="Verdana"/>
                          <a:cs typeface="Verdana"/>
                        </a:rPr>
                        <a:t> </a:t>
                      </a:r>
                      <a:r>
                        <a:rPr sz="1200" spc="-110" dirty="0">
                          <a:solidFill>
                            <a:srgbClr val="003864"/>
                          </a:solidFill>
                          <a:latin typeface="Verdana"/>
                          <a:cs typeface="Verdana"/>
                        </a:rPr>
                        <a:t>vụ/khoa</a:t>
                      </a:r>
                      <a:r>
                        <a:rPr sz="1200" spc="-5" dirty="0">
                          <a:solidFill>
                            <a:srgbClr val="003864"/>
                          </a:solidFill>
                          <a:latin typeface="Verdana"/>
                          <a:cs typeface="Verdana"/>
                        </a:rPr>
                        <a:t> </a:t>
                      </a:r>
                      <a:r>
                        <a:rPr sz="1200" spc="-75" dirty="0">
                          <a:solidFill>
                            <a:srgbClr val="003864"/>
                          </a:solidFill>
                          <a:latin typeface="Verdana"/>
                          <a:cs typeface="Verdana"/>
                        </a:rPr>
                        <a:t>tự</a:t>
                      </a:r>
                      <a:r>
                        <a:rPr sz="1200" spc="-25" dirty="0">
                          <a:solidFill>
                            <a:srgbClr val="003864"/>
                          </a:solidFill>
                          <a:latin typeface="Verdana"/>
                          <a:cs typeface="Verdana"/>
                        </a:rPr>
                        <a:t> </a:t>
                      </a:r>
                      <a:r>
                        <a:rPr sz="1200" spc="-105" dirty="0">
                          <a:solidFill>
                            <a:srgbClr val="003864"/>
                          </a:solidFill>
                          <a:latin typeface="Verdana"/>
                          <a:cs typeface="Verdana"/>
                        </a:rPr>
                        <a:t>nguyện</a:t>
                      </a:r>
                      <a:r>
                        <a:rPr sz="1200" spc="-5" dirty="0">
                          <a:solidFill>
                            <a:srgbClr val="003864"/>
                          </a:solidFill>
                          <a:latin typeface="Verdana"/>
                          <a:cs typeface="Verdana"/>
                        </a:rPr>
                        <a:t> </a:t>
                      </a:r>
                      <a:r>
                        <a:rPr sz="1200" spc="-100" dirty="0">
                          <a:solidFill>
                            <a:srgbClr val="003864"/>
                          </a:solidFill>
                          <a:latin typeface="Verdana"/>
                          <a:cs typeface="Verdana"/>
                        </a:rPr>
                        <a:t>của</a:t>
                      </a:r>
                      <a:r>
                        <a:rPr sz="1200" spc="-15"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20" dirty="0">
                          <a:solidFill>
                            <a:srgbClr val="003864"/>
                          </a:solidFill>
                          <a:latin typeface="Verdana"/>
                          <a:cs typeface="Verdana"/>
                        </a:rPr>
                        <a:t>viện </a:t>
                      </a:r>
                      <a:r>
                        <a:rPr sz="1200" spc="-90" dirty="0">
                          <a:solidFill>
                            <a:srgbClr val="003864"/>
                          </a:solidFill>
                          <a:latin typeface="Verdana"/>
                          <a:cs typeface="Verdana"/>
                        </a:rPr>
                        <a:t>công.</a:t>
                      </a:r>
                      <a:r>
                        <a:rPr sz="1200" spc="-15" dirty="0">
                          <a:solidFill>
                            <a:srgbClr val="003864"/>
                          </a:solidFill>
                          <a:latin typeface="Verdana"/>
                          <a:cs typeface="Verdana"/>
                        </a:rPr>
                        <a:t> </a:t>
                      </a:r>
                      <a:r>
                        <a:rPr sz="1200" spc="-80" dirty="0">
                          <a:solidFill>
                            <a:srgbClr val="003864"/>
                          </a:solidFill>
                          <a:latin typeface="Verdana"/>
                          <a:cs typeface="Verdana"/>
                        </a:rPr>
                        <a:t>Giới</a:t>
                      </a:r>
                      <a:r>
                        <a:rPr sz="1200" spc="-20" dirty="0">
                          <a:solidFill>
                            <a:srgbClr val="003864"/>
                          </a:solidFill>
                          <a:latin typeface="Verdana"/>
                          <a:cs typeface="Verdana"/>
                        </a:rPr>
                        <a:t> </a:t>
                      </a:r>
                      <a:r>
                        <a:rPr sz="1200" spc="-10" dirty="0">
                          <a:solidFill>
                            <a:srgbClr val="003864"/>
                          </a:solidFill>
                          <a:latin typeface="Verdana"/>
                          <a:cs typeface="Verdana"/>
                        </a:rPr>
                        <a:t>hạn/ngày</a:t>
                      </a:r>
                      <a:endParaRPr sz="1200">
                        <a:latin typeface="Verdana"/>
                        <a:cs typeface="Verdana"/>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2463515178"/>
                  </a:ext>
                </a:extLst>
              </a:tr>
            </a:tbl>
          </a:graphicData>
        </a:graphic>
      </p:graphicFrame>
      <p:sp>
        <p:nvSpPr>
          <p:cNvPr id="9" name="TextBox 8"/>
          <p:cNvSpPr txBox="1"/>
          <p:nvPr/>
        </p:nvSpPr>
        <p:spPr>
          <a:xfrm>
            <a:off x="3332098" y="6113167"/>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1677176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14</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9" y="321691"/>
            <a:ext cx="5709285" cy="782955"/>
          </a:xfrm>
          <a:prstGeom prst="rect">
            <a:avLst/>
          </a:prstGeom>
        </p:spPr>
        <p:txBody>
          <a:bodyPr vert="horz" wrap="square" lIns="0" tIns="12065" rIns="0" bIns="0" rtlCol="0">
            <a:spAutoFit/>
          </a:bodyPr>
          <a:lstStyle/>
          <a:p>
            <a:pPr marL="12700">
              <a:lnSpc>
                <a:spcPts val="3225"/>
              </a:lnSpc>
              <a:spcBef>
                <a:spcPts val="95"/>
              </a:spcBef>
            </a:pPr>
            <a:r>
              <a:rPr spc="-229" dirty="0"/>
              <a:t>Bảng</a:t>
            </a:r>
            <a:r>
              <a:rPr spc="-90" dirty="0"/>
              <a:t> </a:t>
            </a:r>
            <a:r>
              <a:rPr spc="-229" dirty="0"/>
              <a:t>Quyền</a:t>
            </a:r>
            <a:r>
              <a:rPr spc="-114" dirty="0"/>
              <a:t> </a:t>
            </a:r>
            <a:r>
              <a:rPr spc="-150" dirty="0"/>
              <a:t>lợi</a:t>
            </a:r>
            <a:r>
              <a:rPr spc="-85" dirty="0"/>
              <a:t> </a:t>
            </a:r>
            <a:r>
              <a:rPr spc="-225" dirty="0"/>
              <a:t>bảo</a:t>
            </a:r>
            <a:r>
              <a:rPr spc="-90" dirty="0"/>
              <a:t> </a:t>
            </a:r>
            <a:r>
              <a:rPr spc="-20" dirty="0"/>
              <a:t>hiểm</a:t>
            </a:r>
          </a:p>
          <a:p>
            <a:pPr marL="12700">
              <a:lnSpc>
                <a:spcPts val="2745"/>
              </a:lnSpc>
            </a:pPr>
            <a:r>
              <a:rPr sz="2400" b="0" spc="-250" dirty="0">
                <a:solidFill>
                  <a:srgbClr val="ED3C8A"/>
                </a:solidFill>
                <a:latin typeface="Verdana"/>
                <a:cs typeface="Verdana"/>
              </a:rPr>
              <a:t>Nằm</a:t>
            </a:r>
            <a:r>
              <a:rPr sz="2400" b="0" spc="-75" dirty="0">
                <a:solidFill>
                  <a:srgbClr val="ED3C8A"/>
                </a:solidFill>
                <a:latin typeface="Verdana"/>
                <a:cs typeface="Verdana"/>
              </a:rPr>
              <a:t> </a:t>
            </a:r>
            <a:r>
              <a:rPr sz="2400" b="0" spc="-185" dirty="0">
                <a:solidFill>
                  <a:srgbClr val="ED3C8A"/>
                </a:solidFill>
                <a:latin typeface="Verdana"/>
                <a:cs typeface="Verdana"/>
              </a:rPr>
              <a:t>viện</a:t>
            </a:r>
            <a:r>
              <a:rPr sz="2400" b="0" spc="-75" dirty="0">
                <a:solidFill>
                  <a:srgbClr val="ED3C8A"/>
                </a:solidFill>
                <a:latin typeface="Verdana"/>
                <a:cs typeface="Verdana"/>
              </a:rPr>
              <a:t> </a:t>
            </a:r>
            <a:r>
              <a:rPr sz="2400" b="0" spc="-140" dirty="0">
                <a:solidFill>
                  <a:srgbClr val="ED3C8A"/>
                </a:solidFill>
                <a:latin typeface="Verdana"/>
                <a:cs typeface="Verdana"/>
              </a:rPr>
              <a:t>&amp;</a:t>
            </a:r>
            <a:r>
              <a:rPr sz="2400" b="0" spc="-75" dirty="0">
                <a:solidFill>
                  <a:srgbClr val="ED3C8A"/>
                </a:solidFill>
                <a:latin typeface="Verdana"/>
                <a:cs typeface="Verdana"/>
              </a:rPr>
              <a:t> </a:t>
            </a:r>
            <a:r>
              <a:rPr sz="2400" b="0" spc="-185" dirty="0">
                <a:solidFill>
                  <a:srgbClr val="ED3C8A"/>
                </a:solidFill>
                <a:latin typeface="Verdana"/>
                <a:cs typeface="Verdana"/>
              </a:rPr>
              <a:t>Phẫu</a:t>
            </a:r>
            <a:r>
              <a:rPr sz="2400" b="0" spc="-70" dirty="0">
                <a:solidFill>
                  <a:srgbClr val="ED3C8A"/>
                </a:solidFill>
                <a:latin typeface="Verdana"/>
                <a:cs typeface="Verdana"/>
              </a:rPr>
              <a:t> </a:t>
            </a:r>
            <a:r>
              <a:rPr sz="2400" b="0" spc="-185" dirty="0">
                <a:solidFill>
                  <a:srgbClr val="ED3C8A"/>
                </a:solidFill>
                <a:latin typeface="Verdana"/>
                <a:cs typeface="Verdana"/>
              </a:rPr>
              <a:t>thuật</a:t>
            </a:r>
            <a:r>
              <a:rPr sz="2400" b="0" spc="-85" dirty="0">
                <a:solidFill>
                  <a:srgbClr val="ED3C8A"/>
                </a:solidFill>
                <a:latin typeface="Verdana"/>
                <a:cs typeface="Verdana"/>
              </a:rPr>
              <a:t> </a:t>
            </a:r>
            <a:r>
              <a:rPr sz="2400" b="0" spc="-185" dirty="0">
                <a:solidFill>
                  <a:srgbClr val="ED3C8A"/>
                </a:solidFill>
                <a:latin typeface="Verdana"/>
                <a:cs typeface="Verdana"/>
              </a:rPr>
              <a:t>do</a:t>
            </a:r>
            <a:r>
              <a:rPr sz="2400" b="0" spc="-85" dirty="0">
                <a:solidFill>
                  <a:srgbClr val="ED3C8A"/>
                </a:solidFill>
                <a:latin typeface="Verdana"/>
                <a:cs typeface="Verdana"/>
              </a:rPr>
              <a:t> </a:t>
            </a:r>
            <a:r>
              <a:rPr sz="2400" b="0" spc="-200" dirty="0">
                <a:solidFill>
                  <a:srgbClr val="ED3C8A"/>
                </a:solidFill>
                <a:latin typeface="Verdana"/>
                <a:cs typeface="Verdana"/>
              </a:rPr>
              <a:t>Bệnh/</a:t>
            </a:r>
            <a:r>
              <a:rPr sz="2400" b="0" spc="-95" dirty="0">
                <a:solidFill>
                  <a:srgbClr val="ED3C8A"/>
                </a:solidFill>
                <a:latin typeface="Verdana"/>
                <a:cs typeface="Verdana"/>
              </a:rPr>
              <a:t> </a:t>
            </a:r>
            <a:r>
              <a:rPr sz="2400" b="0" spc="-145" dirty="0">
                <a:solidFill>
                  <a:srgbClr val="ED3C8A"/>
                </a:solidFill>
                <a:latin typeface="Verdana"/>
                <a:cs typeface="Verdana"/>
              </a:rPr>
              <a:t>Thai</a:t>
            </a:r>
            <a:r>
              <a:rPr sz="2400" b="0" spc="-75" dirty="0">
                <a:solidFill>
                  <a:srgbClr val="ED3C8A"/>
                </a:solidFill>
                <a:latin typeface="Verdana"/>
                <a:cs typeface="Verdana"/>
              </a:rPr>
              <a:t> </a:t>
            </a:r>
            <a:r>
              <a:rPr sz="2400" b="0" spc="-105" dirty="0">
                <a:solidFill>
                  <a:srgbClr val="ED3C8A"/>
                </a:solidFill>
                <a:latin typeface="Verdana"/>
                <a:cs typeface="Verdana"/>
              </a:rPr>
              <a:t>sản</a:t>
            </a:r>
            <a:endParaRPr sz="2400">
              <a:latin typeface="Verdana"/>
              <a:cs typeface="Verdana"/>
            </a:endParaRPr>
          </a:p>
        </p:txBody>
      </p:sp>
      <p:graphicFrame>
        <p:nvGraphicFramePr>
          <p:cNvPr id="8" name="Table 7"/>
          <p:cNvGraphicFramePr>
            <a:graphicFrameLocks noGrp="1"/>
          </p:cNvGraphicFramePr>
          <p:nvPr>
            <p:extLst>
              <p:ext uri="{D42A27DB-BD31-4B8C-83A1-F6EECF244321}">
                <p14:modId xmlns:p14="http://schemas.microsoft.com/office/powerpoint/2010/main" val="1503630281"/>
              </p:ext>
            </p:extLst>
          </p:nvPr>
        </p:nvGraphicFramePr>
        <p:xfrm>
          <a:off x="609600" y="1367280"/>
          <a:ext cx="9753600" cy="4114799"/>
        </p:xfrm>
        <a:graphic>
          <a:graphicData uri="http://schemas.openxmlformats.org/drawingml/2006/table">
            <a:tbl>
              <a:tblPr firstRow="1" bandRow="1">
                <a:tableStyleId>{2D5ABB26-0587-4C30-8999-92F81FD0307C}</a:tableStyleId>
              </a:tblPr>
              <a:tblGrid>
                <a:gridCol w="668468">
                  <a:extLst>
                    <a:ext uri="{9D8B030D-6E8A-4147-A177-3AD203B41FA5}">
                      <a16:colId xmlns:a16="http://schemas.microsoft.com/office/drawing/2014/main" val="1622028271"/>
                    </a:ext>
                  </a:extLst>
                </a:gridCol>
                <a:gridCol w="9085132">
                  <a:extLst>
                    <a:ext uri="{9D8B030D-6E8A-4147-A177-3AD203B41FA5}">
                      <a16:colId xmlns:a16="http://schemas.microsoft.com/office/drawing/2014/main" val="2135682085"/>
                    </a:ext>
                  </a:extLst>
                </a:gridCol>
              </a:tblGrid>
              <a:tr h="414698">
                <a:tc>
                  <a:txBody>
                    <a:bodyPr/>
                    <a:lstStyle/>
                    <a:p>
                      <a:pPr>
                        <a:lnSpc>
                          <a:spcPct val="100000"/>
                        </a:lnSpc>
                      </a:pP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tc>
                  <a:txBody>
                    <a:bodyPr/>
                    <a:lstStyle/>
                    <a:p>
                      <a:pPr marL="6985">
                        <a:lnSpc>
                          <a:spcPct val="100000"/>
                        </a:lnSpc>
                        <a:spcBef>
                          <a:spcPts val="630"/>
                        </a:spcBef>
                      </a:pPr>
                      <a:r>
                        <a:rPr sz="1200" b="1" spc="-95" dirty="0">
                          <a:solidFill>
                            <a:srgbClr val="FFFFFF"/>
                          </a:solidFill>
                          <a:latin typeface="Verdana"/>
                          <a:cs typeface="Verdana"/>
                        </a:rPr>
                        <a:t>ĐIỀU</a:t>
                      </a:r>
                      <a:r>
                        <a:rPr sz="1200" b="1" spc="-40" dirty="0">
                          <a:solidFill>
                            <a:srgbClr val="FFFFFF"/>
                          </a:solidFill>
                          <a:latin typeface="Verdana"/>
                          <a:cs typeface="Verdana"/>
                        </a:rPr>
                        <a:t> </a:t>
                      </a:r>
                      <a:r>
                        <a:rPr sz="1200" b="1" spc="-85" dirty="0">
                          <a:solidFill>
                            <a:srgbClr val="FFFFFF"/>
                          </a:solidFill>
                          <a:latin typeface="Verdana"/>
                          <a:cs typeface="Verdana"/>
                        </a:rPr>
                        <a:t>TRỊ</a:t>
                      </a:r>
                      <a:r>
                        <a:rPr sz="1200" b="1" spc="-50" dirty="0">
                          <a:solidFill>
                            <a:srgbClr val="FFFFFF"/>
                          </a:solidFill>
                          <a:latin typeface="Verdana"/>
                          <a:cs typeface="Verdana"/>
                        </a:rPr>
                        <a:t> </a:t>
                      </a:r>
                      <a:r>
                        <a:rPr sz="1200" b="1" spc="-100" dirty="0">
                          <a:solidFill>
                            <a:srgbClr val="FFFFFF"/>
                          </a:solidFill>
                          <a:latin typeface="Verdana"/>
                          <a:cs typeface="Verdana"/>
                        </a:rPr>
                        <a:t>NỘI</a:t>
                      </a:r>
                      <a:r>
                        <a:rPr sz="1200" b="1" spc="-50" dirty="0">
                          <a:solidFill>
                            <a:srgbClr val="FFFFFF"/>
                          </a:solidFill>
                          <a:latin typeface="Verdana"/>
                          <a:cs typeface="Verdana"/>
                        </a:rPr>
                        <a:t> </a:t>
                      </a:r>
                      <a:r>
                        <a:rPr sz="1200" b="1" spc="-90" dirty="0">
                          <a:solidFill>
                            <a:srgbClr val="FFFFFF"/>
                          </a:solidFill>
                          <a:latin typeface="Verdana"/>
                          <a:cs typeface="Verdana"/>
                        </a:rPr>
                        <a:t>TRÚ</a:t>
                      </a:r>
                      <a:r>
                        <a:rPr sz="1200" b="1" spc="-30" dirty="0">
                          <a:solidFill>
                            <a:srgbClr val="FFFFFF"/>
                          </a:solidFill>
                          <a:latin typeface="Verdana"/>
                          <a:cs typeface="Verdana"/>
                        </a:rPr>
                        <a:t> </a:t>
                      </a:r>
                      <a:r>
                        <a:rPr sz="1200" b="1" spc="-110" dirty="0">
                          <a:solidFill>
                            <a:srgbClr val="FFFFFF"/>
                          </a:solidFill>
                          <a:latin typeface="Verdana"/>
                          <a:cs typeface="Verdana"/>
                        </a:rPr>
                        <a:t>DO</a:t>
                      </a:r>
                      <a:r>
                        <a:rPr sz="1200" b="1" spc="-40" dirty="0">
                          <a:solidFill>
                            <a:srgbClr val="FFFFFF"/>
                          </a:solidFill>
                          <a:latin typeface="Verdana"/>
                          <a:cs typeface="Verdana"/>
                        </a:rPr>
                        <a:t> </a:t>
                      </a:r>
                      <a:r>
                        <a:rPr sz="1200" b="1" spc="-95" dirty="0">
                          <a:solidFill>
                            <a:srgbClr val="FFFFFF"/>
                          </a:solidFill>
                          <a:latin typeface="Verdana"/>
                          <a:cs typeface="Verdana"/>
                        </a:rPr>
                        <a:t>ỐM</a:t>
                      </a:r>
                      <a:r>
                        <a:rPr sz="1200" b="1" spc="-30" dirty="0">
                          <a:solidFill>
                            <a:srgbClr val="FFFFFF"/>
                          </a:solidFill>
                          <a:latin typeface="Verdana"/>
                          <a:cs typeface="Verdana"/>
                        </a:rPr>
                        <a:t> </a:t>
                      </a:r>
                      <a:r>
                        <a:rPr sz="1200" b="1" spc="-90" dirty="0">
                          <a:solidFill>
                            <a:srgbClr val="FFFFFF"/>
                          </a:solidFill>
                          <a:latin typeface="Verdana"/>
                          <a:cs typeface="Verdana"/>
                        </a:rPr>
                        <a:t>BỆNH,</a:t>
                      </a:r>
                      <a:r>
                        <a:rPr sz="1200" b="1" spc="-50" dirty="0">
                          <a:solidFill>
                            <a:srgbClr val="FFFFFF"/>
                          </a:solidFill>
                          <a:latin typeface="Verdana"/>
                          <a:cs typeface="Verdana"/>
                        </a:rPr>
                        <a:t> </a:t>
                      </a:r>
                      <a:r>
                        <a:rPr sz="1200" b="1" spc="-105" dirty="0">
                          <a:solidFill>
                            <a:srgbClr val="FFFFFF"/>
                          </a:solidFill>
                          <a:latin typeface="Verdana"/>
                          <a:cs typeface="Verdana"/>
                        </a:rPr>
                        <a:t>THAI</a:t>
                      </a:r>
                      <a:r>
                        <a:rPr sz="1200" b="1" spc="-40" dirty="0">
                          <a:solidFill>
                            <a:srgbClr val="FFFFFF"/>
                          </a:solidFill>
                          <a:latin typeface="Verdana"/>
                          <a:cs typeface="Verdana"/>
                        </a:rPr>
                        <a:t> </a:t>
                      </a:r>
                      <a:r>
                        <a:rPr sz="1200" b="1" spc="-25" dirty="0">
                          <a:solidFill>
                            <a:srgbClr val="FFFFFF"/>
                          </a:solidFill>
                          <a:latin typeface="Verdana"/>
                          <a:cs typeface="Verdana"/>
                        </a:rPr>
                        <a:t>SẢN</a:t>
                      </a:r>
                      <a:endParaRPr sz="1200">
                        <a:latin typeface="Verdana"/>
                        <a:cs typeface="Verdana"/>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2559671008"/>
                  </a:ext>
                </a:extLst>
              </a:tr>
              <a:tr h="591694">
                <a:tc>
                  <a:txBody>
                    <a:bodyPr/>
                    <a:lstStyle/>
                    <a:p>
                      <a:pPr marL="635" algn="ctr">
                        <a:lnSpc>
                          <a:spcPct val="100000"/>
                        </a:lnSpc>
                        <a:spcBef>
                          <a:spcPts val="1230"/>
                        </a:spcBef>
                      </a:pPr>
                      <a:r>
                        <a:rPr sz="1200" b="1" spc="-50" dirty="0">
                          <a:solidFill>
                            <a:srgbClr val="FFFFFF"/>
                          </a:solidFill>
                          <a:latin typeface="Verdana"/>
                          <a:cs typeface="Verdana"/>
                        </a:rPr>
                        <a:t>A</a:t>
                      </a:r>
                      <a:endParaRPr sz="1200">
                        <a:latin typeface="Verdana"/>
                        <a:cs typeface="Verdana"/>
                      </a:endParaRPr>
                    </a:p>
                  </a:txBody>
                  <a:tcPr marL="0" marR="0" marT="1562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6985">
                        <a:lnSpc>
                          <a:spcPts val="1370"/>
                        </a:lnSpc>
                        <a:spcBef>
                          <a:spcPts val="580"/>
                        </a:spcBef>
                      </a:pPr>
                      <a:r>
                        <a:rPr sz="1200" spc="-80" dirty="0">
                          <a:solidFill>
                            <a:srgbClr val="003864"/>
                          </a:solidFill>
                          <a:latin typeface="Verdana"/>
                          <a:cs typeface="Verdana"/>
                        </a:rPr>
                        <a:t>Giới</a:t>
                      </a:r>
                      <a:r>
                        <a:rPr sz="1200" spc="-30" dirty="0">
                          <a:solidFill>
                            <a:srgbClr val="003864"/>
                          </a:solidFill>
                          <a:latin typeface="Verdana"/>
                          <a:cs typeface="Verdana"/>
                        </a:rPr>
                        <a:t> </a:t>
                      </a:r>
                      <a:r>
                        <a:rPr sz="1200" spc="-105" dirty="0">
                          <a:solidFill>
                            <a:srgbClr val="003864"/>
                          </a:solidFill>
                          <a:latin typeface="Verdana"/>
                          <a:cs typeface="Verdana"/>
                        </a:rPr>
                        <a:t>hạn</a:t>
                      </a:r>
                      <a:r>
                        <a:rPr sz="1200" spc="-10" dirty="0">
                          <a:solidFill>
                            <a:srgbClr val="003864"/>
                          </a:solidFill>
                          <a:latin typeface="Verdana"/>
                          <a:cs typeface="Verdana"/>
                        </a:rPr>
                        <a:t> </a:t>
                      </a:r>
                      <a:r>
                        <a:rPr sz="1200" spc="-100" dirty="0">
                          <a:solidFill>
                            <a:srgbClr val="003864"/>
                          </a:solidFill>
                          <a:latin typeface="Verdana"/>
                          <a:cs typeface="Verdana"/>
                        </a:rPr>
                        <a:t>chung</a:t>
                      </a:r>
                      <a:r>
                        <a:rPr sz="1200" spc="-25" dirty="0">
                          <a:solidFill>
                            <a:srgbClr val="003864"/>
                          </a:solidFill>
                          <a:latin typeface="Verdana"/>
                          <a:cs typeface="Verdana"/>
                        </a:rPr>
                        <a:t> </a:t>
                      </a:r>
                      <a:r>
                        <a:rPr sz="1200" spc="-75" dirty="0">
                          <a:solidFill>
                            <a:srgbClr val="003864"/>
                          </a:solidFill>
                          <a:latin typeface="Verdana"/>
                          <a:cs typeface="Verdana"/>
                        </a:rPr>
                        <a:t>tối</a:t>
                      </a:r>
                      <a:r>
                        <a:rPr sz="1200" spc="-25" dirty="0">
                          <a:solidFill>
                            <a:srgbClr val="003864"/>
                          </a:solidFill>
                          <a:latin typeface="Verdana"/>
                          <a:cs typeface="Verdana"/>
                        </a:rPr>
                        <a:t> </a:t>
                      </a:r>
                      <a:r>
                        <a:rPr sz="1200" spc="-90" dirty="0">
                          <a:solidFill>
                            <a:srgbClr val="003864"/>
                          </a:solidFill>
                          <a:latin typeface="Verdana"/>
                          <a:cs typeface="Verdana"/>
                        </a:rPr>
                        <a:t>đa</a:t>
                      </a:r>
                      <a:r>
                        <a:rPr sz="1200" spc="-35" dirty="0">
                          <a:solidFill>
                            <a:srgbClr val="003864"/>
                          </a:solidFill>
                          <a:latin typeface="Verdana"/>
                          <a:cs typeface="Verdana"/>
                        </a:rPr>
                        <a:t> </a:t>
                      </a:r>
                      <a:r>
                        <a:rPr sz="1200" spc="-105" dirty="0">
                          <a:solidFill>
                            <a:srgbClr val="003864"/>
                          </a:solidFill>
                          <a:latin typeface="Verdana"/>
                          <a:cs typeface="Verdana"/>
                        </a:rPr>
                        <a:t>quyền</a:t>
                      </a:r>
                      <a:r>
                        <a:rPr sz="1200" spc="-15" dirty="0">
                          <a:solidFill>
                            <a:srgbClr val="003864"/>
                          </a:solidFill>
                          <a:latin typeface="Verdana"/>
                          <a:cs typeface="Verdana"/>
                        </a:rPr>
                        <a:t> </a:t>
                      </a:r>
                      <a:r>
                        <a:rPr sz="1200" spc="-10" dirty="0">
                          <a:solidFill>
                            <a:srgbClr val="003864"/>
                          </a:solidFill>
                          <a:latin typeface="Verdana"/>
                          <a:cs typeface="Verdana"/>
                        </a:rPr>
                        <a:t>lợi/Người/Năm</a:t>
                      </a:r>
                      <a:endParaRPr sz="1200">
                        <a:latin typeface="Verdana"/>
                        <a:cs typeface="Verdana"/>
                      </a:endParaRPr>
                    </a:p>
                    <a:p>
                      <a:pPr marL="6985">
                        <a:lnSpc>
                          <a:spcPts val="1370"/>
                        </a:lnSpc>
                      </a:pPr>
                      <a:r>
                        <a:rPr sz="1200" spc="-85" dirty="0">
                          <a:solidFill>
                            <a:srgbClr val="003864"/>
                          </a:solidFill>
                          <a:latin typeface="Verdana"/>
                          <a:cs typeface="Verdana"/>
                        </a:rPr>
                        <a:t>(Giới</a:t>
                      </a:r>
                      <a:r>
                        <a:rPr sz="1200" spc="-20" dirty="0">
                          <a:solidFill>
                            <a:srgbClr val="003864"/>
                          </a:solidFill>
                          <a:latin typeface="Verdana"/>
                          <a:cs typeface="Verdana"/>
                        </a:rPr>
                        <a:t> </a:t>
                      </a:r>
                      <a:r>
                        <a:rPr sz="1200" spc="-110" dirty="0">
                          <a:solidFill>
                            <a:srgbClr val="003864"/>
                          </a:solidFill>
                          <a:latin typeface="Verdana"/>
                          <a:cs typeface="Verdana"/>
                        </a:rPr>
                        <a:t>hạn</a:t>
                      </a:r>
                      <a:r>
                        <a:rPr sz="1200" spc="-25" dirty="0">
                          <a:solidFill>
                            <a:srgbClr val="003864"/>
                          </a:solidFill>
                          <a:latin typeface="Verdana"/>
                          <a:cs typeface="Verdana"/>
                        </a:rPr>
                        <a:t> </a:t>
                      </a:r>
                      <a:r>
                        <a:rPr sz="1200" spc="-100" dirty="0">
                          <a:solidFill>
                            <a:srgbClr val="003864"/>
                          </a:solidFill>
                          <a:latin typeface="Verdana"/>
                          <a:cs typeface="Verdana"/>
                        </a:rPr>
                        <a:t>chung,</a:t>
                      </a:r>
                      <a:r>
                        <a:rPr sz="1200" spc="-10" dirty="0">
                          <a:solidFill>
                            <a:srgbClr val="003864"/>
                          </a:solidFill>
                          <a:latin typeface="Verdana"/>
                          <a:cs typeface="Verdana"/>
                        </a:rPr>
                        <a:t> </a:t>
                      </a:r>
                      <a:r>
                        <a:rPr sz="1200" spc="-100" dirty="0">
                          <a:solidFill>
                            <a:srgbClr val="003864"/>
                          </a:solidFill>
                          <a:latin typeface="Verdana"/>
                          <a:cs typeface="Verdana"/>
                        </a:rPr>
                        <a:t>bao</a:t>
                      </a:r>
                      <a:r>
                        <a:rPr sz="1200" spc="-30" dirty="0">
                          <a:solidFill>
                            <a:srgbClr val="003864"/>
                          </a:solidFill>
                          <a:latin typeface="Verdana"/>
                          <a:cs typeface="Verdana"/>
                        </a:rPr>
                        <a:t> </a:t>
                      </a:r>
                      <a:r>
                        <a:rPr sz="1200" spc="-120" dirty="0">
                          <a:solidFill>
                            <a:srgbClr val="003864"/>
                          </a:solidFill>
                          <a:latin typeface="Verdana"/>
                          <a:cs typeface="Verdana"/>
                        </a:rPr>
                        <a:t>gồm</a:t>
                      </a:r>
                      <a:r>
                        <a:rPr sz="1200" spc="-15" dirty="0">
                          <a:solidFill>
                            <a:srgbClr val="003864"/>
                          </a:solidFill>
                          <a:latin typeface="Verdana"/>
                          <a:cs typeface="Verdana"/>
                        </a:rPr>
                        <a:t> </a:t>
                      </a:r>
                      <a:r>
                        <a:rPr sz="1200" spc="-95" dirty="0">
                          <a:solidFill>
                            <a:srgbClr val="003864"/>
                          </a:solidFill>
                          <a:latin typeface="Verdana"/>
                          <a:cs typeface="Verdana"/>
                        </a:rPr>
                        <a:t>các</a:t>
                      </a:r>
                      <a:r>
                        <a:rPr sz="1200" spc="-30" dirty="0">
                          <a:solidFill>
                            <a:srgbClr val="003864"/>
                          </a:solidFill>
                          <a:latin typeface="Verdana"/>
                          <a:cs typeface="Verdana"/>
                        </a:rPr>
                        <a:t> </a:t>
                      </a:r>
                      <a:r>
                        <a:rPr sz="1200" spc="-65" dirty="0">
                          <a:solidFill>
                            <a:srgbClr val="003864"/>
                          </a:solidFill>
                          <a:latin typeface="Verdana"/>
                          <a:cs typeface="Verdana"/>
                        </a:rPr>
                        <a:t>giới</a:t>
                      </a:r>
                      <a:r>
                        <a:rPr sz="1200" spc="-15" dirty="0">
                          <a:solidFill>
                            <a:srgbClr val="003864"/>
                          </a:solidFill>
                          <a:latin typeface="Verdana"/>
                          <a:cs typeface="Verdana"/>
                        </a:rPr>
                        <a:t> </a:t>
                      </a:r>
                      <a:r>
                        <a:rPr sz="1200" spc="-110" dirty="0">
                          <a:solidFill>
                            <a:srgbClr val="003864"/>
                          </a:solidFill>
                          <a:latin typeface="Verdana"/>
                          <a:cs typeface="Verdana"/>
                        </a:rPr>
                        <a:t>hạn</a:t>
                      </a:r>
                      <a:r>
                        <a:rPr sz="1200" spc="-15" dirty="0">
                          <a:solidFill>
                            <a:srgbClr val="003864"/>
                          </a:solidFill>
                          <a:latin typeface="Verdana"/>
                          <a:cs typeface="Verdana"/>
                        </a:rPr>
                        <a:t> </a:t>
                      </a:r>
                      <a:r>
                        <a:rPr sz="1200" spc="-100" dirty="0">
                          <a:solidFill>
                            <a:srgbClr val="003864"/>
                          </a:solidFill>
                          <a:latin typeface="Verdana"/>
                          <a:cs typeface="Verdana"/>
                        </a:rPr>
                        <a:t>phụ</a:t>
                      </a:r>
                      <a:r>
                        <a:rPr sz="1200" spc="-10" dirty="0">
                          <a:solidFill>
                            <a:srgbClr val="003864"/>
                          </a:solidFill>
                          <a:latin typeface="Verdana"/>
                          <a:cs typeface="Verdana"/>
                        </a:rPr>
                        <a:t> </a:t>
                      </a:r>
                      <a:r>
                        <a:rPr sz="1200" spc="-70" dirty="0">
                          <a:solidFill>
                            <a:srgbClr val="003864"/>
                          </a:solidFill>
                          <a:latin typeface="Verdana"/>
                          <a:cs typeface="Verdana"/>
                        </a:rPr>
                        <a:t>dưới</a:t>
                      </a:r>
                      <a:r>
                        <a:rPr sz="1200" spc="-25" dirty="0">
                          <a:solidFill>
                            <a:srgbClr val="003864"/>
                          </a:solidFill>
                          <a:latin typeface="Verdana"/>
                          <a:cs typeface="Verdana"/>
                        </a:rPr>
                        <a:t> </a:t>
                      </a:r>
                      <a:r>
                        <a:rPr sz="1200" spc="-20" dirty="0">
                          <a:solidFill>
                            <a:srgbClr val="003864"/>
                          </a:solidFill>
                          <a:latin typeface="Verdana"/>
                          <a:cs typeface="Verdana"/>
                        </a:rPr>
                        <a:t>đây)</a:t>
                      </a:r>
                      <a:endParaRPr sz="1200">
                        <a:latin typeface="Verdana"/>
                        <a:cs typeface="Verdana"/>
                      </a:endParaRPr>
                    </a:p>
                  </a:txBody>
                  <a:tcPr marL="0" marR="0" marT="736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3257820644"/>
                  </a:ext>
                </a:extLst>
              </a:tr>
              <a:tr h="285973">
                <a:tc rowSpan="3">
                  <a:txBody>
                    <a:bodyPr/>
                    <a:lstStyle/>
                    <a:p>
                      <a:pPr>
                        <a:lnSpc>
                          <a:spcPct val="100000"/>
                        </a:lnSpc>
                        <a:spcBef>
                          <a:spcPts val="1260"/>
                        </a:spcBef>
                      </a:pPr>
                      <a:endParaRPr sz="1200">
                        <a:latin typeface="Times New Roman"/>
                        <a:cs typeface="Times New Roman"/>
                      </a:endParaRPr>
                    </a:p>
                    <a:p>
                      <a:pPr marL="155575">
                        <a:lnSpc>
                          <a:spcPct val="100000"/>
                        </a:lnSpc>
                      </a:pPr>
                      <a:r>
                        <a:rPr sz="1200" b="1" spc="-25" dirty="0">
                          <a:solidFill>
                            <a:srgbClr val="FFFFFF"/>
                          </a:solidFill>
                          <a:latin typeface="Verdana"/>
                          <a:cs typeface="Verdana"/>
                        </a:rPr>
                        <a:t>10</a:t>
                      </a:r>
                      <a:endParaRPr sz="1200">
                        <a:latin typeface="Verdana"/>
                        <a:cs typeface="Verdana"/>
                      </a:endParaRPr>
                    </a:p>
                  </a:txBody>
                  <a:tcPr marL="0" marR="0" marT="160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185"/>
                        </a:spcBef>
                      </a:pPr>
                      <a:r>
                        <a:rPr sz="1200" spc="-130" dirty="0">
                          <a:solidFill>
                            <a:srgbClr val="003864"/>
                          </a:solidFill>
                          <a:latin typeface="Verdana"/>
                          <a:cs typeface="Verdana"/>
                        </a:rPr>
                        <a:t>Chăm</a:t>
                      </a:r>
                      <a:r>
                        <a:rPr sz="1200" spc="-20" dirty="0">
                          <a:solidFill>
                            <a:srgbClr val="003864"/>
                          </a:solidFill>
                          <a:latin typeface="Verdana"/>
                          <a:cs typeface="Verdana"/>
                        </a:rPr>
                        <a:t> </a:t>
                      </a:r>
                      <a:r>
                        <a:rPr sz="1200" spc="-90" dirty="0">
                          <a:solidFill>
                            <a:srgbClr val="003864"/>
                          </a:solidFill>
                          <a:latin typeface="Verdana"/>
                          <a:cs typeface="Verdana"/>
                        </a:rPr>
                        <a:t>sóc</a:t>
                      </a:r>
                      <a:r>
                        <a:rPr sz="1200" spc="-30" dirty="0">
                          <a:solidFill>
                            <a:srgbClr val="003864"/>
                          </a:solidFill>
                          <a:latin typeface="Verdana"/>
                          <a:cs typeface="Verdana"/>
                        </a:rPr>
                        <a:t> </a:t>
                      </a:r>
                      <a:r>
                        <a:rPr sz="1200" spc="-90" dirty="0">
                          <a:solidFill>
                            <a:srgbClr val="003864"/>
                          </a:solidFill>
                          <a:latin typeface="Verdana"/>
                          <a:cs typeface="Verdana"/>
                        </a:rPr>
                        <a:t>thai</a:t>
                      </a:r>
                      <a:r>
                        <a:rPr sz="1200" spc="-15" dirty="0">
                          <a:solidFill>
                            <a:srgbClr val="003864"/>
                          </a:solidFill>
                          <a:latin typeface="Verdana"/>
                          <a:cs typeface="Verdana"/>
                        </a:rPr>
                        <a:t> </a:t>
                      </a:r>
                      <a:r>
                        <a:rPr sz="1200" spc="-25" dirty="0">
                          <a:solidFill>
                            <a:srgbClr val="003864"/>
                          </a:solidFill>
                          <a:latin typeface="Verdana"/>
                          <a:cs typeface="Verdana"/>
                        </a:rPr>
                        <a:t>sản</a:t>
                      </a:r>
                      <a:endParaRPr sz="1200">
                        <a:latin typeface="Verdana"/>
                        <a:cs typeface="Verdana"/>
                      </a:endParaRPr>
                    </a:p>
                  </a:txBody>
                  <a:tcPr marL="0" marR="0" marT="234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1819452147"/>
                  </a:ext>
                </a:extLst>
              </a:tr>
              <a:tr h="355456">
                <a:tc vMerge="1">
                  <a:txBody>
                    <a:bodyPr/>
                    <a:lstStyle/>
                    <a:p>
                      <a:endParaRPr/>
                    </a:p>
                  </a:txBody>
                  <a:tcPr marL="0" marR="0" marT="160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425"/>
                        </a:spcBef>
                      </a:pPr>
                      <a:r>
                        <a:rPr sz="1200" spc="-105" dirty="0">
                          <a:solidFill>
                            <a:srgbClr val="003864"/>
                          </a:solidFill>
                          <a:latin typeface="Verdana"/>
                          <a:cs typeface="Verdana"/>
                        </a:rPr>
                        <a:t>Sinh</a:t>
                      </a:r>
                      <a:r>
                        <a:rPr sz="1200" spc="-25" dirty="0">
                          <a:solidFill>
                            <a:srgbClr val="003864"/>
                          </a:solidFill>
                          <a:latin typeface="Verdana"/>
                          <a:cs typeface="Verdana"/>
                        </a:rPr>
                        <a:t> </a:t>
                      </a:r>
                      <a:r>
                        <a:rPr sz="1200" spc="-10" dirty="0">
                          <a:solidFill>
                            <a:srgbClr val="003864"/>
                          </a:solidFill>
                          <a:latin typeface="Verdana"/>
                          <a:cs typeface="Verdana"/>
                        </a:rPr>
                        <a:t>thường</a:t>
                      </a:r>
                      <a:endParaRPr sz="1200">
                        <a:latin typeface="Verdana"/>
                        <a:cs typeface="Verdana"/>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2887792352"/>
                  </a:ext>
                </a:extLst>
              </a:tr>
              <a:tr h="360575">
                <a:tc vMerge="1">
                  <a:txBody>
                    <a:bodyPr/>
                    <a:lstStyle/>
                    <a:p>
                      <a:endParaRPr/>
                    </a:p>
                  </a:txBody>
                  <a:tcPr marL="0" marR="0" marT="160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a:lnSpc>
                          <a:spcPct val="100000"/>
                        </a:lnSpc>
                        <a:spcBef>
                          <a:spcPts val="440"/>
                        </a:spcBef>
                      </a:pPr>
                      <a:r>
                        <a:rPr sz="1200" spc="-105" dirty="0">
                          <a:solidFill>
                            <a:srgbClr val="003864"/>
                          </a:solidFill>
                          <a:latin typeface="Verdana"/>
                          <a:cs typeface="Verdana"/>
                        </a:rPr>
                        <a:t>Sinh</a:t>
                      </a:r>
                      <a:r>
                        <a:rPr sz="1200" spc="-25" dirty="0">
                          <a:solidFill>
                            <a:srgbClr val="003864"/>
                          </a:solidFill>
                          <a:latin typeface="Verdana"/>
                          <a:cs typeface="Verdana"/>
                        </a:rPr>
                        <a:t> </a:t>
                      </a:r>
                      <a:r>
                        <a:rPr sz="1200" spc="-130" dirty="0">
                          <a:solidFill>
                            <a:srgbClr val="003864"/>
                          </a:solidFill>
                          <a:latin typeface="Verdana"/>
                          <a:cs typeface="Verdana"/>
                        </a:rPr>
                        <a:t>mổ</a:t>
                      </a:r>
                      <a:r>
                        <a:rPr sz="1200" spc="-20" dirty="0">
                          <a:solidFill>
                            <a:srgbClr val="003864"/>
                          </a:solidFill>
                          <a:latin typeface="Verdana"/>
                          <a:cs typeface="Verdana"/>
                        </a:rPr>
                        <a:t> </a:t>
                      </a:r>
                      <a:r>
                        <a:rPr sz="1200" spc="-114" dirty="0">
                          <a:solidFill>
                            <a:srgbClr val="003864"/>
                          </a:solidFill>
                          <a:latin typeface="Verdana"/>
                          <a:cs typeface="Verdana"/>
                        </a:rPr>
                        <a:t>và</a:t>
                      </a:r>
                      <a:r>
                        <a:rPr sz="1200" spc="-40" dirty="0">
                          <a:solidFill>
                            <a:srgbClr val="003864"/>
                          </a:solidFill>
                          <a:latin typeface="Verdana"/>
                          <a:cs typeface="Verdana"/>
                        </a:rPr>
                        <a:t> </a:t>
                      </a:r>
                      <a:r>
                        <a:rPr sz="1200" spc="-100" dirty="0">
                          <a:solidFill>
                            <a:srgbClr val="003864"/>
                          </a:solidFill>
                          <a:latin typeface="Verdana"/>
                          <a:cs typeface="Verdana"/>
                        </a:rPr>
                        <a:t>Biến</a:t>
                      </a:r>
                      <a:r>
                        <a:rPr sz="1200" spc="-15" dirty="0">
                          <a:solidFill>
                            <a:srgbClr val="003864"/>
                          </a:solidFill>
                          <a:latin typeface="Verdana"/>
                          <a:cs typeface="Verdana"/>
                        </a:rPr>
                        <a:t> </a:t>
                      </a:r>
                      <a:r>
                        <a:rPr sz="1200" spc="-95" dirty="0">
                          <a:solidFill>
                            <a:srgbClr val="003864"/>
                          </a:solidFill>
                          <a:latin typeface="Verdana"/>
                          <a:cs typeface="Verdana"/>
                        </a:rPr>
                        <a:t>chứng</a:t>
                      </a:r>
                      <a:r>
                        <a:rPr sz="1200" spc="-15" dirty="0">
                          <a:solidFill>
                            <a:srgbClr val="003864"/>
                          </a:solidFill>
                          <a:latin typeface="Verdana"/>
                          <a:cs typeface="Verdana"/>
                        </a:rPr>
                        <a:t> </a:t>
                      </a:r>
                      <a:r>
                        <a:rPr sz="1200" spc="-90" dirty="0">
                          <a:solidFill>
                            <a:srgbClr val="003864"/>
                          </a:solidFill>
                          <a:latin typeface="Verdana"/>
                          <a:cs typeface="Verdana"/>
                        </a:rPr>
                        <a:t>thai</a:t>
                      </a:r>
                      <a:r>
                        <a:rPr sz="1200" spc="-30" dirty="0">
                          <a:solidFill>
                            <a:srgbClr val="003864"/>
                          </a:solidFill>
                          <a:latin typeface="Verdana"/>
                          <a:cs typeface="Verdana"/>
                        </a:rPr>
                        <a:t> </a:t>
                      </a:r>
                      <a:r>
                        <a:rPr sz="1200" spc="-110" dirty="0">
                          <a:solidFill>
                            <a:srgbClr val="003864"/>
                          </a:solidFill>
                          <a:latin typeface="Verdana"/>
                          <a:cs typeface="Verdana"/>
                        </a:rPr>
                        <a:t>sản</a:t>
                      </a:r>
                      <a:r>
                        <a:rPr sz="1200" spc="-10" dirty="0">
                          <a:solidFill>
                            <a:srgbClr val="003864"/>
                          </a:solidFill>
                          <a:latin typeface="Verdana"/>
                          <a:cs typeface="Verdana"/>
                        </a:rPr>
                        <a:t> </a:t>
                      </a:r>
                      <a:r>
                        <a:rPr sz="1200" spc="-70" dirty="0">
                          <a:solidFill>
                            <a:srgbClr val="003864"/>
                          </a:solidFill>
                          <a:latin typeface="Verdana"/>
                          <a:cs typeface="Verdana"/>
                        </a:rPr>
                        <a:t>&amp;</a:t>
                      </a:r>
                      <a:r>
                        <a:rPr sz="1200" spc="-20" dirty="0">
                          <a:solidFill>
                            <a:srgbClr val="003864"/>
                          </a:solidFill>
                          <a:latin typeface="Verdana"/>
                          <a:cs typeface="Verdana"/>
                        </a:rPr>
                        <a:t> </a:t>
                      </a:r>
                      <a:r>
                        <a:rPr sz="1200" spc="-105" dirty="0">
                          <a:solidFill>
                            <a:srgbClr val="003864"/>
                          </a:solidFill>
                          <a:latin typeface="Verdana"/>
                          <a:cs typeface="Verdana"/>
                        </a:rPr>
                        <a:t>Sinh</a:t>
                      </a:r>
                      <a:r>
                        <a:rPr sz="1200" spc="-25" dirty="0">
                          <a:solidFill>
                            <a:srgbClr val="003864"/>
                          </a:solidFill>
                          <a:latin typeface="Verdana"/>
                          <a:cs typeface="Verdana"/>
                        </a:rPr>
                        <a:t> con</a:t>
                      </a:r>
                      <a:endParaRPr sz="1200">
                        <a:latin typeface="Verdana"/>
                        <a:cs typeface="Verdana"/>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3746272198"/>
                  </a:ext>
                </a:extLst>
              </a:tr>
              <a:tr h="789901">
                <a:tc>
                  <a:txBody>
                    <a:bodyPr/>
                    <a:lstStyle/>
                    <a:p>
                      <a:pPr>
                        <a:lnSpc>
                          <a:spcPct val="100000"/>
                        </a:lnSpc>
                        <a:spcBef>
                          <a:spcPts val="535"/>
                        </a:spcBef>
                      </a:pPr>
                      <a:endParaRPr sz="1200">
                        <a:latin typeface="Times New Roman"/>
                        <a:cs typeface="Times New Roman"/>
                      </a:endParaRPr>
                    </a:p>
                    <a:p>
                      <a:pPr algn="ctr">
                        <a:lnSpc>
                          <a:spcPct val="100000"/>
                        </a:lnSpc>
                      </a:pPr>
                      <a:r>
                        <a:rPr sz="1200" b="1" spc="-25" dirty="0">
                          <a:solidFill>
                            <a:srgbClr val="FFFFFF"/>
                          </a:solidFill>
                          <a:latin typeface="Verdana"/>
                          <a:cs typeface="Verdana"/>
                        </a:rPr>
                        <a:t>11</a:t>
                      </a:r>
                      <a:endParaRPr sz="1200">
                        <a:latin typeface="Verdana"/>
                        <a:cs typeface="Verdana"/>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6985" marR="13970">
                        <a:lnSpc>
                          <a:spcPct val="98300"/>
                        </a:lnSpc>
                        <a:spcBef>
                          <a:spcPts val="635"/>
                        </a:spcBef>
                      </a:pPr>
                      <a:r>
                        <a:rPr sz="1200" spc="-130" dirty="0">
                          <a:solidFill>
                            <a:srgbClr val="003864"/>
                          </a:solidFill>
                          <a:latin typeface="Verdana"/>
                          <a:cs typeface="Verdana"/>
                        </a:rPr>
                        <a:t>Chăm</a:t>
                      </a:r>
                      <a:r>
                        <a:rPr sz="1200" spc="-20" dirty="0">
                          <a:solidFill>
                            <a:srgbClr val="003864"/>
                          </a:solidFill>
                          <a:latin typeface="Verdana"/>
                          <a:cs typeface="Verdana"/>
                        </a:rPr>
                        <a:t> </a:t>
                      </a:r>
                      <a:r>
                        <a:rPr sz="1200" spc="-90" dirty="0">
                          <a:solidFill>
                            <a:srgbClr val="003864"/>
                          </a:solidFill>
                          <a:latin typeface="Verdana"/>
                          <a:cs typeface="Verdana"/>
                        </a:rPr>
                        <a:t>sóc</a:t>
                      </a:r>
                      <a:r>
                        <a:rPr sz="1200" spc="-30" dirty="0">
                          <a:solidFill>
                            <a:srgbClr val="003864"/>
                          </a:solidFill>
                          <a:latin typeface="Verdana"/>
                          <a:cs typeface="Verdana"/>
                        </a:rPr>
                        <a:t> </a:t>
                      </a:r>
                      <a:r>
                        <a:rPr sz="1200" spc="-90" dirty="0">
                          <a:solidFill>
                            <a:srgbClr val="003864"/>
                          </a:solidFill>
                          <a:latin typeface="Verdana"/>
                          <a:cs typeface="Verdana"/>
                        </a:rPr>
                        <a:t>trẻ</a:t>
                      </a:r>
                      <a:r>
                        <a:rPr sz="1200" dirty="0">
                          <a:solidFill>
                            <a:srgbClr val="003864"/>
                          </a:solidFill>
                          <a:latin typeface="Verdana"/>
                          <a:cs typeface="Verdana"/>
                        </a:rPr>
                        <a:t> </a:t>
                      </a:r>
                      <a:r>
                        <a:rPr sz="1200" spc="-80" dirty="0">
                          <a:solidFill>
                            <a:srgbClr val="003864"/>
                          </a:solidFill>
                          <a:latin typeface="Verdana"/>
                          <a:cs typeface="Verdana"/>
                        </a:rPr>
                        <a:t>sơ</a:t>
                      </a:r>
                      <a:r>
                        <a:rPr sz="1200" spc="-25" dirty="0">
                          <a:solidFill>
                            <a:srgbClr val="003864"/>
                          </a:solidFill>
                          <a:latin typeface="Verdana"/>
                          <a:cs typeface="Verdana"/>
                        </a:rPr>
                        <a:t> </a:t>
                      </a:r>
                      <a:r>
                        <a:rPr sz="1200" spc="-100" dirty="0">
                          <a:solidFill>
                            <a:srgbClr val="003864"/>
                          </a:solidFill>
                          <a:latin typeface="Verdana"/>
                          <a:cs typeface="Verdana"/>
                        </a:rPr>
                        <a:t>sinh:</a:t>
                      </a:r>
                      <a:r>
                        <a:rPr sz="1200" spc="-15" dirty="0">
                          <a:solidFill>
                            <a:srgbClr val="003864"/>
                          </a:solidFill>
                          <a:latin typeface="Verdana"/>
                          <a:cs typeface="Verdana"/>
                        </a:rPr>
                        <a:t> </a:t>
                      </a:r>
                      <a:r>
                        <a:rPr sz="1100" spc="-80" dirty="0">
                          <a:solidFill>
                            <a:srgbClr val="003864"/>
                          </a:solidFill>
                          <a:latin typeface="Verdana"/>
                          <a:cs typeface="Verdana"/>
                        </a:rPr>
                        <a:t>điều</a:t>
                      </a:r>
                      <a:r>
                        <a:rPr sz="1100" spc="-35" dirty="0">
                          <a:solidFill>
                            <a:srgbClr val="003864"/>
                          </a:solidFill>
                          <a:latin typeface="Verdana"/>
                          <a:cs typeface="Verdana"/>
                        </a:rPr>
                        <a:t> </a:t>
                      </a:r>
                      <a:r>
                        <a:rPr sz="1100" spc="-75" dirty="0">
                          <a:solidFill>
                            <a:srgbClr val="003864"/>
                          </a:solidFill>
                          <a:latin typeface="Verdana"/>
                          <a:cs typeface="Verdana"/>
                        </a:rPr>
                        <a:t>trị</a:t>
                      </a:r>
                      <a:r>
                        <a:rPr sz="1100" spc="-25" dirty="0">
                          <a:solidFill>
                            <a:srgbClr val="003864"/>
                          </a:solidFill>
                          <a:latin typeface="Verdana"/>
                          <a:cs typeface="Verdana"/>
                        </a:rPr>
                        <a:t> </a:t>
                      </a:r>
                      <a:r>
                        <a:rPr sz="1100" spc="-75" dirty="0">
                          <a:solidFill>
                            <a:srgbClr val="003864"/>
                          </a:solidFill>
                          <a:latin typeface="Verdana"/>
                          <a:cs typeface="Verdana"/>
                        </a:rPr>
                        <a:t>nội</a:t>
                      </a:r>
                      <a:r>
                        <a:rPr sz="1100" spc="-20" dirty="0">
                          <a:solidFill>
                            <a:srgbClr val="003864"/>
                          </a:solidFill>
                          <a:latin typeface="Verdana"/>
                          <a:cs typeface="Verdana"/>
                        </a:rPr>
                        <a:t> </a:t>
                      </a:r>
                      <a:r>
                        <a:rPr sz="1100" spc="-90" dirty="0">
                          <a:solidFill>
                            <a:srgbClr val="003864"/>
                          </a:solidFill>
                          <a:latin typeface="Verdana"/>
                          <a:cs typeface="Verdana"/>
                        </a:rPr>
                        <a:t>trú</a:t>
                      </a:r>
                      <a:r>
                        <a:rPr sz="1100" spc="-20" dirty="0">
                          <a:solidFill>
                            <a:srgbClr val="003864"/>
                          </a:solidFill>
                          <a:latin typeface="Verdana"/>
                          <a:cs typeface="Verdana"/>
                        </a:rPr>
                        <a:t> </a:t>
                      </a:r>
                      <a:r>
                        <a:rPr sz="1100" spc="-80" dirty="0">
                          <a:solidFill>
                            <a:srgbClr val="003864"/>
                          </a:solidFill>
                          <a:latin typeface="Verdana"/>
                          <a:cs typeface="Verdana"/>
                        </a:rPr>
                        <a:t>cho</a:t>
                      </a:r>
                      <a:r>
                        <a:rPr sz="1100" spc="-10" dirty="0">
                          <a:solidFill>
                            <a:srgbClr val="003864"/>
                          </a:solidFill>
                          <a:latin typeface="Verdana"/>
                          <a:cs typeface="Verdana"/>
                        </a:rPr>
                        <a:t> </a:t>
                      </a:r>
                      <a:r>
                        <a:rPr sz="1100" spc="-90" dirty="0">
                          <a:solidFill>
                            <a:srgbClr val="003864"/>
                          </a:solidFill>
                          <a:latin typeface="Verdana"/>
                          <a:cs typeface="Verdana"/>
                        </a:rPr>
                        <a:t>những</a:t>
                      </a:r>
                      <a:r>
                        <a:rPr sz="1100" spc="-15" dirty="0">
                          <a:solidFill>
                            <a:srgbClr val="003864"/>
                          </a:solidFill>
                          <a:latin typeface="Verdana"/>
                          <a:cs typeface="Verdana"/>
                        </a:rPr>
                        <a:t> </a:t>
                      </a:r>
                      <a:r>
                        <a:rPr sz="1100" spc="-95" dirty="0">
                          <a:solidFill>
                            <a:srgbClr val="003864"/>
                          </a:solidFill>
                          <a:latin typeface="Verdana"/>
                          <a:cs typeface="Verdana"/>
                        </a:rPr>
                        <a:t>bệnh</a:t>
                      </a:r>
                      <a:r>
                        <a:rPr sz="1100" spc="-25" dirty="0">
                          <a:solidFill>
                            <a:srgbClr val="003864"/>
                          </a:solidFill>
                          <a:latin typeface="Verdana"/>
                          <a:cs typeface="Verdana"/>
                        </a:rPr>
                        <a:t> </a:t>
                      </a:r>
                      <a:r>
                        <a:rPr sz="1100" spc="-90" dirty="0">
                          <a:solidFill>
                            <a:srgbClr val="003864"/>
                          </a:solidFill>
                          <a:latin typeface="Verdana"/>
                          <a:cs typeface="Verdana"/>
                        </a:rPr>
                        <a:t>cấp</a:t>
                      </a:r>
                      <a:r>
                        <a:rPr sz="1100" spc="-5" dirty="0">
                          <a:solidFill>
                            <a:srgbClr val="003864"/>
                          </a:solidFill>
                          <a:latin typeface="Verdana"/>
                          <a:cs typeface="Verdana"/>
                        </a:rPr>
                        <a:t> </a:t>
                      </a:r>
                      <a:r>
                        <a:rPr sz="1100" spc="-75" dirty="0">
                          <a:solidFill>
                            <a:srgbClr val="003864"/>
                          </a:solidFill>
                          <a:latin typeface="Verdana"/>
                          <a:cs typeface="Verdana"/>
                        </a:rPr>
                        <a:t>tính</a:t>
                      </a:r>
                      <a:r>
                        <a:rPr sz="1100" spc="-40" dirty="0">
                          <a:solidFill>
                            <a:srgbClr val="003864"/>
                          </a:solidFill>
                          <a:latin typeface="Verdana"/>
                          <a:cs typeface="Verdana"/>
                        </a:rPr>
                        <a:t> </a:t>
                      </a:r>
                      <a:r>
                        <a:rPr sz="1100" spc="-90" dirty="0">
                          <a:solidFill>
                            <a:srgbClr val="003864"/>
                          </a:solidFill>
                          <a:latin typeface="Verdana"/>
                          <a:cs typeface="Verdana"/>
                        </a:rPr>
                        <a:t>hoặc</a:t>
                      </a:r>
                      <a:r>
                        <a:rPr sz="1100" spc="-15" dirty="0">
                          <a:solidFill>
                            <a:srgbClr val="003864"/>
                          </a:solidFill>
                          <a:latin typeface="Verdana"/>
                          <a:cs typeface="Verdana"/>
                        </a:rPr>
                        <a:t> </a:t>
                      </a:r>
                      <a:r>
                        <a:rPr sz="1100" spc="-75" dirty="0">
                          <a:solidFill>
                            <a:srgbClr val="003864"/>
                          </a:solidFill>
                          <a:latin typeface="Verdana"/>
                          <a:cs typeface="Verdana"/>
                        </a:rPr>
                        <a:t>chi</a:t>
                      </a:r>
                      <a:r>
                        <a:rPr sz="1100" spc="-5" dirty="0">
                          <a:solidFill>
                            <a:srgbClr val="003864"/>
                          </a:solidFill>
                          <a:latin typeface="Verdana"/>
                          <a:cs typeface="Verdana"/>
                        </a:rPr>
                        <a:t> </a:t>
                      </a:r>
                      <a:r>
                        <a:rPr sz="1100" spc="-80" dirty="0">
                          <a:solidFill>
                            <a:srgbClr val="003864"/>
                          </a:solidFill>
                          <a:latin typeface="Verdana"/>
                          <a:cs typeface="Verdana"/>
                        </a:rPr>
                        <a:t>phí</a:t>
                      </a:r>
                      <a:r>
                        <a:rPr sz="1100" spc="-25" dirty="0">
                          <a:solidFill>
                            <a:srgbClr val="003864"/>
                          </a:solidFill>
                          <a:latin typeface="Verdana"/>
                          <a:cs typeface="Verdana"/>
                        </a:rPr>
                        <a:t> </a:t>
                      </a:r>
                      <a:r>
                        <a:rPr sz="1100" spc="-80" dirty="0">
                          <a:solidFill>
                            <a:srgbClr val="003864"/>
                          </a:solidFill>
                          <a:latin typeface="Verdana"/>
                          <a:cs typeface="Verdana"/>
                        </a:rPr>
                        <a:t>dưỡng</a:t>
                      </a:r>
                      <a:r>
                        <a:rPr sz="1100" spc="-25" dirty="0">
                          <a:solidFill>
                            <a:srgbClr val="003864"/>
                          </a:solidFill>
                          <a:latin typeface="Verdana"/>
                          <a:cs typeface="Verdana"/>
                        </a:rPr>
                        <a:t> </a:t>
                      </a:r>
                      <a:r>
                        <a:rPr sz="1100" spc="-80" dirty="0">
                          <a:solidFill>
                            <a:srgbClr val="003864"/>
                          </a:solidFill>
                          <a:latin typeface="Verdana"/>
                          <a:cs typeface="Verdana"/>
                        </a:rPr>
                        <a:t>nhi</a:t>
                      </a:r>
                      <a:r>
                        <a:rPr sz="1100" spc="-25" dirty="0">
                          <a:solidFill>
                            <a:srgbClr val="003864"/>
                          </a:solidFill>
                          <a:latin typeface="Verdana"/>
                          <a:cs typeface="Verdana"/>
                        </a:rPr>
                        <a:t> </a:t>
                      </a:r>
                      <a:r>
                        <a:rPr sz="1100" spc="-114" dirty="0">
                          <a:solidFill>
                            <a:srgbClr val="003864"/>
                          </a:solidFill>
                          <a:latin typeface="Verdana"/>
                          <a:cs typeface="Verdana"/>
                        </a:rPr>
                        <a:t>(khám</a:t>
                      </a:r>
                      <a:r>
                        <a:rPr sz="1100" spc="-5" dirty="0">
                          <a:solidFill>
                            <a:srgbClr val="003864"/>
                          </a:solidFill>
                          <a:latin typeface="Verdana"/>
                          <a:cs typeface="Verdana"/>
                        </a:rPr>
                        <a:t> </a:t>
                      </a:r>
                      <a:r>
                        <a:rPr sz="1100" spc="-85" dirty="0">
                          <a:solidFill>
                            <a:srgbClr val="003864"/>
                          </a:solidFill>
                          <a:latin typeface="Verdana"/>
                          <a:cs typeface="Verdana"/>
                        </a:rPr>
                        <a:t>nhi,</a:t>
                      </a:r>
                      <a:r>
                        <a:rPr sz="1100" spc="-20" dirty="0">
                          <a:solidFill>
                            <a:srgbClr val="003864"/>
                          </a:solidFill>
                          <a:latin typeface="Verdana"/>
                          <a:cs typeface="Verdana"/>
                        </a:rPr>
                        <a:t> </a:t>
                      </a:r>
                      <a:r>
                        <a:rPr sz="1100" spc="-10" dirty="0">
                          <a:solidFill>
                            <a:srgbClr val="003864"/>
                          </a:solidFill>
                          <a:latin typeface="Verdana"/>
                          <a:cs typeface="Verdana"/>
                        </a:rPr>
                        <a:t>chích </a:t>
                      </a:r>
                      <a:r>
                        <a:rPr sz="1100" spc="-90" dirty="0">
                          <a:solidFill>
                            <a:srgbClr val="003864"/>
                          </a:solidFill>
                          <a:latin typeface="Verdana"/>
                          <a:cs typeface="Verdana"/>
                        </a:rPr>
                        <a:t>ngừa,</a:t>
                      </a:r>
                      <a:r>
                        <a:rPr sz="1100" spc="-25" dirty="0">
                          <a:solidFill>
                            <a:srgbClr val="003864"/>
                          </a:solidFill>
                          <a:latin typeface="Verdana"/>
                          <a:cs typeface="Verdana"/>
                        </a:rPr>
                        <a:t> </a:t>
                      </a:r>
                      <a:r>
                        <a:rPr sz="1100" spc="-110" dirty="0">
                          <a:solidFill>
                            <a:srgbClr val="003864"/>
                          </a:solidFill>
                          <a:latin typeface="Verdana"/>
                          <a:cs typeface="Verdana"/>
                        </a:rPr>
                        <a:t>chăm</a:t>
                      </a:r>
                      <a:r>
                        <a:rPr sz="1100" spc="-5" dirty="0">
                          <a:solidFill>
                            <a:srgbClr val="003864"/>
                          </a:solidFill>
                          <a:latin typeface="Verdana"/>
                          <a:cs typeface="Verdana"/>
                        </a:rPr>
                        <a:t> </a:t>
                      </a:r>
                      <a:r>
                        <a:rPr sz="1100" spc="-80" dirty="0">
                          <a:solidFill>
                            <a:srgbClr val="003864"/>
                          </a:solidFill>
                          <a:latin typeface="Verdana"/>
                          <a:cs typeface="Verdana"/>
                        </a:rPr>
                        <a:t>sóc</a:t>
                      </a:r>
                      <a:r>
                        <a:rPr sz="1100" spc="-5" dirty="0">
                          <a:solidFill>
                            <a:srgbClr val="003864"/>
                          </a:solidFill>
                          <a:latin typeface="Verdana"/>
                          <a:cs typeface="Verdana"/>
                        </a:rPr>
                        <a:t> </a:t>
                      </a:r>
                      <a:r>
                        <a:rPr sz="1100" spc="-80" dirty="0">
                          <a:solidFill>
                            <a:srgbClr val="003864"/>
                          </a:solidFill>
                          <a:latin typeface="Verdana"/>
                          <a:cs typeface="Verdana"/>
                        </a:rPr>
                        <a:t>dưỡng</a:t>
                      </a:r>
                      <a:r>
                        <a:rPr sz="1100" spc="-25" dirty="0">
                          <a:solidFill>
                            <a:srgbClr val="003864"/>
                          </a:solidFill>
                          <a:latin typeface="Verdana"/>
                          <a:cs typeface="Verdana"/>
                        </a:rPr>
                        <a:t> </a:t>
                      </a:r>
                      <a:r>
                        <a:rPr sz="1100" spc="-85" dirty="0">
                          <a:solidFill>
                            <a:srgbClr val="003864"/>
                          </a:solidFill>
                          <a:latin typeface="Verdana"/>
                          <a:cs typeface="Verdana"/>
                        </a:rPr>
                        <a:t>nhi,</a:t>
                      </a:r>
                      <a:r>
                        <a:rPr sz="1100" dirty="0">
                          <a:solidFill>
                            <a:srgbClr val="003864"/>
                          </a:solidFill>
                          <a:latin typeface="Verdana"/>
                          <a:cs typeface="Verdana"/>
                        </a:rPr>
                        <a:t> </a:t>
                      </a:r>
                      <a:r>
                        <a:rPr sz="1100" spc="-80" dirty="0">
                          <a:solidFill>
                            <a:srgbClr val="003864"/>
                          </a:solidFill>
                          <a:latin typeface="Verdana"/>
                          <a:cs typeface="Verdana"/>
                        </a:rPr>
                        <a:t>chi</a:t>
                      </a:r>
                      <a:r>
                        <a:rPr sz="1100" spc="-10" dirty="0">
                          <a:solidFill>
                            <a:srgbClr val="003864"/>
                          </a:solidFill>
                          <a:latin typeface="Verdana"/>
                          <a:cs typeface="Verdana"/>
                        </a:rPr>
                        <a:t> </a:t>
                      </a:r>
                      <a:r>
                        <a:rPr sz="1100" spc="-75" dirty="0">
                          <a:solidFill>
                            <a:srgbClr val="003864"/>
                          </a:solidFill>
                          <a:latin typeface="Verdana"/>
                          <a:cs typeface="Verdana"/>
                        </a:rPr>
                        <a:t>phí</a:t>
                      </a:r>
                      <a:r>
                        <a:rPr sz="1100" dirty="0">
                          <a:solidFill>
                            <a:srgbClr val="003864"/>
                          </a:solidFill>
                          <a:latin typeface="Verdana"/>
                          <a:cs typeface="Verdana"/>
                        </a:rPr>
                        <a:t> </a:t>
                      </a:r>
                      <a:r>
                        <a:rPr sz="1100" spc="-100" dirty="0">
                          <a:solidFill>
                            <a:srgbClr val="003864"/>
                          </a:solidFill>
                          <a:latin typeface="Verdana"/>
                          <a:cs typeface="Verdana"/>
                        </a:rPr>
                        <a:t>vệ</a:t>
                      </a:r>
                      <a:r>
                        <a:rPr sz="1100" spc="-35" dirty="0">
                          <a:solidFill>
                            <a:srgbClr val="003864"/>
                          </a:solidFill>
                          <a:latin typeface="Verdana"/>
                          <a:cs typeface="Verdana"/>
                        </a:rPr>
                        <a:t> </a:t>
                      </a:r>
                      <a:r>
                        <a:rPr sz="1100" spc="-90" dirty="0">
                          <a:solidFill>
                            <a:srgbClr val="003864"/>
                          </a:solidFill>
                          <a:latin typeface="Verdana"/>
                          <a:cs typeface="Verdana"/>
                        </a:rPr>
                        <a:t>sinh</a:t>
                      </a:r>
                      <a:r>
                        <a:rPr sz="1100" spc="-20" dirty="0">
                          <a:solidFill>
                            <a:srgbClr val="003864"/>
                          </a:solidFill>
                          <a:latin typeface="Verdana"/>
                          <a:cs typeface="Verdana"/>
                        </a:rPr>
                        <a:t> </a:t>
                      </a:r>
                      <a:r>
                        <a:rPr sz="1100" spc="-120" dirty="0">
                          <a:solidFill>
                            <a:srgbClr val="003864"/>
                          </a:solidFill>
                          <a:latin typeface="Verdana"/>
                          <a:cs typeface="Verdana"/>
                        </a:rPr>
                        <a:t>em</a:t>
                      </a:r>
                      <a:r>
                        <a:rPr sz="1100" spc="-20" dirty="0">
                          <a:solidFill>
                            <a:srgbClr val="003864"/>
                          </a:solidFill>
                          <a:latin typeface="Verdana"/>
                          <a:cs typeface="Verdana"/>
                        </a:rPr>
                        <a:t> </a:t>
                      </a:r>
                      <a:r>
                        <a:rPr sz="1100" spc="-80" dirty="0">
                          <a:solidFill>
                            <a:srgbClr val="003864"/>
                          </a:solidFill>
                          <a:latin typeface="Verdana"/>
                          <a:cs typeface="Verdana"/>
                        </a:rPr>
                        <a:t>bé,</a:t>
                      </a:r>
                      <a:r>
                        <a:rPr sz="1100" spc="5" dirty="0">
                          <a:solidFill>
                            <a:srgbClr val="003864"/>
                          </a:solidFill>
                          <a:latin typeface="Verdana"/>
                          <a:cs typeface="Verdana"/>
                        </a:rPr>
                        <a:t> </a:t>
                      </a:r>
                      <a:r>
                        <a:rPr sz="1100" spc="-90" dirty="0">
                          <a:solidFill>
                            <a:srgbClr val="003864"/>
                          </a:solidFill>
                          <a:latin typeface="Verdana"/>
                          <a:cs typeface="Verdana"/>
                        </a:rPr>
                        <a:t>xét</a:t>
                      </a:r>
                      <a:r>
                        <a:rPr sz="1100" spc="-20" dirty="0">
                          <a:solidFill>
                            <a:srgbClr val="003864"/>
                          </a:solidFill>
                          <a:latin typeface="Verdana"/>
                          <a:cs typeface="Verdana"/>
                        </a:rPr>
                        <a:t> </a:t>
                      </a:r>
                      <a:r>
                        <a:rPr sz="1100" spc="-100" dirty="0">
                          <a:solidFill>
                            <a:srgbClr val="003864"/>
                          </a:solidFill>
                          <a:latin typeface="Verdana"/>
                          <a:cs typeface="Verdana"/>
                        </a:rPr>
                        <a:t>nghiệm</a:t>
                      </a:r>
                      <a:r>
                        <a:rPr sz="1100" spc="-20" dirty="0">
                          <a:solidFill>
                            <a:srgbClr val="003864"/>
                          </a:solidFill>
                          <a:latin typeface="Verdana"/>
                          <a:cs typeface="Verdana"/>
                        </a:rPr>
                        <a:t> </a:t>
                      </a:r>
                      <a:r>
                        <a:rPr sz="1100" spc="-80" dirty="0">
                          <a:solidFill>
                            <a:srgbClr val="003864"/>
                          </a:solidFill>
                          <a:latin typeface="Verdana"/>
                          <a:cs typeface="Verdana"/>
                        </a:rPr>
                        <a:t>dưỡng</a:t>
                      </a:r>
                      <a:r>
                        <a:rPr sz="1100" spc="-20" dirty="0">
                          <a:solidFill>
                            <a:srgbClr val="003864"/>
                          </a:solidFill>
                          <a:latin typeface="Verdana"/>
                          <a:cs typeface="Verdana"/>
                        </a:rPr>
                        <a:t> </a:t>
                      </a:r>
                      <a:r>
                        <a:rPr sz="1100" spc="-80" dirty="0">
                          <a:solidFill>
                            <a:srgbClr val="003864"/>
                          </a:solidFill>
                          <a:latin typeface="Verdana"/>
                          <a:cs typeface="Verdana"/>
                        </a:rPr>
                        <a:t>nhi,</a:t>
                      </a:r>
                      <a:r>
                        <a:rPr sz="1100" spc="5" dirty="0">
                          <a:solidFill>
                            <a:srgbClr val="003864"/>
                          </a:solidFill>
                          <a:latin typeface="Verdana"/>
                          <a:cs typeface="Verdana"/>
                        </a:rPr>
                        <a:t> </a:t>
                      </a:r>
                      <a:r>
                        <a:rPr sz="1100" spc="-85" dirty="0">
                          <a:solidFill>
                            <a:srgbClr val="003864"/>
                          </a:solidFill>
                          <a:latin typeface="Verdana"/>
                          <a:cs typeface="Verdana"/>
                        </a:rPr>
                        <a:t>thuốc</a:t>
                      </a:r>
                      <a:r>
                        <a:rPr sz="1100" spc="-20" dirty="0">
                          <a:solidFill>
                            <a:srgbClr val="003864"/>
                          </a:solidFill>
                          <a:latin typeface="Verdana"/>
                          <a:cs typeface="Verdana"/>
                        </a:rPr>
                        <a:t> </a:t>
                      </a:r>
                      <a:r>
                        <a:rPr sz="1100" spc="-80" dirty="0">
                          <a:solidFill>
                            <a:srgbClr val="003864"/>
                          </a:solidFill>
                          <a:latin typeface="Verdana"/>
                          <a:cs typeface="Verdana"/>
                        </a:rPr>
                        <a:t>dưỡng</a:t>
                      </a:r>
                      <a:r>
                        <a:rPr sz="1100" spc="-20" dirty="0">
                          <a:solidFill>
                            <a:srgbClr val="003864"/>
                          </a:solidFill>
                          <a:latin typeface="Verdana"/>
                          <a:cs typeface="Verdana"/>
                        </a:rPr>
                        <a:t> </a:t>
                      </a:r>
                      <a:r>
                        <a:rPr sz="1100" spc="-85" dirty="0">
                          <a:solidFill>
                            <a:srgbClr val="003864"/>
                          </a:solidFill>
                          <a:latin typeface="Verdana"/>
                          <a:cs typeface="Verdana"/>
                        </a:rPr>
                        <a:t>nhi)</a:t>
                      </a:r>
                      <a:r>
                        <a:rPr sz="1100" spc="-5" dirty="0">
                          <a:solidFill>
                            <a:srgbClr val="003864"/>
                          </a:solidFill>
                          <a:latin typeface="Verdana"/>
                          <a:cs typeface="Verdana"/>
                        </a:rPr>
                        <a:t> </a:t>
                      </a:r>
                      <a:r>
                        <a:rPr sz="1100" spc="-85" dirty="0">
                          <a:solidFill>
                            <a:srgbClr val="003864"/>
                          </a:solidFill>
                          <a:latin typeface="Verdana"/>
                          <a:cs typeface="Verdana"/>
                        </a:rPr>
                        <a:t>trong</a:t>
                      </a:r>
                      <a:r>
                        <a:rPr sz="1100" spc="-15" dirty="0">
                          <a:solidFill>
                            <a:srgbClr val="003864"/>
                          </a:solidFill>
                          <a:latin typeface="Verdana"/>
                          <a:cs typeface="Verdana"/>
                        </a:rPr>
                        <a:t> </a:t>
                      </a:r>
                      <a:r>
                        <a:rPr sz="1100" spc="-95" dirty="0">
                          <a:solidFill>
                            <a:srgbClr val="003864"/>
                          </a:solidFill>
                          <a:latin typeface="Verdana"/>
                          <a:cs typeface="Verdana"/>
                        </a:rPr>
                        <a:t>vòng</a:t>
                      </a:r>
                      <a:r>
                        <a:rPr sz="1100" spc="-10" dirty="0">
                          <a:solidFill>
                            <a:srgbClr val="003864"/>
                          </a:solidFill>
                          <a:latin typeface="Verdana"/>
                          <a:cs typeface="Verdana"/>
                        </a:rPr>
                        <a:t> </a:t>
                      </a:r>
                      <a:r>
                        <a:rPr sz="1100" spc="-100" dirty="0">
                          <a:solidFill>
                            <a:srgbClr val="003864"/>
                          </a:solidFill>
                          <a:latin typeface="Verdana"/>
                          <a:cs typeface="Verdana"/>
                        </a:rPr>
                        <a:t>7</a:t>
                      </a:r>
                      <a:r>
                        <a:rPr sz="1100" spc="-15" dirty="0">
                          <a:solidFill>
                            <a:srgbClr val="003864"/>
                          </a:solidFill>
                          <a:latin typeface="Verdana"/>
                          <a:cs typeface="Verdana"/>
                        </a:rPr>
                        <a:t> </a:t>
                      </a:r>
                      <a:r>
                        <a:rPr sz="1100" spc="-20" dirty="0">
                          <a:solidFill>
                            <a:srgbClr val="003864"/>
                          </a:solidFill>
                          <a:latin typeface="Verdana"/>
                          <a:cs typeface="Verdana"/>
                        </a:rPr>
                        <a:t>ngày </a:t>
                      </a:r>
                      <a:r>
                        <a:rPr sz="1100" spc="-95" dirty="0">
                          <a:solidFill>
                            <a:srgbClr val="003864"/>
                          </a:solidFill>
                          <a:latin typeface="Verdana"/>
                          <a:cs typeface="Verdana"/>
                        </a:rPr>
                        <a:t>sau</a:t>
                      </a:r>
                      <a:r>
                        <a:rPr sz="1100" spc="-35" dirty="0">
                          <a:solidFill>
                            <a:srgbClr val="003864"/>
                          </a:solidFill>
                          <a:latin typeface="Verdana"/>
                          <a:cs typeface="Verdana"/>
                        </a:rPr>
                        <a:t> </a:t>
                      </a:r>
                      <a:r>
                        <a:rPr sz="1100" spc="-85" dirty="0">
                          <a:solidFill>
                            <a:srgbClr val="003864"/>
                          </a:solidFill>
                          <a:latin typeface="Verdana"/>
                          <a:cs typeface="Verdana"/>
                        </a:rPr>
                        <a:t>sinh,</a:t>
                      </a:r>
                      <a:r>
                        <a:rPr sz="1100" spc="-20" dirty="0">
                          <a:solidFill>
                            <a:srgbClr val="003864"/>
                          </a:solidFill>
                          <a:latin typeface="Verdana"/>
                          <a:cs typeface="Verdana"/>
                        </a:rPr>
                        <a:t> </a:t>
                      </a:r>
                      <a:r>
                        <a:rPr sz="1100" spc="-70" dirty="0">
                          <a:solidFill>
                            <a:srgbClr val="003864"/>
                          </a:solidFill>
                          <a:latin typeface="Verdana"/>
                          <a:cs typeface="Verdana"/>
                        </a:rPr>
                        <a:t>với</a:t>
                      </a:r>
                      <a:r>
                        <a:rPr sz="1100" spc="-35" dirty="0">
                          <a:solidFill>
                            <a:srgbClr val="003864"/>
                          </a:solidFill>
                          <a:latin typeface="Verdana"/>
                          <a:cs typeface="Verdana"/>
                        </a:rPr>
                        <a:t> </a:t>
                      </a:r>
                      <a:r>
                        <a:rPr sz="1100" spc="-80" dirty="0">
                          <a:solidFill>
                            <a:srgbClr val="003864"/>
                          </a:solidFill>
                          <a:latin typeface="Verdana"/>
                          <a:cs typeface="Verdana"/>
                        </a:rPr>
                        <a:t>điều</a:t>
                      </a:r>
                      <a:r>
                        <a:rPr sz="1100" spc="-25" dirty="0">
                          <a:solidFill>
                            <a:srgbClr val="003864"/>
                          </a:solidFill>
                          <a:latin typeface="Verdana"/>
                          <a:cs typeface="Verdana"/>
                        </a:rPr>
                        <a:t> </a:t>
                      </a:r>
                      <a:r>
                        <a:rPr sz="1100" spc="-90" dirty="0">
                          <a:solidFill>
                            <a:srgbClr val="003864"/>
                          </a:solidFill>
                          <a:latin typeface="Verdana"/>
                          <a:cs typeface="Verdana"/>
                        </a:rPr>
                        <a:t>kiện</a:t>
                      </a:r>
                      <a:r>
                        <a:rPr sz="1100" spc="-35" dirty="0">
                          <a:solidFill>
                            <a:srgbClr val="003864"/>
                          </a:solidFill>
                          <a:latin typeface="Verdana"/>
                          <a:cs typeface="Verdana"/>
                        </a:rPr>
                        <a:t> </a:t>
                      </a:r>
                      <a:r>
                        <a:rPr sz="1100" spc="-120" dirty="0">
                          <a:solidFill>
                            <a:srgbClr val="003864"/>
                          </a:solidFill>
                          <a:latin typeface="Verdana"/>
                          <a:cs typeface="Verdana"/>
                        </a:rPr>
                        <a:t>mẹ</a:t>
                      </a:r>
                      <a:r>
                        <a:rPr sz="1100" spc="-15" dirty="0">
                          <a:solidFill>
                            <a:srgbClr val="003864"/>
                          </a:solidFill>
                          <a:latin typeface="Verdana"/>
                          <a:cs typeface="Verdana"/>
                        </a:rPr>
                        <a:t> </a:t>
                      </a:r>
                      <a:r>
                        <a:rPr sz="1100" spc="-100" dirty="0">
                          <a:solidFill>
                            <a:srgbClr val="003864"/>
                          </a:solidFill>
                          <a:latin typeface="Verdana"/>
                          <a:cs typeface="Verdana"/>
                        </a:rPr>
                        <a:t>vẫn</a:t>
                      </a:r>
                      <a:r>
                        <a:rPr sz="1100" spc="-45" dirty="0">
                          <a:solidFill>
                            <a:srgbClr val="003864"/>
                          </a:solidFill>
                          <a:latin typeface="Verdana"/>
                          <a:cs typeface="Verdana"/>
                        </a:rPr>
                        <a:t> </a:t>
                      </a:r>
                      <a:r>
                        <a:rPr sz="1100" spc="-75" dirty="0">
                          <a:solidFill>
                            <a:srgbClr val="003864"/>
                          </a:solidFill>
                          <a:latin typeface="Verdana"/>
                          <a:cs typeface="Verdana"/>
                        </a:rPr>
                        <a:t>còn</a:t>
                      </a:r>
                      <a:r>
                        <a:rPr sz="1100" spc="-10" dirty="0">
                          <a:solidFill>
                            <a:srgbClr val="003864"/>
                          </a:solidFill>
                          <a:latin typeface="Verdana"/>
                          <a:cs typeface="Verdana"/>
                        </a:rPr>
                        <a:t> </a:t>
                      </a:r>
                      <a:r>
                        <a:rPr sz="1100" spc="-114" dirty="0">
                          <a:solidFill>
                            <a:srgbClr val="003864"/>
                          </a:solidFill>
                          <a:latin typeface="Verdana"/>
                          <a:cs typeface="Verdana"/>
                        </a:rPr>
                        <a:t>nằm</a:t>
                      </a:r>
                      <a:r>
                        <a:rPr sz="1100" spc="-10" dirty="0">
                          <a:solidFill>
                            <a:srgbClr val="003864"/>
                          </a:solidFill>
                          <a:latin typeface="Verdana"/>
                          <a:cs typeface="Verdana"/>
                        </a:rPr>
                        <a:t> </a:t>
                      </a:r>
                      <a:r>
                        <a:rPr sz="1100" spc="-20" dirty="0">
                          <a:solidFill>
                            <a:srgbClr val="003864"/>
                          </a:solidFill>
                          <a:latin typeface="Verdana"/>
                          <a:cs typeface="Verdana"/>
                        </a:rPr>
                        <a:t>viện</a:t>
                      </a:r>
                      <a:endParaRPr sz="1100">
                        <a:latin typeface="Verdana"/>
                        <a:cs typeface="Verdana"/>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308580500"/>
                  </a:ext>
                </a:extLst>
              </a:tr>
              <a:tr h="1316502">
                <a:tc>
                  <a:txBody>
                    <a:bodyPr/>
                    <a:lstStyle/>
                    <a:p>
                      <a:pPr>
                        <a:lnSpc>
                          <a:spcPct val="100000"/>
                        </a:lnSpc>
                      </a:pPr>
                      <a:endParaRPr sz="1200">
                        <a:latin typeface="Times New Roman"/>
                        <a:cs typeface="Times New Roman"/>
                      </a:endParaRPr>
                    </a:p>
                    <a:p>
                      <a:pPr>
                        <a:lnSpc>
                          <a:spcPct val="100000"/>
                        </a:lnSpc>
                        <a:spcBef>
                          <a:spcPts val="955"/>
                        </a:spcBef>
                      </a:pPr>
                      <a:endParaRPr sz="1200">
                        <a:latin typeface="Times New Roman"/>
                        <a:cs typeface="Times New Roman"/>
                      </a:endParaRPr>
                    </a:p>
                    <a:p>
                      <a:pPr algn="ctr">
                        <a:lnSpc>
                          <a:spcPct val="100000"/>
                        </a:lnSpc>
                      </a:pPr>
                      <a:r>
                        <a:rPr sz="1200" b="1" spc="-25" dirty="0">
                          <a:solidFill>
                            <a:srgbClr val="FFFFFF"/>
                          </a:solidFill>
                          <a:latin typeface="Verdana"/>
                          <a:cs typeface="Verdana"/>
                        </a:rPr>
                        <a:t>12</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a:lnSpc>
                          <a:spcPct val="100000"/>
                        </a:lnSpc>
                      </a:pPr>
                      <a:endParaRPr sz="1200">
                        <a:latin typeface="Times New Roman"/>
                        <a:cs typeface="Times New Roman"/>
                      </a:endParaRPr>
                    </a:p>
                    <a:p>
                      <a:pPr>
                        <a:lnSpc>
                          <a:spcPct val="100000"/>
                        </a:lnSpc>
                        <a:spcBef>
                          <a:spcPts val="955"/>
                        </a:spcBef>
                      </a:pPr>
                      <a:endParaRPr sz="1200">
                        <a:latin typeface="Times New Roman"/>
                        <a:cs typeface="Times New Roman"/>
                      </a:endParaRPr>
                    </a:p>
                    <a:p>
                      <a:pPr marL="6985">
                        <a:lnSpc>
                          <a:spcPct val="100000"/>
                        </a:lnSpc>
                      </a:pPr>
                      <a:r>
                        <a:rPr sz="1200" spc="-105" dirty="0">
                          <a:solidFill>
                            <a:srgbClr val="003864"/>
                          </a:solidFill>
                          <a:latin typeface="Verdana"/>
                          <a:cs typeface="Verdana"/>
                        </a:rPr>
                        <a:t>Trợ</a:t>
                      </a:r>
                      <a:r>
                        <a:rPr sz="1200" spc="-20" dirty="0">
                          <a:solidFill>
                            <a:srgbClr val="003864"/>
                          </a:solidFill>
                          <a:latin typeface="Verdana"/>
                          <a:cs typeface="Verdana"/>
                        </a:rPr>
                        <a:t> </a:t>
                      </a:r>
                      <a:r>
                        <a:rPr sz="1200" spc="-100" dirty="0">
                          <a:solidFill>
                            <a:srgbClr val="003864"/>
                          </a:solidFill>
                          <a:latin typeface="Verdana"/>
                          <a:cs typeface="Verdana"/>
                        </a:rPr>
                        <a:t>cấp</a:t>
                      </a:r>
                      <a:r>
                        <a:rPr sz="1200" spc="-30" dirty="0">
                          <a:solidFill>
                            <a:srgbClr val="003864"/>
                          </a:solidFill>
                          <a:latin typeface="Verdana"/>
                          <a:cs typeface="Verdana"/>
                        </a:rPr>
                        <a:t> </a:t>
                      </a:r>
                      <a:r>
                        <a:rPr sz="1200" spc="-105" dirty="0">
                          <a:solidFill>
                            <a:srgbClr val="003864"/>
                          </a:solidFill>
                          <a:latin typeface="Verdana"/>
                          <a:cs typeface="Verdana"/>
                        </a:rPr>
                        <a:t>Sinh</a:t>
                      </a:r>
                      <a:r>
                        <a:rPr sz="1200" spc="-15" dirty="0">
                          <a:solidFill>
                            <a:srgbClr val="003864"/>
                          </a:solidFill>
                          <a:latin typeface="Verdana"/>
                          <a:cs typeface="Verdana"/>
                        </a:rPr>
                        <a:t> </a:t>
                      </a:r>
                      <a:r>
                        <a:rPr sz="1200" spc="-90" dirty="0">
                          <a:solidFill>
                            <a:srgbClr val="003864"/>
                          </a:solidFill>
                          <a:latin typeface="Verdana"/>
                          <a:cs typeface="Verdana"/>
                        </a:rPr>
                        <a:t>tại</a:t>
                      </a:r>
                      <a:r>
                        <a:rPr sz="1200" spc="-15"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95" dirty="0">
                          <a:solidFill>
                            <a:srgbClr val="003864"/>
                          </a:solidFill>
                          <a:latin typeface="Verdana"/>
                          <a:cs typeface="Verdana"/>
                        </a:rPr>
                        <a:t>viện</a:t>
                      </a:r>
                      <a:r>
                        <a:rPr sz="1200" spc="-25" dirty="0">
                          <a:solidFill>
                            <a:srgbClr val="003864"/>
                          </a:solidFill>
                          <a:latin typeface="Verdana"/>
                          <a:cs typeface="Verdana"/>
                        </a:rPr>
                        <a:t> </a:t>
                      </a:r>
                      <a:r>
                        <a:rPr sz="1200" spc="-105" dirty="0">
                          <a:solidFill>
                            <a:srgbClr val="003864"/>
                          </a:solidFill>
                          <a:latin typeface="Verdana"/>
                          <a:cs typeface="Verdana"/>
                        </a:rPr>
                        <a:t>Công</a:t>
                      </a:r>
                      <a:r>
                        <a:rPr sz="1200" dirty="0">
                          <a:solidFill>
                            <a:srgbClr val="003864"/>
                          </a:solidFill>
                          <a:latin typeface="Verdana"/>
                          <a:cs typeface="Verdana"/>
                        </a:rPr>
                        <a:t> </a:t>
                      </a:r>
                      <a:r>
                        <a:rPr sz="1200" spc="-105" dirty="0">
                          <a:solidFill>
                            <a:srgbClr val="003864"/>
                          </a:solidFill>
                          <a:latin typeface="Verdana"/>
                          <a:cs typeface="Verdana"/>
                        </a:rPr>
                        <a:t>(Không</a:t>
                      </a:r>
                      <a:r>
                        <a:rPr sz="1200" spc="-15" dirty="0">
                          <a:solidFill>
                            <a:srgbClr val="003864"/>
                          </a:solidFill>
                          <a:latin typeface="Verdana"/>
                          <a:cs typeface="Verdana"/>
                        </a:rPr>
                        <a:t> </a:t>
                      </a:r>
                      <a:r>
                        <a:rPr sz="1200" spc="-110" dirty="0">
                          <a:solidFill>
                            <a:srgbClr val="003864"/>
                          </a:solidFill>
                          <a:latin typeface="Verdana"/>
                          <a:cs typeface="Verdana"/>
                        </a:rPr>
                        <a:t>áp</a:t>
                      </a:r>
                      <a:r>
                        <a:rPr sz="1200" spc="-25" dirty="0">
                          <a:solidFill>
                            <a:srgbClr val="003864"/>
                          </a:solidFill>
                          <a:latin typeface="Verdana"/>
                          <a:cs typeface="Verdana"/>
                        </a:rPr>
                        <a:t> </a:t>
                      </a:r>
                      <a:r>
                        <a:rPr sz="1200" spc="-100" dirty="0">
                          <a:solidFill>
                            <a:srgbClr val="003864"/>
                          </a:solidFill>
                          <a:latin typeface="Verdana"/>
                          <a:cs typeface="Verdana"/>
                        </a:rPr>
                        <a:t>dụng</a:t>
                      </a:r>
                      <a:r>
                        <a:rPr sz="1200" spc="-15" dirty="0">
                          <a:solidFill>
                            <a:srgbClr val="003864"/>
                          </a:solidFill>
                          <a:latin typeface="Verdana"/>
                          <a:cs typeface="Verdana"/>
                        </a:rPr>
                        <a:t> </a:t>
                      </a:r>
                      <a:r>
                        <a:rPr sz="1200" spc="-90" dirty="0">
                          <a:solidFill>
                            <a:srgbClr val="003864"/>
                          </a:solidFill>
                          <a:latin typeface="Verdana"/>
                          <a:cs typeface="Verdana"/>
                        </a:rPr>
                        <a:t>cho</a:t>
                      </a:r>
                      <a:r>
                        <a:rPr sz="1200" spc="-15" dirty="0">
                          <a:solidFill>
                            <a:srgbClr val="003864"/>
                          </a:solidFill>
                          <a:latin typeface="Verdana"/>
                          <a:cs typeface="Verdana"/>
                        </a:rPr>
                        <a:t> </a:t>
                      </a:r>
                      <a:r>
                        <a:rPr sz="1200" spc="-85" dirty="0">
                          <a:solidFill>
                            <a:srgbClr val="003864"/>
                          </a:solidFill>
                          <a:latin typeface="Verdana"/>
                          <a:cs typeface="Verdana"/>
                        </a:rPr>
                        <a:t>gói</a:t>
                      </a:r>
                      <a:r>
                        <a:rPr sz="1200" spc="-15" dirty="0">
                          <a:solidFill>
                            <a:srgbClr val="003864"/>
                          </a:solidFill>
                          <a:latin typeface="Verdana"/>
                          <a:cs typeface="Verdana"/>
                        </a:rPr>
                        <a:t> </a:t>
                      </a:r>
                      <a:r>
                        <a:rPr sz="1200" spc="-90" dirty="0">
                          <a:solidFill>
                            <a:srgbClr val="003864"/>
                          </a:solidFill>
                          <a:latin typeface="Verdana"/>
                          <a:cs typeface="Verdana"/>
                        </a:rPr>
                        <a:t>sinh</a:t>
                      </a:r>
                      <a:r>
                        <a:rPr sz="1200" spc="-15" dirty="0">
                          <a:solidFill>
                            <a:srgbClr val="003864"/>
                          </a:solidFill>
                          <a:latin typeface="Verdana"/>
                          <a:cs typeface="Verdana"/>
                        </a:rPr>
                        <a:t> </a:t>
                      </a:r>
                      <a:r>
                        <a:rPr sz="1200" spc="-90" dirty="0">
                          <a:solidFill>
                            <a:srgbClr val="003864"/>
                          </a:solidFill>
                          <a:latin typeface="Verdana"/>
                          <a:cs typeface="Verdana"/>
                        </a:rPr>
                        <a:t>dịch</a:t>
                      </a:r>
                      <a:r>
                        <a:rPr sz="1200" spc="-25" dirty="0">
                          <a:solidFill>
                            <a:srgbClr val="003864"/>
                          </a:solidFill>
                          <a:latin typeface="Verdana"/>
                          <a:cs typeface="Verdana"/>
                        </a:rPr>
                        <a:t> </a:t>
                      </a:r>
                      <a:r>
                        <a:rPr sz="1200" spc="-120" dirty="0">
                          <a:solidFill>
                            <a:srgbClr val="003864"/>
                          </a:solidFill>
                          <a:latin typeface="Verdana"/>
                          <a:cs typeface="Verdana"/>
                        </a:rPr>
                        <a:t>vụ</a:t>
                      </a:r>
                      <a:r>
                        <a:rPr sz="1200" spc="-15" dirty="0">
                          <a:solidFill>
                            <a:srgbClr val="003864"/>
                          </a:solidFill>
                          <a:latin typeface="Verdana"/>
                          <a:cs typeface="Verdana"/>
                        </a:rPr>
                        <a:t> </a:t>
                      </a:r>
                      <a:r>
                        <a:rPr sz="1200" spc="-90" dirty="0">
                          <a:solidFill>
                            <a:srgbClr val="003864"/>
                          </a:solidFill>
                          <a:latin typeface="Verdana"/>
                          <a:cs typeface="Verdana"/>
                        </a:rPr>
                        <a:t>tại</a:t>
                      </a:r>
                      <a:r>
                        <a:rPr sz="1200" spc="-10" dirty="0">
                          <a:solidFill>
                            <a:srgbClr val="003864"/>
                          </a:solidFill>
                          <a:latin typeface="Verdana"/>
                          <a:cs typeface="Verdana"/>
                        </a:rPr>
                        <a:t> </a:t>
                      </a:r>
                      <a:r>
                        <a:rPr sz="1200" spc="-95" dirty="0">
                          <a:solidFill>
                            <a:srgbClr val="003864"/>
                          </a:solidFill>
                          <a:latin typeface="Verdana"/>
                          <a:cs typeface="Verdana"/>
                        </a:rPr>
                        <a:t>bệnh</a:t>
                      </a:r>
                      <a:r>
                        <a:rPr sz="1200" spc="-5" dirty="0">
                          <a:solidFill>
                            <a:srgbClr val="003864"/>
                          </a:solidFill>
                          <a:latin typeface="Verdana"/>
                          <a:cs typeface="Verdana"/>
                        </a:rPr>
                        <a:t> </a:t>
                      </a:r>
                      <a:r>
                        <a:rPr sz="1200" spc="-95" dirty="0">
                          <a:solidFill>
                            <a:srgbClr val="003864"/>
                          </a:solidFill>
                          <a:latin typeface="Verdana"/>
                          <a:cs typeface="Verdana"/>
                        </a:rPr>
                        <a:t>viện</a:t>
                      </a:r>
                      <a:r>
                        <a:rPr sz="1200" spc="-25" dirty="0">
                          <a:solidFill>
                            <a:srgbClr val="003864"/>
                          </a:solidFill>
                          <a:latin typeface="Verdana"/>
                          <a:cs typeface="Verdana"/>
                        </a:rPr>
                        <a:t> </a:t>
                      </a:r>
                      <a:r>
                        <a:rPr sz="1200" spc="-10" dirty="0">
                          <a:solidFill>
                            <a:srgbClr val="003864"/>
                          </a:solidFill>
                          <a:latin typeface="Verdana"/>
                          <a:cs typeface="Verdana"/>
                        </a:rPr>
                        <a:t>công)</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1363216298"/>
                  </a:ext>
                </a:extLst>
              </a:tr>
            </a:tbl>
          </a:graphicData>
        </a:graphic>
      </p:graphicFrame>
      <p:sp>
        <p:nvSpPr>
          <p:cNvPr id="9" name="TextBox 8"/>
          <p:cNvSpPr txBox="1"/>
          <p:nvPr/>
        </p:nvSpPr>
        <p:spPr>
          <a:xfrm>
            <a:off x="3500943" y="6042365"/>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20464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15</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9" y="327787"/>
            <a:ext cx="5219065" cy="752475"/>
          </a:xfrm>
          <a:prstGeom prst="rect">
            <a:avLst/>
          </a:prstGeom>
        </p:spPr>
        <p:txBody>
          <a:bodyPr vert="horz" wrap="square" lIns="0" tIns="12700" rIns="0" bIns="0" rtlCol="0">
            <a:spAutoFit/>
          </a:bodyPr>
          <a:lstStyle/>
          <a:p>
            <a:pPr marL="12700">
              <a:lnSpc>
                <a:spcPts val="2980"/>
              </a:lnSpc>
              <a:spcBef>
                <a:spcPts val="100"/>
              </a:spcBef>
            </a:pPr>
            <a:r>
              <a:rPr sz="2600" spc="-195" dirty="0"/>
              <a:t>Bảng</a:t>
            </a:r>
            <a:r>
              <a:rPr sz="2600" spc="-95" dirty="0"/>
              <a:t> </a:t>
            </a:r>
            <a:r>
              <a:rPr sz="2600" spc="-215" dirty="0"/>
              <a:t>Quyền</a:t>
            </a:r>
            <a:r>
              <a:rPr sz="2600" spc="-110" dirty="0"/>
              <a:t> </a:t>
            </a:r>
            <a:r>
              <a:rPr sz="2600" spc="-140" dirty="0"/>
              <a:t>lợi</a:t>
            </a:r>
            <a:r>
              <a:rPr sz="2600" spc="-110" dirty="0"/>
              <a:t> </a:t>
            </a:r>
            <a:r>
              <a:rPr sz="2600" spc="-190" dirty="0"/>
              <a:t>bảo</a:t>
            </a:r>
            <a:r>
              <a:rPr sz="2600" spc="-100" dirty="0"/>
              <a:t> </a:t>
            </a:r>
            <a:r>
              <a:rPr sz="2600" spc="-20" dirty="0"/>
              <a:t>hiểm</a:t>
            </a:r>
            <a:endParaRPr sz="2600"/>
          </a:p>
          <a:p>
            <a:pPr marL="12700">
              <a:lnSpc>
                <a:spcPts val="2740"/>
              </a:lnSpc>
            </a:pPr>
            <a:r>
              <a:rPr sz="2400" b="0" spc="-170" dirty="0">
                <a:solidFill>
                  <a:srgbClr val="ED3C8A"/>
                </a:solidFill>
                <a:latin typeface="Verdana"/>
                <a:cs typeface="Verdana"/>
              </a:rPr>
              <a:t>Điều</a:t>
            </a:r>
            <a:r>
              <a:rPr sz="2400" b="0" spc="-80" dirty="0">
                <a:solidFill>
                  <a:srgbClr val="ED3C8A"/>
                </a:solidFill>
                <a:latin typeface="Verdana"/>
                <a:cs typeface="Verdana"/>
              </a:rPr>
              <a:t> </a:t>
            </a:r>
            <a:r>
              <a:rPr sz="2400" b="0" spc="-150" dirty="0">
                <a:solidFill>
                  <a:srgbClr val="ED3C8A"/>
                </a:solidFill>
                <a:latin typeface="Verdana"/>
                <a:cs typeface="Verdana"/>
              </a:rPr>
              <a:t>trị</a:t>
            </a:r>
            <a:r>
              <a:rPr sz="2400" b="0" spc="-95" dirty="0">
                <a:solidFill>
                  <a:srgbClr val="ED3C8A"/>
                </a:solidFill>
                <a:latin typeface="Verdana"/>
                <a:cs typeface="Verdana"/>
              </a:rPr>
              <a:t> </a:t>
            </a:r>
            <a:r>
              <a:rPr sz="2400" b="0" spc="-170" dirty="0">
                <a:solidFill>
                  <a:srgbClr val="ED3C8A"/>
                </a:solidFill>
                <a:latin typeface="Verdana"/>
                <a:cs typeface="Verdana"/>
              </a:rPr>
              <a:t>Ngoại</a:t>
            </a:r>
            <a:r>
              <a:rPr sz="2400" b="0" spc="-85" dirty="0">
                <a:solidFill>
                  <a:srgbClr val="ED3C8A"/>
                </a:solidFill>
                <a:latin typeface="Verdana"/>
                <a:cs typeface="Verdana"/>
              </a:rPr>
              <a:t> </a:t>
            </a:r>
            <a:r>
              <a:rPr sz="2400" b="0" spc="-175" dirty="0">
                <a:solidFill>
                  <a:srgbClr val="ED3C8A"/>
                </a:solidFill>
                <a:latin typeface="Verdana"/>
                <a:cs typeface="Verdana"/>
              </a:rPr>
              <a:t>trú</a:t>
            </a:r>
            <a:r>
              <a:rPr sz="2400" b="0" spc="-80" dirty="0">
                <a:solidFill>
                  <a:srgbClr val="ED3C8A"/>
                </a:solidFill>
                <a:latin typeface="Verdana"/>
                <a:cs typeface="Verdana"/>
              </a:rPr>
              <a:t> </a:t>
            </a:r>
            <a:r>
              <a:rPr sz="2400" b="0" spc="-185" dirty="0">
                <a:solidFill>
                  <a:srgbClr val="ED3C8A"/>
                </a:solidFill>
                <a:latin typeface="Verdana"/>
                <a:cs typeface="Verdana"/>
              </a:rPr>
              <a:t>do</a:t>
            </a:r>
            <a:r>
              <a:rPr sz="2400" b="0" spc="-90" dirty="0">
                <a:solidFill>
                  <a:srgbClr val="ED3C8A"/>
                </a:solidFill>
                <a:latin typeface="Verdana"/>
                <a:cs typeface="Verdana"/>
              </a:rPr>
              <a:t> </a:t>
            </a:r>
            <a:r>
              <a:rPr sz="2400" b="0" spc="-185" dirty="0">
                <a:solidFill>
                  <a:srgbClr val="ED3C8A"/>
                </a:solidFill>
                <a:latin typeface="Verdana"/>
                <a:cs typeface="Verdana"/>
              </a:rPr>
              <a:t>bệnh</a:t>
            </a:r>
            <a:r>
              <a:rPr sz="2400" b="0" spc="-85" dirty="0">
                <a:solidFill>
                  <a:srgbClr val="ED3C8A"/>
                </a:solidFill>
                <a:latin typeface="Verdana"/>
                <a:cs typeface="Verdana"/>
              </a:rPr>
              <a:t> </a:t>
            </a:r>
            <a:r>
              <a:rPr sz="2400" b="0" spc="-140" dirty="0">
                <a:solidFill>
                  <a:srgbClr val="ED3C8A"/>
                </a:solidFill>
                <a:latin typeface="Verdana"/>
                <a:cs typeface="Verdana"/>
              </a:rPr>
              <a:t>&amp;</a:t>
            </a:r>
            <a:r>
              <a:rPr sz="2400" b="0" spc="-75" dirty="0">
                <a:solidFill>
                  <a:srgbClr val="ED3C8A"/>
                </a:solidFill>
                <a:latin typeface="Verdana"/>
                <a:cs typeface="Verdana"/>
              </a:rPr>
              <a:t> </a:t>
            </a:r>
            <a:r>
              <a:rPr sz="2400" b="0" spc="-215" dirty="0">
                <a:solidFill>
                  <a:srgbClr val="ED3C8A"/>
                </a:solidFill>
                <a:latin typeface="Verdana"/>
                <a:cs typeface="Verdana"/>
              </a:rPr>
              <a:t>Nha</a:t>
            </a:r>
            <a:r>
              <a:rPr sz="2400" b="0" spc="-80" dirty="0">
                <a:solidFill>
                  <a:srgbClr val="ED3C8A"/>
                </a:solidFill>
                <a:latin typeface="Verdana"/>
                <a:cs typeface="Verdana"/>
              </a:rPr>
              <a:t> </a:t>
            </a:r>
            <a:r>
              <a:rPr sz="2400" b="0" spc="-150" dirty="0">
                <a:solidFill>
                  <a:srgbClr val="ED3C8A"/>
                </a:solidFill>
                <a:latin typeface="Verdana"/>
                <a:cs typeface="Verdana"/>
              </a:rPr>
              <a:t>khoa</a:t>
            </a:r>
            <a:endParaRPr sz="2400">
              <a:latin typeface="Verdana"/>
              <a:cs typeface="Verdana"/>
            </a:endParaRPr>
          </a:p>
        </p:txBody>
      </p:sp>
      <p:graphicFrame>
        <p:nvGraphicFramePr>
          <p:cNvPr id="8" name="Table 7"/>
          <p:cNvGraphicFramePr>
            <a:graphicFrameLocks noGrp="1"/>
          </p:cNvGraphicFramePr>
          <p:nvPr>
            <p:extLst>
              <p:ext uri="{D42A27DB-BD31-4B8C-83A1-F6EECF244321}">
                <p14:modId xmlns:p14="http://schemas.microsoft.com/office/powerpoint/2010/main" val="652401"/>
              </p:ext>
            </p:extLst>
          </p:nvPr>
        </p:nvGraphicFramePr>
        <p:xfrm>
          <a:off x="471488" y="1080262"/>
          <a:ext cx="10044112" cy="4897754"/>
        </p:xfrm>
        <a:graphic>
          <a:graphicData uri="http://schemas.openxmlformats.org/drawingml/2006/table">
            <a:tbl>
              <a:tblPr firstRow="1" bandRow="1">
                <a:tableStyleId>{2D5ABB26-0587-4C30-8999-92F81FD0307C}</a:tableStyleId>
              </a:tblPr>
              <a:tblGrid>
                <a:gridCol w="781989">
                  <a:extLst>
                    <a:ext uri="{9D8B030D-6E8A-4147-A177-3AD203B41FA5}">
                      <a16:colId xmlns:a16="http://schemas.microsoft.com/office/drawing/2014/main" val="4288223267"/>
                    </a:ext>
                  </a:extLst>
                </a:gridCol>
                <a:gridCol w="9262123">
                  <a:extLst>
                    <a:ext uri="{9D8B030D-6E8A-4147-A177-3AD203B41FA5}">
                      <a16:colId xmlns:a16="http://schemas.microsoft.com/office/drawing/2014/main" val="2466326757"/>
                    </a:ext>
                  </a:extLst>
                </a:gridCol>
              </a:tblGrid>
              <a:tr h="546735">
                <a:tc>
                  <a:txBody>
                    <a:bodyPr/>
                    <a:lstStyle/>
                    <a:p>
                      <a:pPr algn="ctr">
                        <a:lnSpc>
                          <a:spcPct val="100000"/>
                        </a:lnSpc>
                        <a:spcBef>
                          <a:spcPts val="1360"/>
                        </a:spcBef>
                      </a:pPr>
                      <a:r>
                        <a:rPr sz="1200" b="1" spc="-50" dirty="0">
                          <a:solidFill>
                            <a:srgbClr val="FFFFFF"/>
                          </a:solidFill>
                          <a:latin typeface="Verdana"/>
                          <a:cs typeface="Verdana"/>
                        </a:rPr>
                        <a:t>B</a:t>
                      </a:r>
                      <a:endParaRPr sz="1200">
                        <a:latin typeface="Verdana"/>
                        <a:cs typeface="Verdana"/>
                      </a:endParaRPr>
                    </a:p>
                  </a:txBody>
                  <a:tcPr marL="0" marR="0" marT="1727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tc>
                  <a:txBody>
                    <a:bodyPr/>
                    <a:lstStyle/>
                    <a:p>
                      <a:pPr marL="57785">
                        <a:lnSpc>
                          <a:spcPts val="1430"/>
                        </a:lnSpc>
                        <a:spcBef>
                          <a:spcPts val="60"/>
                        </a:spcBef>
                      </a:pPr>
                      <a:r>
                        <a:rPr sz="1200" b="1" spc="-95" dirty="0">
                          <a:solidFill>
                            <a:srgbClr val="FFFFFF"/>
                          </a:solidFill>
                          <a:latin typeface="Verdana"/>
                          <a:cs typeface="Verdana"/>
                        </a:rPr>
                        <a:t>ĐIỀU</a:t>
                      </a:r>
                      <a:r>
                        <a:rPr sz="1200" b="1" spc="-40" dirty="0">
                          <a:solidFill>
                            <a:srgbClr val="FFFFFF"/>
                          </a:solidFill>
                          <a:latin typeface="Verdana"/>
                          <a:cs typeface="Verdana"/>
                        </a:rPr>
                        <a:t> </a:t>
                      </a:r>
                      <a:r>
                        <a:rPr sz="1200" b="1" spc="-85" dirty="0">
                          <a:solidFill>
                            <a:srgbClr val="FFFFFF"/>
                          </a:solidFill>
                          <a:latin typeface="Verdana"/>
                          <a:cs typeface="Verdana"/>
                        </a:rPr>
                        <a:t>TRỊ</a:t>
                      </a:r>
                      <a:r>
                        <a:rPr sz="1200" b="1" spc="-45" dirty="0">
                          <a:solidFill>
                            <a:srgbClr val="FFFFFF"/>
                          </a:solidFill>
                          <a:latin typeface="Verdana"/>
                          <a:cs typeface="Verdana"/>
                        </a:rPr>
                        <a:t> </a:t>
                      </a:r>
                      <a:r>
                        <a:rPr sz="1200" b="1" spc="-110" dirty="0">
                          <a:solidFill>
                            <a:srgbClr val="FFFFFF"/>
                          </a:solidFill>
                          <a:latin typeface="Verdana"/>
                          <a:cs typeface="Verdana"/>
                        </a:rPr>
                        <a:t>NGOẠI</a:t>
                      </a:r>
                      <a:r>
                        <a:rPr sz="1200" b="1" spc="-40" dirty="0">
                          <a:solidFill>
                            <a:srgbClr val="FFFFFF"/>
                          </a:solidFill>
                          <a:latin typeface="Verdana"/>
                          <a:cs typeface="Verdana"/>
                        </a:rPr>
                        <a:t> </a:t>
                      </a:r>
                      <a:r>
                        <a:rPr sz="1200" b="1" spc="-90" dirty="0">
                          <a:solidFill>
                            <a:srgbClr val="FFFFFF"/>
                          </a:solidFill>
                          <a:latin typeface="Verdana"/>
                          <a:cs typeface="Verdana"/>
                        </a:rPr>
                        <a:t>TRÚ</a:t>
                      </a:r>
                      <a:r>
                        <a:rPr sz="1200" b="1" spc="-25" dirty="0">
                          <a:solidFill>
                            <a:srgbClr val="FFFFFF"/>
                          </a:solidFill>
                          <a:latin typeface="Verdana"/>
                          <a:cs typeface="Verdana"/>
                        </a:rPr>
                        <a:t> </a:t>
                      </a:r>
                      <a:r>
                        <a:rPr sz="1200" b="1" spc="-110" dirty="0">
                          <a:solidFill>
                            <a:srgbClr val="FFFFFF"/>
                          </a:solidFill>
                          <a:latin typeface="Verdana"/>
                          <a:cs typeface="Verdana"/>
                        </a:rPr>
                        <a:t>DO</a:t>
                      </a:r>
                      <a:r>
                        <a:rPr sz="1200" b="1" spc="-40" dirty="0">
                          <a:solidFill>
                            <a:srgbClr val="FFFFFF"/>
                          </a:solidFill>
                          <a:latin typeface="Verdana"/>
                          <a:cs typeface="Verdana"/>
                        </a:rPr>
                        <a:t> </a:t>
                      </a:r>
                      <a:r>
                        <a:rPr sz="1200" b="1" spc="-95" dirty="0">
                          <a:solidFill>
                            <a:srgbClr val="FFFFFF"/>
                          </a:solidFill>
                          <a:latin typeface="Verdana"/>
                          <a:cs typeface="Verdana"/>
                        </a:rPr>
                        <a:t>ỐM</a:t>
                      </a:r>
                      <a:r>
                        <a:rPr sz="1200" b="1" spc="-30" dirty="0">
                          <a:solidFill>
                            <a:srgbClr val="FFFFFF"/>
                          </a:solidFill>
                          <a:latin typeface="Verdana"/>
                          <a:cs typeface="Verdana"/>
                        </a:rPr>
                        <a:t> </a:t>
                      </a:r>
                      <a:r>
                        <a:rPr sz="1200" b="1" spc="-90" dirty="0">
                          <a:solidFill>
                            <a:srgbClr val="FFFFFF"/>
                          </a:solidFill>
                          <a:latin typeface="Verdana"/>
                          <a:cs typeface="Verdana"/>
                        </a:rPr>
                        <a:t>BỆNH,</a:t>
                      </a:r>
                      <a:r>
                        <a:rPr sz="1200" b="1" spc="-60" dirty="0">
                          <a:solidFill>
                            <a:srgbClr val="FFFFFF"/>
                          </a:solidFill>
                          <a:latin typeface="Verdana"/>
                          <a:cs typeface="Verdana"/>
                        </a:rPr>
                        <a:t> </a:t>
                      </a:r>
                      <a:r>
                        <a:rPr sz="1200" b="1" spc="-105" dirty="0">
                          <a:solidFill>
                            <a:srgbClr val="FFFFFF"/>
                          </a:solidFill>
                          <a:latin typeface="Verdana"/>
                          <a:cs typeface="Verdana"/>
                        </a:rPr>
                        <a:t>THAI</a:t>
                      </a:r>
                      <a:r>
                        <a:rPr sz="1200" b="1" spc="-20" dirty="0">
                          <a:solidFill>
                            <a:srgbClr val="FFFFFF"/>
                          </a:solidFill>
                          <a:latin typeface="Verdana"/>
                          <a:cs typeface="Verdana"/>
                        </a:rPr>
                        <a:t> </a:t>
                      </a:r>
                      <a:r>
                        <a:rPr sz="1200" b="1" spc="-114" dirty="0">
                          <a:solidFill>
                            <a:srgbClr val="FFFFFF"/>
                          </a:solidFill>
                          <a:latin typeface="Verdana"/>
                          <a:cs typeface="Verdana"/>
                        </a:rPr>
                        <a:t>SẢN</a:t>
                      </a:r>
                      <a:r>
                        <a:rPr sz="1200" b="1" spc="-30" dirty="0">
                          <a:solidFill>
                            <a:srgbClr val="FFFFFF"/>
                          </a:solidFill>
                          <a:latin typeface="Verdana"/>
                          <a:cs typeface="Verdana"/>
                        </a:rPr>
                        <a:t> </a:t>
                      </a:r>
                      <a:r>
                        <a:rPr sz="1200" b="1" spc="-110" dirty="0">
                          <a:solidFill>
                            <a:srgbClr val="FFFFFF"/>
                          </a:solidFill>
                          <a:latin typeface="Verdana"/>
                          <a:cs typeface="Verdana"/>
                        </a:rPr>
                        <a:t>&amp;</a:t>
                      </a:r>
                      <a:r>
                        <a:rPr sz="1200" b="1" spc="-35" dirty="0">
                          <a:solidFill>
                            <a:srgbClr val="FFFFFF"/>
                          </a:solidFill>
                          <a:latin typeface="Verdana"/>
                          <a:cs typeface="Verdana"/>
                        </a:rPr>
                        <a:t> </a:t>
                      </a:r>
                      <a:r>
                        <a:rPr sz="1200" b="1" spc="-114" dirty="0">
                          <a:solidFill>
                            <a:srgbClr val="FFFFFF"/>
                          </a:solidFill>
                          <a:latin typeface="Verdana"/>
                          <a:cs typeface="Verdana"/>
                        </a:rPr>
                        <a:t>NHA</a:t>
                      </a:r>
                      <a:r>
                        <a:rPr sz="1200" b="1" spc="-35" dirty="0">
                          <a:solidFill>
                            <a:srgbClr val="FFFFFF"/>
                          </a:solidFill>
                          <a:latin typeface="Verdana"/>
                          <a:cs typeface="Verdana"/>
                        </a:rPr>
                        <a:t> </a:t>
                      </a:r>
                      <a:r>
                        <a:rPr sz="1200" b="1" spc="-20" dirty="0">
                          <a:solidFill>
                            <a:srgbClr val="FFFFFF"/>
                          </a:solidFill>
                          <a:latin typeface="Verdana"/>
                          <a:cs typeface="Verdana"/>
                        </a:rPr>
                        <a:t>KHOA</a:t>
                      </a:r>
                      <a:endParaRPr sz="1200">
                        <a:latin typeface="Verdana"/>
                        <a:cs typeface="Verdana"/>
                      </a:endParaRPr>
                    </a:p>
                    <a:p>
                      <a:pPr marL="57785">
                        <a:lnSpc>
                          <a:spcPts val="1190"/>
                        </a:lnSpc>
                      </a:pPr>
                      <a:r>
                        <a:rPr sz="1000" b="1" spc="-60" dirty="0">
                          <a:solidFill>
                            <a:srgbClr val="FFFFFF"/>
                          </a:solidFill>
                          <a:latin typeface="Verdana"/>
                          <a:cs typeface="Verdana"/>
                        </a:rPr>
                        <a:t>Giới</a:t>
                      </a:r>
                      <a:r>
                        <a:rPr sz="1000" b="1" spc="-40" dirty="0">
                          <a:solidFill>
                            <a:srgbClr val="FFFFFF"/>
                          </a:solidFill>
                          <a:latin typeface="Verdana"/>
                          <a:cs typeface="Verdana"/>
                        </a:rPr>
                        <a:t> </a:t>
                      </a:r>
                      <a:r>
                        <a:rPr sz="1000" b="1" spc="-80" dirty="0">
                          <a:solidFill>
                            <a:srgbClr val="FFFFFF"/>
                          </a:solidFill>
                          <a:latin typeface="Verdana"/>
                          <a:cs typeface="Verdana"/>
                        </a:rPr>
                        <a:t>hạn</a:t>
                      </a:r>
                      <a:r>
                        <a:rPr sz="1000" b="1" spc="-45" dirty="0">
                          <a:solidFill>
                            <a:srgbClr val="FFFFFF"/>
                          </a:solidFill>
                          <a:latin typeface="Verdana"/>
                          <a:cs typeface="Verdana"/>
                        </a:rPr>
                        <a:t> </a:t>
                      </a:r>
                      <a:r>
                        <a:rPr sz="1000" b="1" spc="-55" dirty="0">
                          <a:solidFill>
                            <a:srgbClr val="FFFFFF"/>
                          </a:solidFill>
                          <a:latin typeface="Verdana"/>
                          <a:cs typeface="Verdana"/>
                        </a:rPr>
                        <a:t>tối </a:t>
                      </a:r>
                      <a:r>
                        <a:rPr sz="1000" b="1" spc="-10" dirty="0">
                          <a:solidFill>
                            <a:srgbClr val="FFFFFF"/>
                          </a:solidFill>
                          <a:latin typeface="Verdana"/>
                          <a:cs typeface="Verdana"/>
                        </a:rPr>
                        <a:t>đa/Người/Năm</a:t>
                      </a:r>
                      <a:endParaRPr sz="1000">
                        <a:latin typeface="Verdana"/>
                        <a:cs typeface="Verdana"/>
                      </a:endParaRPr>
                    </a:p>
                    <a:p>
                      <a:pPr marL="57785">
                        <a:lnSpc>
                          <a:spcPct val="100000"/>
                        </a:lnSpc>
                        <a:spcBef>
                          <a:spcPts val="100"/>
                        </a:spcBef>
                      </a:pPr>
                      <a:r>
                        <a:rPr sz="1000" b="1" spc="-65" dirty="0">
                          <a:solidFill>
                            <a:srgbClr val="FFFFFF"/>
                          </a:solidFill>
                          <a:latin typeface="Verdana"/>
                          <a:cs typeface="Verdana"/>
                        </a:rPr>
                        <a:t>(Giới</a:t>
                      </a:r>
                      <a:r>
                        <a:rPr sz="1000" b="1" spc="-40" dirty="0">
                          <a:solidFill>
                            <a:srgbClr val="FFFFFF"/>
                          </a:solidFill>
                          <a:latin typeface="Verdana"/>
                          <a:cs typeface="Verdana"/>
                        </a:rPr>
                        <a:t> </a:t>
                      </a:r>
                      <a:r>
                        <a:rPr sz="1000" b="1" spc="-80" dirty="0">
                          <a:solidFill>
                            <a:srgbClr val="FFFFFF"/>
                          </a:solidFill>
                          <a:latin typeface="Verdana"/>
                          <a:cs typeface="Verdana"/>
                        </a:rPr>
                        <a:t>hạn</a:t>
                      </a:r>
                      <a:r>
                        <a:rPr sz="1000" b="1" spc="-40" dirty="0">
                          <a:solidFill>
                            <a:srgbClr val="FFFFFF"/>
                          </a:solidFill>
                          <a:latin typeface="Verdana"/>
                          <a:cs typeface="Verdana"/>
                        </a:rPr>
                        <a:t> </a:t>
                      </a:r>
                      <a:r>
                        <a:rPr sz="1000" b="1" spc="-80" dirty="0">
                          <a:solidFill>
                            <a:srgbClr val="FFFFFF"/>
                          </a:solidFill>
                          <a:latin typeface="Verdana"/>
                          <a:cs typeface="Verdana"/>
                        </a:rPr>
                        <a:t>chung,</a:t>
                      </a:r>
                      <a:r>
                        <a:rPr sz="1000" b="1" spc="-35" dirty="0">
                          <a:solidFill>
                            <a:srgbClr val="FFFFFF"/>
                          </a:solidFill>
                          <a:latin typeface="Verdana"/>
                          <a:cs typeface="Verdana"/>
                        </a:rPr>
                        <a:t> </a:t>
                      </a:r>
                      <a:r>
                        <a:rPr sz="1000" b="1" spc="-85" dirty="0">
                          <a:solidFill>
                            <a:srgbClr val="FFFFFF"/>
                          </a:solidFill>
                          <a:latin typeface="Verdana"/>
                          <a:cs typeface="Verdana"/>
                        </a:rPr>
                        <a:t>bao</a:t>
                      </a:r>
                      <a:r>
                        <a:rPr sz="1000" b="1" spc="-10" dirty="0">
                          <a:solidFill>
                            <a:srgbClr val="FFFFFF"/>
                          </a:solidFill>
                          <a:latin typeface="Verdana"/>
                          <a:cs typeface="Verdana"/>
                        </a:rPr>
                        <a:t> </a:t>
                      </a:r>
                      <a:r>
                        <a:rPr sz="1000" b="1" spc="-100" dirty="0">
                          <a:solidFill>
                            <a:srgbClr val="FFFFFF"/>
                          </a:solidFill>
                          <a:latin typeface="Verdana"/>
                          <a:cs typeface="Verdana"/>
                        </a:rPr>
                        <a:t>gồm</a:t>
                      </a:r>
                      <a:r>
                        <a:rPr sz="1000" b="1" spc="-40" dirty="0">
                          <a:solidFill>
                            <a:srgbClr val="FFFFFF"/>
                          </a:solidFill>
                          <a:latin typeface="Verdana"/>
                          <a:cs typeface="Verdana"/>
                        </a:rPr>
                        <a:t> </a:t>
                      </a:r>
                      <a:r>
                        <a:rPr sz="1000" b="1" spc="-70" dirty="0">
                          <a:solidFill>
                            <a:srgbClr val="FFFFFF"/>
                          </a:solidFill>
                          <a:latin typeface="Verdana"/>
                          <a:cs typeface="Verdana"/>
                        </a:rPr>
                        <a:t>các</a:t>
                      </a:r>
                      <a:r>
                        <a:rPr sz="1000" b="1" spc="-50" dirty="0">
                          <a:solidFill>
                            <a:srgbClr val="FFFFFF"/>
                          </a:solidFill>
                          <a:latin typeface="Verdana"/>
                          <a:cs typeface="Verdana"/>
                        </a:rPr>
                        <a:t> </a:t>
                      </a:r>
                      <a:r>
                        <a:rPr sz="1000" b="1" spc="-60" dirty="0">
                          <a:solidFill>
                            <a:srgbClr val="FFFFFF"/>
                          </a:solidFill>
                          <a:latin typeface="Verdana"/>
                          <a:cs typeface="Verdana"/>
                        </a:rPr>
                        <a:t>giới</a:t>
                      </a:r>
                      <a:r>
                        <a:rPr sz="1000" b="1" spc="-35" dirty="0">
                          <a:solidFill>
                            <a:srgbClr val="FFFFFF"/>
                          </a:solidFill>
                          <a:latin typeface="Verdana"/>
                          <a:cs typeface="Verdana"/>
                        </a:rPr>
                        <a:t> </a:t>
                      </a:r>
                      <a:r>
                        <a:rPr sz="1000" b="1" spc="-85" dirty="0">
                          <a:solidFill>
                            <a:srgbClr val="FFFFFF"/>
                          </a:solidFill>
                          <a:latin typeface="Verdana"/>
                          <a:cs typeface="Verdana"/>
                        </a:rPr>
                        <a:t>hạn</a:t>
                      </a:r>
                      <a:r>
                        <a:rPr sz="1000" b="1" spc="-25" dirty="0">
                          <a:solidFill>
                            <a:srgbClr val="FFFFFF"/>
                          </a:solidFill>
                          <a:latin typeface="Verdana"/>
                          <a:cs typeface="Verdana"/>
                        </a:rPr>
                        <a:t> </a:t>
                      </a:r>
                      <a:r>
                        <a:rPr sz="1000" b="1" spc="-90" dirty="0">
                          <a:solidFill>
                            <a:srgbClr val="FFFFFF"/>
                          </a:solidFill>
                          <a:latin typeface="Verdana"/>
                          <a:cs typeface="Verdana"/>
                        </a:rPr>
                        <a:t>phụ</a:t>
                      </a:r>
                      <a:r>
                        <a:rPr sz="1000" b="1" spc="-40" dirty="0">
                          <a:solidFill>
                            <a:srgbClr val="FFFFFF"/>
                          </a:solidFill>
                          <a:latin typeface="Verdana"/>
                          <a:cs typeface="Verdana"/>
                        </a:rPr>
                        <a:t> </a:t>
                      </a:r>
                      <a:r>
                        <a:rPr sz="1000" b="1" spc="-65" dirty="0">
                          <a:solidFill>
                            <a:srgbClr val="FFFFFF"/>
                          </a:solidFill>
                          <a:latin typeface="Verdana"/>
                          <a:cs typeface="Verdana"/>
                        </a:rPr>
                        <a:t>dưới</a:t>
                      </a:r>
                      <a:r>
                        <a:rPr sz="1000" b="1" spc="-35" dirty="0">
                          <a:solidFill>
                            <a:srgbClr val="FFFFFF"/>
                          </a:solidFill>
                          <a:latin typeface="Verdana"/>
                          <a:cs typeface="Verdana"/>
                        </a:rPr>
                        <a:t> </a:t>
                      </a:r>
                      <a:r>
                        <a:rPr sz="1000" b="1" spc="-20" dirty="0">
                          <a:solidFill>
                            <a:srgbClr val="FFFFFF"/>
                          </a:solidFill>
                          <a:latin typeface="Verdana"/>
                          <a:cs typeface="Verdana"/>
                        </a:rPr>
                        <a:t>đây)</a:t>
                      </a:r>
                      <a:endParaRPr sz="1000">
                        <a:latin typeface="Verdana"/>
                        <a:cs typeface="Verdana"/>
                      </a:endParaRPr>
                    </a:p>
                  </a:txBody>
                  <a:tcPr marL="0" marR="0" marT="76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969189848"/>
                  </a:ext>
                </a:extLst>
              </a:tr>
              <a:tr h="1383030">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515"/>
                        </a:spcBef>
                      </a:pPr>
                      <a:endParaRPr sz="1200">
                        <a:latin typeface="Times New Roman"/>
                        <a:cs typeface="Times New Roman"/>
                      </a:endParaRPr>
                    </a:p>
                    <a:p>
                      <a:pPr algn="ctr">
                        <a:lnSpc>
                          <a:spcPct val="100000"/>
                        </a:lnSpc>
                      </a:pPr>
                      <a:r>
                        <a:rPr sz="1200" b="1" spc="-50" dirty="0">
                          <a:solidFill>
                            <a:srgbClr val="FFFFFF"/>
                          </a:solidFill>
                          <a:latin typeface="Verdana"/>
                          <a:cs typeface="Verdana"/>
                        </a:rPr>
                        <a:t>1</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tc>
                  <a:txBody>
                    <a:bodyPr/>
                    <a:lstStyle/>
                    <a:p>
                      <a:pPr marL="57785">
                        <a:lnSpc>
                          <a:spcPts val="1430"/>
                        </a:lnSpc>
                        <a:spcBef>
                          <a:spcPts val="755"/>
                        </a:spcBef>
                      </a:pPr>
                      <a:r>
                        <a:rPr sz="1200" spc="-80" dirty="0">
                          <a:solidFill>
                            <a:srgbClr val="003864"/>
                          </a:solidFill>
                          <a:latin typeface="Verdana"/>
                          <a:cs typeface="Verdana"/>
                        </a:rPr>
                        <a:t>Giới</a:t>
                      </a:r>
                      <a:r>
                        <a:rPr sz="1200" spc="-30" dirty="0">
                          <a:solidFill>
                            <a:srgbClr val="003864"/>
                          </a:solidFill>
                          <a:latin typeface="Verdana"/>
                          <a:cs typeface="Verdana"/>
                        </a:rPr>
                        <a:t> </a:t>
                      </a:r>
                      <a:r>
                        <a:rPr sz="1200" spc="-105" dirty="0">
                          <a:solidFill>
                            <a:srgbClr val="003864"/>
                          </a:solidFill>
                          <a:latin typeface="Verdana"/>
                          <a:cs typeface="Verdana"/>
                        </a:rPr>
                        <a:t>hạn</a:t>
                      </a:r>
                      <a:r>
                        <a:rPr sz="1200" spc="-15" dirty="0">
                          <a:solidFill>
                            <a:srgbClr val="003864"/>
                          </a:solidFill>
                          <a:latin typeface="Verdana"/>
                          <a:cs typeface="Verdana"/>
                        </a:rPr>
                        <a:t> </a:t>
                      </a:r>
                      <a:r>
                        <a:rPr sz="1200" spc="-105" dirty="0">
                          <a:solidFill>
                            <a:srgbClr val="003864"/>
                          </a:solidFill>
                          <a:latin typeface="Verdana"/>
                          <a:cs typeface="Verdana"/>
                        </a:rPr>
                        <a:t>phụ</a:t>
                      </a:r>
                      <a:r>
                        <a:rPr sz="1200" spc="-20" dirty="0">
                          <a:solidFill>
                            <a:srgbClr val="003864"/>
                          </a:solidFill>
                          <a:latin typeface="Verdana"/>
                          <a:cs typeface="Verdana"/>
                        </a:rPr>
                        <a:t> </a:t>
                      </a:r>
                      <a:r>
                        <a:rPr sz="1200" spc="-90" dirty="0">
                          <a:solidFill>
                            <a:srgbClr val="003864"/>
                          </a:solidFill>
                          <a:latin typeface="Verdana"/>
                          <a:cs typeface="Verdana"/>
                        </a:rPr>
                        <a:t>cho</a:t>
                      </a:r>
                      <a:r>
                        <a:rPr sz="1200" spc="-25" dirty="0">
                          <a:solidFill>
                            <a:srgbClr val="003864"/>
                          </a:solidFill>
                          <a:latin typeface="Verdana"/>
                          <a:cs typeface="Verdana"/>
                        </a:rPr>
                        <a:t> </a:t>
                      </a:r>
                      <a:r>
                        <a:rPr sz="1200" spc="-114" dirty="0">
                          <a:solidFill>
                            <a:srgbClr val="003864"/>
                          </a:solidFill>
                          <a:latin typeface="Verdana"/>
                          <a:cs typeface="Verdana"/>
                        </a:rPr>
                        <a:t>một</a:t>
                      </a:r>
                      <a:r>
                        <a:rPr sz="1200" spc="-30" dirty="0">
                          <a:solidFill>
                            <a:srgbClr val="003864"/>
                          </a:solidFill>
                          <a:latin typeface="Verdana"/>
                          <a:cs typeface="Verdana"/>
                        </a:rPr>
                        <a:t> </a:t>
                      </a:r>
                      <a:r>
                        <a:rPr sz="1200" spc="-90" dirty="0">
                          <a:solidFill>
                            <a:srgbClr val="003864"/>
                          </a:solidFill>
                          <a:latin typeface="Verdana"/>
                          <a:cs typeface="Verdana"/>
                        </a:rPr>
                        <a:t>lần</a:t>
                      </a:r>
                      <a:r>
                        <a:rPr sz="1200" spc="-15" dirty="0">
                          <a:solidFill>
                            <a:srgbClr val="003864"/>
                          </a:solidFill>
                          <a:latin typeface="Verdana"/>
                          <a:cs typeface="Verdana"/>
                        </a:rPr>
                        <a:t> </a:t>
                      </a:r>
                      <a:r>
                        <a:rPr sz="1200" spc="-130" dirty="0">
                          <a:solidFill>
                            <a:srgbClr val="003864"/>
                          </a:solidFill>
                          <a:latin typeface="Verdana"/>
                          <a:cs typeface="Verdana"/>
                        </a:rPr>
                        <a:t>khám</a:t>
                      </a:r>
                      <a:r>
                        <a:rPr sz="1200" spc="-15" dirty="0">
                          <a:solidFill>
                            <a:srgbClr val="003864"/>
                          </a:solidFill>
                          <a:latin typeface="Verdana"/>
                          <a:cs typeface="Verdana"/>
                        </a:rPr>
                        <a:t> </a:t>
                      </a:r>
                      <a:r>
                        <a:rPr sz="1200" spc="-114" dirty="0">
                          <a:solidFill>
                            <a:srgbClr val="003864"/>
                          </a:solidFill>
                          <a:latin typeface="Verdana"/>
                          <a:cs typeface="Verdana"/>
                        </a:rPr>
                        <a:t>và</a:t>
                      </a:r>
                      <a:r>
                        <a:rPr sz="1200" spc="-40" dirty="0">
                          <a:solidFill>
                            <a:srgbClr val="003864"/>
                          </a:solidFill>
                          <a:latin typeface="Verdana"/>
                          <a:cs typeface="Verdana"/>
                        </a:rPr>
                        <a:t> </a:t>
                      </a:r>
                      <a:r>
                        <a:rPr sz="1200" spc="-85" dirty="0">
                          <a:solidFill>
                            <a:srgbClr val="003864"/>
                          </a:solidFill>
                          <a:latin typeface="Verdana"/>
                          <a:cs typeface="Verdana"/>
                        </a:rPr>
                        <a:t>điều</a:t>
                      </a:r>
                      <a:r>
                        <a:rPr sz="1200" spc="-15" dirty="0">
                          <a:solidFill>
                            <a:srgbClr val="003864"/>
                          </a:solidFill>
                          <a:latin typeface="Verdana"/>
                          <a:cs typeface="Verdana"/>
                        </a:rPr>
                        <a:t> </a:t>
                      </a:r>
                      <a:r>
                        <a:rPr sz="1200" spc="-75" dirty="0">
                          <a:solidFill>
                            <a:srgbClr val="003864"/>
                          </a:solidFill>
                          <a:latin typeface="Verdana"/>
                          <a:cs typeface="Verdana"/>
                        </a:rPr>
                        <a:t>trị</a:t>
                      </a:r>
                      <a:r>
                        <a:rPr sz="1200" spc="-20" dirty="0">
                          <a:solidFill>
                            <a:srgbClr val="003864"/>
                          </a:solidFill>
                          <a:latin typeface="Verdana"/>
                          <a:cs typeface="Verdana"/>
                        </a:rPr>
                        <a:t> </a:t>
                      </a:r>
                      <a:r>
                        <a:rPr sz="1200" spc="-95" dirty="0">
                          <a:solidFill>
                            <a:srgbClr val="003864"/>
                          </a:solidFill>
                          <a:latin typeface="Verdana"/>
                          <a:cs typeface="Verdana"/>
                        </a:rPr>
                        <a:t>ngoại</a:t>
                      </a:r>
                      <a:r>
                        <a:rPr sz="1200" spc="-15" dirty="0">
                          <a:solidFill>
                            <a:srgbClr val="003864"/>
                          </a:solidFill>
                          <a:latin typeface="Verdana"/>
                          <a:cs typeface="Verdana"/>
                        </a:rPr>
                        <a:t> </a:t>
                      </a:r>
                      <a:r>
                        <a:rPr sz="1200" spc="-25" dirty="0">
                          <a:solidFill>
                            <a:srgbClr val="003864"/>
                          </a:solidFill>
                          <a:latin typeface="Verdana"/>
                          <a:cs typeface="Verdana"/>
                        </a:rPr>
                        <a:t>trú</a:t>
                      </a:r>
                      <a:endParaRPr sz="1200">
                        <a:latin typeface="Verdana"/>
                        <a:cs typeface="Verdana"/>
                      </a:endParaRPr>
                    </a:p>
                    <a:p>
                      <a:pPr marL="142240" indent="-84455">
                        <a:lnSpc>
                          <a:spcPts val="1190"/>
                        </a:lnSpc>
                        <a:buChar char="-"/>
                        <a:tabLst>
                          <a:tab pos="142240" algn="l"/>
                        </a:tabLst>
                      </a:pPr>
                      <a:r>
                        <a:rPr sz="1000" spc="-65" dirty="0">
                          <a:solidFill>
                            <a:srgbClr val="003864"/>
                          </a:solidFill>
                          <a:latin typeface="Verdana"/>
                          <a:cs typeface="Verdana"/>
                        </a:rPr>
                        <a:t>Phí</a:t>
                      </a:r>
                      <a:r>
                        <a:rPr sz="1000" spc="-15" dirty="0">
                          <a:solidFill>
                            <a:srgbClr val="003864"/>
                          </a:solidFill>
                          <a:latin typeface="Verdana"/>
                          <a:cs typeface="Verdana"/>
                        </a:rPr>
                        <a:t> </a:t>
                      </a:r>
                      <a:r>
                        <a:rPr sz="1000" spc="-110" dirty="0">
                          <a:solidFill>
                            <a:srgbClr val="003864"/>
                          </a:solidFill>
                          <a:latin typeface="Verdana"/>
                          <a:cs typeface="Verdana"/>
                        </a:rPr>
                        <a:t>khám</a:t>
                      </a:r>
                      <a:r>
                        <a:rPr sz="1000" spc="-5" dirty="0">
                          <a:solidFill>
                            <a:srgbClr val="003864"/>
                          </a:solidFill>
                          <a:latin typeface="Verdana"/>
                          <a:cs typeface="Verdana"/>
                        </a:rPr>
                        <a:t> </a:t>
                      </a:r>
                      <a:r>
                        <a:rPr sz="1000" spc="-85" dirty="0">
                          <a:solidFill>
                            <a:srgbClr val="003864"/>
                          </a:solidFill>
                          <a:latin typeface="Verdana"/>
                          <a:cs typeface="Verdana"/>
                        </a:rPr>
                        <a:t>của</a:t>
                      </a:r>
                      <a:r>
                        <a:rPr sz="1000" dirty="0">
                          <a:solidFill>
                            <a:srgbClr val="003864"/>
                          </a:solidFill>
                          <a:latin typeface="Verdana"/>
                          <a:cs typeface="Verdana"/>
                        </a:rPr>
                        <a:t> </a:t>
                      </a:r>
                      <a:r>
                        <a:rPr sz="1000" spc="-80" dirty="0">
                          <a:solidFill>
                            <a:srgbClr val="003864"/>
                          </a:solidFill>
                          <a:latin typeface="Verdana"/>
                          <a:cs typeface="Verdana"/>
                        </a:rPr>
                        <a:t>bác</a:t>
                      </a:r>
                      <a:r>
                        <a:rPr sz="1000" spc="-30" dirty="0">
                          <a:solidFill>
                            <a:srgbClr val="003864"/>
                          </a:solidFill>
                          <a:latin typeface="Verdana"/>
                          <a:cs typeface="Verdana"/>
                        </a:rPr>
                        <a:t> </a:t>
                      </a:r>
                      <a:r>
                        <a:rPr sz="1000" spc="-100" dirty="0">
                          <a:solidFill>
                            <a:srgbClr val="003864"/>
                          </a:solidFill>
                          <a:latin typeface="Verdana"/>
                          <a:cs typeface="Verdana"/>
                        </a:rPr>
                        <a:t>sỹ</a:t>
                      </a:r>
                      <a:r>
                        <a:rPr sz="1000" spc="-10" dirty="0">
                          <a:solidFill>
                            <a:srgbClr val="003864"/>
                          </a:solidFill>
                          <a:latin typeface="Verdana"/>
                          <a:cs typeface="Verdana"/>
                        </a:rPr>
                        <a:t> </a:t>
                      </a:r>
                      <a:r>
                        <a:rPr sz="1000" spc="-90" dirty="0">
                          <a:solidFill>
                            <a:srgbClr val="003864"/>
                          </a:solidFill>
                          <a:latin typeface="Verdana"/>
                          <a:cs typeface="Verdana"/>
                        </a:rPr>
                        <a:t>chuyên</a:t>
                      </a:r>
                      <a:r>
                        <a:rPr sz="1000" spc="25" dirty="0">
                          <a:solidFill>
                            <a:srgbClr val="003864"/>
                          </a:solidFill>
                          <a:latin typeface="Verdana"/>
                          <a:cs typeface="Verdana"/>
                        </a:rPr>
                        <a:t> </a:t>
                      </a:r>
                      <a:r>
                        <a:rPr sz="1000" spc="-90" dirty="0">
                          <a:solidFill>
                            <a:srgbClr val="003864"/>
                          </a:solidFill>
                          <a:latin typeface="Verdana"/>
                          <a:cs typeface="Verdana"/>
                        </a:rPr>
                        <a:t>khoa,</a:t>
                      </a:r>
                      <a:r>
                        <a:rPr sz="1000" spc="-5" dirty="0">
                          <a:solidFill>
                            <a:srgbClr val="003864"/>
                          </a:solidFill>
                          <a:latin typeface="Verdana"/>
                          <a:cs typeface="Verdana"/>
                        </a:rPr>
                        <a:t> </a:t>
                      </a:r>
                      <a:r>
                        <a:rPr sz="1000" spc="-80" dirty="0">
                          <a:solidFill>
                            <a:srgbClr val="003864"/>
                          </a:solidFill>
                          <a:latin typeface="Verdana"/>
                          <a:cs typeface="Verdana"/>
                        </a:rPr>
                        <a:t>bác</a:t>
                      </a:r>
                      <a:r>
                        <a:rPr sz="1000" spc="-30" dirty="0">
                          <a:solidFill>
                            <a:srgbClr val="003864"/>
                          </a:solidFill>
                          <a:latin typeface="Verdana"/>
                          <a:cs typeface="Verdana"/>
                        </a:rPr>
                        <a:t> </a:t>
                      </a:r>
                      <a:r>
                        <a:rPr sz="1000" spc="-95" dirty="0">
                          <a:solidFill>
                            <a:srgbClr val="003864"/>
                          </a:solidFill>
                          <a:latin typeface="Verdana"/>
                          <a:cs typeface="Verdana"/>
                        </a:rPr>
                        <a:t>sỹ</a:t>
                      </a:r>
                      <a:r>
                        <a:rPr sz="1000" dirty="0">
                          <a:solidFill>
                            <a:srgbClr val="003864"/>
                          </a:solidFill>
                          <a:latin typeface="Verdana"/>
                          <a:cs typeface="Verdana"/>
                        </a:rPr>
                        <a:t> </a:t>
                      </a:r>
                      <a:r>
                        <a:rPr sz="1000" spc="-75" dirty="0">
                          <a:solidFill>
                            <a:srgbClr val="003864"/>
                          </a:solidFill>
                          <a:latin typeface="Verdana"/>
                          <a:cs typeface="Verdana"/>
                        </a:rPr>
                        <a:t>đa</a:t>
                      </a:r>
                      <a:r>
                        <a:rPr sz="1000" spc="-30" dirty="0">
                          <a:solidFill>
                            <a:srgbClr val="003864"/>
                          </a:solidFill>
                          <a:latin typeface="Verdana"/>
                          <a:cs typeface="Verdana"/>
                        </a:rPr>
                        <a:t> </a:t>
                      </a:r>
                      <a:r>
                        <a:rPr sz="1000" spc="-20" dirty="0">
                          <a:solidFill>
                            <a:srgbClr val="003864"/>
                          </a:solidFill>
                          <a:latin typeface="Verdana"/>
                          <a:cs typeface="Verdana"/>
                        </a:rPr>
                        <a:t>khoa</a:t>
                      </a:r>
                      <a:endParaRPr sz="1000">
                        <a:latin typeface="Verdana"/>
                        <a:cs typeface="Verdana"/>
                      </a:endParaRPr>
                    </a:p>
                    <a:p>
                      <a:pPr marL="142240" indent="-84455">
                        <a:lnSpc>
                          <a:spcPct val="100000"/>
                        </a:lnSpc>
                        <a:spcBef>
                          <a:spcPts val="95"/>
                        </a:spcBef>
                        <a:buChar char="-"/>
                        <a:tabLst>
                          <a:tab pos="142240" algn="l"/>
                        </a:tabLst>
                      </a:pPr>
                      <a:r>
                        <a:rPr sz="1000" spc="-95" dirty="0">
                          <a:solidFill>
                            <a:srgbClr val="003864"/>
                          </a:solidFill>
                          <a:latin typeface="Verdana"/>
                          <a:cs typeface="Verdana"/>
                        </a:rPr>
                        <a:t>Xét</a:t>
                      </a:r>
                      <a:r>
                        <a:rPr sz="1000" spc="-20" dirty="0">
                          <a:solidFill>
                            <a:srgbClr val="003864"/>
                          </a:solidFill>
                          <a:latin typeface="Verdana"/>
                          <a:cs typeface="Verdana"/>
                        </a:rPr>
                        <a:t> </a:t>
                      </a:r>
                      <a:r>
                        <a:rPr sz="1000" spc="-95" dirty="0">
                          <a:solidFill>
                            <a:srgbClr val="003864"/>
                          </a:solidFill>
                          <a:latin typeface="Verdana"/>
                          <a:cs typeface="Verdana"/>
                        </a:rPr>
                        <a:t>nghiệm</a:t>
                      </a:r>
                      <a:r>
                        <a:rPr sz="1000" spc="-5" dirty="0">
                          <a:solidFill>
                            <a:srgbClr val="003864"/>
                          </a:solidFill>
                          <a:latin typeface="Verdana"/>
                          <a:cs typeface="Verdana"/>
                        </a:rPr>
                        <a:t> </a:t>
                      </a:r>
                      <a:r>
                        <a:rPr sz="1000" spc="-100" dirty="0">
                          <a:solidFill>
                            <a:srgbClr val="003864"/>
                          </a:solidFill>
                          <a:latin typeface="Verdana"/>
                          <a:cs typeface="Verdana"/>
                        </a:rPr>
                        <a:t>và</a:t>
                      </a:r>
                      <a:r>
                        <a:rPr sz="1000" spc="-15" dirty="0">
                          <a:solidFill>
                            <a:srgbClr val="003864"/>
                          </a:solidFill>
                          <a:latin typeface="Verdana"/>
                          <a:cs typeface="Verdana"/>
                        </a:rPr>
                        <a:t> </a:t>
                      </a:r>
                      <a:r>
                        <a:rPr sz="1000" spc="-80" dirty="0">
                          <a:solidFill>
                            <a:srgbClr val="003864"/>
                          </a:solidFill>
                          <a:latin typeface="Verdana"/>
                          <a:cs typeface="Verdana"/>
                        </a:rPr>
                        <a:t>chẩn</a:t>
                      </a:r>
                      <a:r>
                        <a:rPr sz="1000" spc="15" dirty="0">
                          <a:solidFill>
                            <a:srgbClr val="003864"/>
                          </a:solidFill>
                          <a:latin typeface="Verdana"/>
                          <a:cs typeface="Verdana"/>
                        </a:rPr>
                        <a:t> </a:t>
                      </a:r>
                      <a:r>
                        <a:rPr sz="1000" spc="-80" dirty="0">
                          <a:solidFill>
                            <a:srgbClr val="003864"/>
                          </a:solidFill>
                          <a:latin typeface="Verdana"/>
                          <a:cs typeface="Verdana"/>
                        </a:rPr>
                        <a:t>đoán</a:t>
                      </a:r>
                      <a:r>
                        <a:rPr sz="1000" spc="-25" dirty="0">
                          <a:solidFill>
                            <a:srgbClr val="003864"/>
                          </a:solidFill>
                          <a:latin typeface="Verdana"/>
                          <a:cs typeface="Verdana"/>
                        </a:rPr>
                        <a:t> </a:t>
                      </a:r>
                      <a:r>
                        <a:rPr sz="1000" spc="-85" dirty="0">
                          <a:solidFill>
                            <a:srgbClr val="003864"/>
                          </a:solidFill>
                          <a:latin typeface="Verdana"/>
                          <a:cs typeface="Verdana"/>
                        </a:rPr>
                        <a:t>hình</a:t>
                      </a:r>
                      <a:r>
                        <a:rPr sz="1000" dirty="0">
                          <a:solidFill>
                            <a:srgbClr val="003864"/>
                          </a:solidFill>
                          <a:latin typeface="Verdana"/>
                          <a:cs typeface="Verdana"/>
                        </a:rPr>
                        <a:t> </a:t>
                      </a:r>
                      <a:r>
                        <a:rPr sz="1000" spc="-90" dirty="0">
                          <a:solidFill>
                            <a:srgbClr val="003864"/>
                          </a:solidFill>
                          <a:latin typeface="Verdana"/>
                          <a:cs typeface="Verdana"/>
                        </a:rPr>
                        <a:t>ảnh</a:t>
                      </a:r>
                      <a:r>
                        <a:rPr sz="1000" dirty="0">
                          <a:solidFill>
                            <a:srgbClr val="003864"/>
                          </a:solidFill>
                          <a:latin typeface="Verdana"/>
                          <a:cs typeface="Verdana"/>
                        </a:rPr>
                        <a:t> </a:t>
                      </a:r>
                      <a:r>
                        <a:rPr sz="1000" spc="-85" dirty="0">
                          <a:solidFill>
                            <a:srgbClr val="003864"/>
                          </a:solidFill>
                          <a:latin typeface="Verdana"/>
                          <a:cs typeface="Verdana"/>
                        </a:rPr>
                        <a:t>như</a:t>
                      </a:r>
                      <a:r>
                        <a:rPr sz="1000" spc="10" dirty="0">
                          <a:solidFill>
                            <a:srgbClr val="003864"/>
                          </a:solidFill>
                          <a:latin typeface="Verdana"/>
                          <a:cs typeface="Verdana"/>
                        </a:rPr>
                        <a:t> </a:t>
                      </a:r>
                      <a:r>
                        <a:rPr sz="1000" spc="-110" dirty="0">
                          <a:solidFill>
                            <a:srgbClr val="003864"/>
                          </a:solidFill>
                          <a:latin typeface="Verdana"/>
                          <a:cs typeface="Verdana"/>
                        </a:rPr>
                        <a:t>X</a:t>
                      </a:r>
                      <a:r>
                        <a:rPr sz="1000" spc="-20" dirty="0">
                          <a:solidFill>
                            <a:srgbClr val="003864"/>
                          </a:solidFill>
                          <a:latin typeface="Verdana"/>
                          <a:cs typeface="Verdana"/>
                        </a:rPr>
                        <a:t> </a:t>
                      </a:r>
                      <a:r>
                        <a:rPr sz="1000" spc="-85" dirty="0">
                          <a:solidFill>
                            <a:srgbClr val="003864"/>
                          </a:solidFill>
                          <a:latin typeface="Verdana"/>
                          <a:cs typeface="Verdana"/>
                        </a:rPr>
                        <a:t>quang,</a:t>
                      </a:r>
                      <a:r>
                        <a:rPr sz="1000" spc="-10" dirty="0">
                          <a:solidFill>
                            <a:srgbClr val="003864"/>
                          </a:solidFill>
                          <a:latin typeface="Verdana"/>
                          <a:cs typeface="Verdana"/>
                        </a:rPr>
                        <a:t> </a:t>
                      </a:r>
                      <a:r>
                        <a:rPr sz="1000" spc="-85" dirty="0">
                          <a:solidFill>
                            <a:srgbClr val="003864"/>
                          </a:solidFill>
                          <a:latin typeface="Verdana"/>
                          <a:cs typeface="Verdana"/>
                        </a:rPr>
                        <a:t>siêu</a:t>
                      </a:r>
                      <a:r>
                        <a:rPr sz="1000" spc="-15" dirty="0">
                          <a:solidFill>
                            <a:srgbClr val="003864"/>
                          </a:solidFill>
                          <a:latin typeface="Verdana"/>
                          <a:cs typeface="Verdana"/>
                        </a:rPr>
                        <a:t> </a:t>
                      </a:r>
                      <a:r>
                        <a:rPr sz="1000" spc="-75" dirty="0">
                          <a:solidFill>
                            <a:srgbClr val="003864"/>
                          </a:solidFill>
                          <a:latin typeface="Verdana"/>
                          <a:cs typeface="Verdana"/>
                        </a:rPr>
                        <a:t>âm,…(theo</a:t>
                      </a:r>
                      <a:r>
                        <a:rPr sz="1000" spc="-20" dirty="0">
                          <a:solidFill>
                            <a:srgbClr val="003864"/>
                          </a:solidFill>
                          <a:latin typeface="Verdana"/>
                          <a:cs typeface="Verdana"/>
                        </a:rPr>
                        <a:t> </a:t>
                      </a:r>
                      <a:r>
                        <a:rPr sz="1000" spc="-75" dirty="0">
                          <a:solidFill>
                            <a:srgbClr val="003864"/>
                          </a:solidFill>
                          <a:latin typeface="Verdana"/>
                          <a:cs typeface="Verdana"/>
                        </a:rPr>
                        <a:t>chỉ</a:t>
                      </a:r>
                      <a:r>
                        <a:rPr sz="1000" spc="-10" dirty="0">
                          <a:solidFill>
                            <a:srgbClr val="003864"/>
                          </a:solidFill>
                          <a:latin typeface="Verdana"/>
                          <a:cs typeface="Verdana"/>
                        </a:rPr>
                        <a:t> </a:t>
                      </a:r>
                      <a:r>
                        <a:rPr sz="1000" spc="-70" dirty="0">
                          <a:solidFill>
                            <a:srgbClr val="003864"/>
                          </a:solidFill>
                          <a:latin typeface="Verdana"/>
                          <a:cs typeface="Verdana"/>
                        </a:rPr>
                        <a:t>định</a:t>
                      </a:r>
                      <a:r>
                        <a:rPr sz="1000" dirty="0">
                          <a:solidFill>
                            <a:srgbClr val="003864"/>
                          </a:solidFill>
                          <a:latin typeface="Verdana"/>
                          <a:cs typeface="Verdana"/>
                        </a:rPr>
                        <a:t> </a:t>
                      </a:r>
                      <a:r>
                        <a:rPr sz="1000" spc="-100" dirty="0">
                          <a:solidFill>
                            <a:srgbClr val="003864"/>
                          </a:solidFill>
                          <a:latin typeface="Verdana"/>
                          <a:cs typeface="Verdana"/>
                        </a:rPr>
                        <a:t>và</a:t>
                      </a:r>
                      <a:r>
                        <a:rPr sz="1000" spc="-20" dirty="0">
                          <a:solidFill>
                            <a:srgbClr val="003864"/>
                          </a:solidFill>
                          <a:latin typeface="Verdana"/>
                          <a:cs typeface="Verdana"/>
                        </a:rPr>
                        <a:t> </a:t>
                      </a:r>
                      <a:r>
                        <a:rPr sz="1000" spc="-90" dirty="0">
                          <a:solidFill>
                            <a:srgbClr val="003864"/>
                          </a:solidFill>
                          <a:latin typeface="Verdana"/>
                          <a:cs typeface="Verdana"/>
                        </a:rPr>
                        <a:t>phù</a:t>
                      </a:r>
                      <a:r>
                        <a:rPr sz="1000" spc="-5" dirty="0">
                          <a:solidFill>
                            <a:srgbClr val="003864"/>
                          </a:solidFill>
                          <a:latin typeface="Verdana"/>
                          <a:cs typeface="Verdana"/>
                        </a:rPr>
                        <a:t> </a:t>
                      </a:r>
                      <a:r>
                        <a:rPr sz="1000" spc="-80" dirty="0">
                          <a:solidFill>
                            <a:srgbClr val="003864"/>
                          </a:solidFill>
                          <a:latin typeface="Verdana"/>
                          <a:cs typeface="Verdana"/>
                        </a:rPr>
                        <a:t>hợp</a:t>
                      </a:r>
                      <a:r>
                        <a:rPr sz="1000" spc="-20" dirty="0">
                          <a:solidFill>
                            <a:srgbClr val="003864"/>
                          </a:solidFill>
                          <a:latin typeface="Verdana"/>
                          <a:cs typeface="Verdana"/>
                        </a:rPr>
                        <a:t> </a:t>
                      </a:r>
                      <a:r>
                        <a:rPr sz="1000" spc="-70" dirty="0">
                          <a:solidFill>
                            <a:srgbClr val="003864"/>
                          </a:solidFill>
                          <a:latin typeface="Verdana"/>
                          <a:cs typeface="Verdana"/>
                        </a:rPr>
                        <a:t>với</a:t>
                      </a:r>
                      <a:r>
                        <a:rPr sz="1000" spc="-10" dirty="0">
                          <a:solidFill>
                            <a:srgbClr val="003864"/>
                          </a:solidFill>
                          <a:latin typeface="Verdana"/>
                          <a:cs typeface="Verdana"/>
                        </a:rPr>
                        <a:t> </a:t>
                      </a:r>
                      <a:r>
                        <a:rPr sz="1000" spc="-85" dirty="0">
                          <a:solidFill>
                            <a:srgbClr val="003864"/>
                          </a:solidFill>
                          <a:latin typeface="Verdana"/>
                          <a:cs typeface="Verdana"/>
                        </a:rPr>
                        <a:t>chẩn</a:t>
                      </a:r>
                      <a:r>
                        <a:rPr sz="1000" dirty="0">
                          <a:solidFill>
                            <a:srgbClr val="003864"/>
                          </a:solidFill>
                          <a:latin typeface="Verdana"/>
                          <a:cs typeface="Verdana"/>
                        </a:rPr>
                        <a:t> </a:t>
                      </a:r>
                      <a:r>
                        <a:rPr sz="1000" spc="-80" dirty="0">
                          <a:solidFill>
                            <a:srgbClr val="003864"/>
                          </a:solidFill>
                          <a:latin typeface="Verdana"/>
                          <a:cs typeface="Verdana"/>
                        </a:rPr>
                        <a:t>đoán</a:t>
                      </a:r>
                      <a:r>
                        <a:rPr sz="1000" spc="-20" dirty="0">
                          <a:solidFill>
                            <a:srgbClr val="003864"/>
                          </a:solidFill>
                          <a:latin typeface="Verdana"/>
                          <a:cs typeface="Verdana"/>
                        </a:rPr>
                        <a:t> </a:t>
                      </a:r>
                      <a:r>
                        <a:rPr sz="1000" spc="-10" dirty="0">
                          <a:solidFill>
                            <a:srgbClr val="003864"/>
                          </a:solidFill>
                          <a:latin typeface="Verdana"/>
                          <a:cs typeface="Verdana"/>
                        </a:rPr>
                        <a:t>bệnh)</a:t>
                      </a:r>
                      <a:endParaRPr sz="1000">
                        <a:latin typeface="Verdana"/>
                        <a:cs typeface="Verdana"/>
                      </a:endParaRPr>
                    </a:p>
                    <a:p>
                      <a:pPr marL="142240" indent="-84455">
                        <a:lnSpc>
                          <a:spcPct val="100000"/>
                        </a:lnSpc>
                        <a:spcBef>
                          <a:spcPts val="95"/>
                        </a:spcBef>
                        <a:buChar char="-"/>
                        <a:tabLst>
                          <a:tab pos="142240" algn="l"/>
                        </a:tabLst>
                      </a:pPr>
                      <a:r>
                        <a:rPr sz="1000" spc="-80" dirty="0">
                          <a:solidFill>
                            <a:srgbClr val="003864"/>
                          </a:solidFill>
                          <a:latin typeface="Verdana"/>
                          <a:cs typeface="Verdana"/>
                        </a:rPr>
                        <a:t>Thuốc</a:t>
                      </a:r>
                      <a:r>
                        <a:rPr sz="1000" spc="15" dirty="0">
                          <a:solidFill>
                            <a:srgbClr val="003864"/>
                          </a:solidFill>
                          <a:latin typeface="Verdana"/>
                          <a:cs typeface="Verdana"/>
                        </a:rPr>
                        <a:t> </a:t>
                      </a:r>
                      <a:r>
                        <a:rPr sz="1000" spc="-110" dirty="0">
                          <a:solidFill>
                            <a:srgbClr val="003864"/>
                          </a:solidFill>
                          <a:latin typeface="Verdana"/>
                          <a:cs typeface="Verdana"/>
                        </a:rPr>
                        <a:t>men</a:t>
                      </a:r>
                      <a:r>
                        <a:rPr sz="1000" spc="-10" dirty="0">
                          <a:solidFill>
                            <a:srgbClr val="003864"/>
                          </a:solidFill>
                          <a:latin typeface="Verdana"/>
                          <a:cs typeface="Verdana"/>
                        </a:rPr>
                        <a:t> </a:t>
                      </a:r>
                      <a:r>
                        <a:rPr sz="1000" spc="-85" dirty="0">
                          <a:solidFill>
                            <a:srgbClr val="003864"/>
                          </a:solidFill>
                          <a:latin typeface="Verdana"/>
                          <a:cs typeface="Verdana"/>
                        </a:rPr>
                        <a:t>(theo</a:t>
                      </a:r>
                      <a:r>
                        <a:rPr sz="1000" dirty="0">
                          <a:solidFill>
                            <a:srgbClr val="003864"/>
                          </a:solidFill>
                          <a:latin typeface="Verdana"/>
                          <a:cs typeface="Verdana"/>
                        </a:rPr>
                        <a:t> </a:t>
                      </a:r>
                      <a:r>
                        <a:rPr sz="1000" spc="-75" dirty="0">
                          <a:solidFill>
                            <a:srgbClr val="003864"/>
                          </a:solidFill>
                          <a:latin typeface="Verdana"/>
                          <a:cs typeface="Verdana"/>
                        </a:rPr>
                        <a:t>chỉ</a:t>
                      </a:r>
                      <a:r>
                        <a:rPr sz="1000" dirty="0">
                          <a:solidFill>
                            <a:srgbClr val="003864"/>
                          </a:solidFill>
                          <a:latin typeface="Verdana"/>
                          <a:cs typeface="Verdana"/>
                        </a:rPr>
                        <a:t> </a:t>
                      </a:r>
                      <a:r>
                        <a:rPr sz="1000" spc="-20" dirty="0">
                          <a:solidFill>
                            <a:srgbClr val="003864"/>
                          </a:solidFill>
                          <a:latin typeface="Verdana"/>
                          <a:cs typeface="Verdana"/>
                        </a:rPr>
                        <a:t>định)</a:t>
                      </a:r>
                      <a:endParaRPr sz="1000">
                        <a:latin typeface="Verdana"/>
                        <a:cs typeface="Verdana"/>
                      </a:endParaRPr>
                    </a:p>
                    <a:p>
                      <a:pPr marL="142240" indent="-84455">
                        <a:lnSpc>
                          <a:spcPct val="100000"/>
                        </a:lnSpc>
                        <a:spcBef>
                          <a:spcPts val="110"/>
                        </a:spcBef>
                        <a:buChar char="-"/>
                        <a:tabLst>
                          <a:tab pos="142240" algn="l"/>
                        </a:tabLst>
                      </a:pPr>
                      <a:r>
                        <a:rPr sz="1000" spc="-95" dirty="0">
                          <a:solidFill>
                            <a:srgbClr val="003864"/>
                          </a:solidFill>
                          <a:latin typeface="Verdana"/>
                          <a:cs typeface="Verdana"/>
                        </a:rPr>
                        <a:t>Chữa</a:t>
                      </a:r>
                      <a:r>
                        <a:rPr sz="1000" spc="15" dirty="0">
                          <a:solidFill>
                            <a:srgbClr val="003864"/>
                          </a:solidFill>
                          <a:latin typeface="Verdana"/>
                          <a:cs typeface="Verdana"/>
                        </a:rPr>
                        <a:t> </a:t>
                      </a:r>
                      <a:r>
                        <a:rPr sz="1000" spc="-70" dirty="0">
                          <a:solidFill>
                            <a:srgbClr val="003864"/>
                          </a:solidFill>
                          <a:latin typeface="Verdana"/>
                          <a:cs typeface="Verdana"/>
                        </a:rPr>
                        <a:t>trị</a:t>
                      </a:r>
                      <a:r>
                        <a:rPr sz="1000" spc="-20" dirty="0">
                          <a:solidFill>
                            <a:srgbClr val="003864"/>
                          </a:solidFill>
                          <a:latin typeface="Verdana"/>
                          <a:cs typeface="Verdana"/>
                        </a:rPr>
                        <a:t> </a:t>
                      </a:r>
                      <a:r>
                        <a:rPr sz="1000" spc="-85" dirty="0">
                          <a:solidFill>
                            <a:srgbClr val="003864"/>
                          </a:solidFill>
                          <a:latin typeface="Verdana"/>
                          <a:cs typeface="Verdana"/>
                        </a:rPr>
                        <a:t>theo</a:t>
                      </a:r>
                      <a:r>
                        <a:rPr sz="1000" spc="-5" dirty="0">
                          <a:solidFill>
                            <a:srgbClr val="003864"/>
                          </a:solidFill>
                          <a:latin typeface="Verdana"/>
                          <a:cs typeface="Verdana"/>
                        </a:rPr>
                        <a:t> </a:t>
                      </a:r>
                      <a:r>
                        <a:rPr sz="1000" spc="-80" dirty="0">
                          <a:solidFill>
                            <a:srgbClr val="003864"/>
                          </a:solidFill>
                          <a:latin typeface="Verdana"/>
                          <a:cs typeface="Verdana"/>
                        </a:rPr>
                        <a:t>phương</a:t>
                      </a:r>
                      <a:r>
                        <a:rPr sz="1000" spc="20" dirty="0">
                          <a:solidFill>
                            <a:srgbClr val="003864"/>
                          </a:solidFill>
                          <a:latin typeface="Verdana"/>
                          <a:cs typeface="Verdana"/>
                        </a:rPr>
                        <a:t> </a:t>
                      </a:r>
                      <a:r>
                        <a:rPr sz="1000" spc="-90" dirty="0">
                          <a:solidFill>
                            <a:srgbClr val="003864"/>
                          </a:solidFill>
                          <a:latin typeface="Verdana"/>
                          <a:cs typeface="Verdana"/>
                        </a:rPr>
                        <a:t>pháp</a:t>
                      </a:r>
                      <a:r>
                        <a:rPr sz="1000" spc="-15" dirty="0">
                          <a:solidFill>
                            <a:srgbClr val="003864"/>
                          </a:solidFill>
                          <a:latin typeface="Verdana"/>
                          <a:cs typeface="Verdana"/>
                        </a:rPr>
                        <a:t> </a:t>
                      </a:r>
                      <a:r>
                        <a:rPr sz="1000" spc="-80" dirty="0">
                          <a:solidFill>
                            <a:srgbClr val="003864"/>
                          </a:solidFill>
                          <a:latin typeface="Verdana"/>
                          <a:cs typeface="Verdana"/>
                        </a:rPr>
                        <a:t>đông</a:t>
                      </a:r>
                      <a:r>
                        <a:rPr sz="1000" spc="-5" dirty="0">
                          <a:solidFill>
                            <a:srgbClr val="003864"/>
                          </a:solidFill>
                          <a:latin typeface="Verdana"/>
                          <a:cs typeface="Verdana"/>
                        </a:rPr>
                        <a:t> </a:t>
                      </a:r>
                      <a:r>
                        <a:rPr sz="1000" spc="-50" dirty="0">
                          <a:solidFill>
                            <a:srgbClr val="003864"/>
                          </a:solidFill>
                          <a:latin typeface="Verdana"/>
                          <a:cs typeface="Verdana"/>
                        </a:rPr>
                        <a:t>y</a:t>
                      </a:r>
                      <a:endParaRPr sz="1000">
                        <a:latin typeface="Verdana"/>
                        <a:cs typeface="Verdana"/>
                      </a:endParaRPr>
                    </a:p>
                    <a:p>
                      <a:pPr marL="142240" indent="-84455">
                        <a:lnSpc>
                          <a:spcPct val="100000"/>
                        </a:lnSpc>
                        <a:spcBef>
                          <a:spcPts val="95"/>
                        </a:spcBef>
                        <a:buChar char="-"/>
                        <a:tabLst>
                          <a:tab pos="142240" algn="l"/>
                        </a:tabLst>
                      </a:pPr>
                      <a:r>
                        <a:rPr sz="1000" spc="-90" dirty="0">
                          <a:solidFill>
                            <a:srgbClr val="003864"/>
                          </a:solidFill>
                          <a:latin typeface="Verdana"/>
                          <a:cs typeface="Verdana"/>
                        </a:rPr>
                        <a:t>Biến</a:t>
                      </a:r>
                      <a:r>
                        <a:rPr sz="1000" spc="-5" dirty="0">
                          <a:solidFill>
                            <a:srgbClr val="003864"/>
                          </a:solidFill>
                          <a:latin typeface="Verdana"/>
                          <a:cs typeface="Verdana"/>
                        </a:rPr>
                        <a:t> </a:t>
                      </a:r>
                      <a:r>
                        <a:rPr sz="1000" spc="-80" dirty="0">
                          <a:solidFill>
                            <a:srgbClr val="003864"/>
                          </a:solidFill>
                          <a:latin typeface="Verdana"/>
                          <a:cs typeface="Verdana"/>
                        </a:rPr>
                        <a:t>chứng</a:t>
                      </a:r>
                      <a:r>
                        <a:rPr sz="1000" spc="20" dirty="0">
                          <a:solidFill>
                            <a:srgbClr val="003864"/>
                          </a:solidFill>
                          <a:latin typeface="Verdana"/>
                          <a:cs typeface="Verdana"/>
                        </a:rPr>
                        <a:t> </a:t>
                      </a:r>
                      <a:r>
                        <a:rPr sz="1000" spc="-80" dirty="0">
                          <a:solidFill>
                            <a:srgbClr val="003864"/>
                          </a:solidFill>
                          <a:latin typeface="Verdana"/>
                          <a:cs typeface="Verdana"/>
                        </a:rPr>
                        <a:t>thai</a:t>
                      </a:r>
                      <a:r>
                        <a:rPr sz="1000" spc="-15" dirty="0">
                          <a:solidFill>
                            <a:srgbClr val="003864"/>
                          </a:solidFill>
                          <a:latin typeface="Verdana"/>
                          <a:cs typeface="Verdana"/>
                        </a:rPr>
                        <a:t> </a:t>
                      </a:r>
                      <a:r>
                        <a:rPr sz="1000" spc="-90" dirty="0">
                          <a:solidFill>
                            <a:srgbClr val="003864"/>
                          </a:solidFill>
                          <a:latin typeface="Verdana"/>
                          <a:cs typeface="Verdana"/>
                        </a:rPr>
                        <a:t>sản</a:t>
                      </a:r>
                      <a:r>
                        <a:rPr sz="1000" spc="5" dirty="0">
                          <a:solidFill>
                            <a:srgbClr val="003864"/>
                          </a:solidFill>
                          <a:latin typeface="Verdana"/>
                          <a:cs typeface="Verdana"/>
                        </a:rPr>
                        <a:t> </a:t>
                      </a:r>
                      <a:r>
                        <a:rPr sz="1000" spc="-80" dirty="0">
                          <a:solidFill>
                            <a:srgbClr val="003864"/>
                          </a:solidFill>
                          <a:latin typeface="Verdana"/>
                          <a:cs typeface="Verdana"/>
                        </a:rPr>
                        <a:t>ngoại</a:t>
                      </a:r>
                      <a:r>
                        <a:rPr sz="1000" spc="-15" dirty="0">
                          <a:solidFill>
                            <a:srgbClr val="003864"/>
                          </a:solidFill>
                          <a:latin typeface="Verdana"/>
                          <a:cs typeface="Verdana"/>
                        </a:rPr>
                        <a:t> </a:t>
                      </a:r>
                      <a:r>
                        <a:rPr sz="1000" spc="-25" dirty="0">
                          <a:solidFill>
                            <a:srgbClr val="003864"/>
                          </a:solidFill>
                          <a:latin typeface="Verdana"/>
                          <a:cs typeface="Verdana"/>
                        </a:rPr>
                        <a:t>trú</a:t>
                      </a:r>
                      <a:endParaRPr sz="1000">
                        <a:latin typeface="Verdana"/>
                        <a:cs typeface="Verdana"/>
                      </a:endParaRPr>
                    </a:p>
                    <a:p>
                      <a:pPr marL="142240" indent="-84455">
                        <a:lnSpc>
                          <a:spcPct val="100000"/>
                        </a:lnSpc>
                        <a:spcBef>
                          <a:spcPts val="95"/>
                        </a:spcBef>
                        <a:buChar char="-"/>
                        <a:tabLst>
                          <a:tab pos="142240" algn="l"/>
                        </a:tabLst>
                      </a:pPr>
                      <a:r>
                        <a:rPr sz="1000" spc="-90" dirty="0">
                          <a:solidFill>
                            <a:srgbClr val="003864"/>
                          </a:solidFill>
                          <a:latin typeface="Verdana"/>
                          <a:cs typeface="Verdana"/>
                        </a:rPr>
                        <a:t>Chi</a:t>
                      </a:r>
                      <a:r>
                        <a:rPr sz="1000" spc="-5" dirty="0">
                          <a:solidFill>
                            <a:srgbClr val="003864"/>
                          </a:solidFill>
                          <a:latin typeface="Verdana"/>
                          <a:cs typeface="Verdana"/>
                        </a:rPr>
                        <a:t> </a:t>
                      </a:r>
                      <a:r>
                        <a:rPr sz="1000" spc="-80" dirty="0">
                          <a:solidFill>
                            <a:srgbClr val="003864"/>
                          </a:solidFill>
                          <a:latin typeface="Verdana"/>
                          <a:cs typeface="Verdana"/>
                        </a:rPr>
                        <a:t>phí</a:t>
                      </a:r>
                      <a:r>
                        <a:rPr sz="1000" spc="-25" dirty="0">
                          <a:solidFill>
                            <a:srgbClr val="003864"/>
                          </a:solidFill>
                          <a:latin typeface="Verdana"/>
                          <a:cs typeface="Verdana"/>
                        </a:rPr>
                        <a:t> </a:t>
                      </a:r>
                      <a:r>
                        <a:rPr sz="1000" spc="-110" dirty="0">
                          <a:solidFill>
                            <a:srgbClr val="003864"/>
                          </a:solidFill>
                          <a:latin typeface="Verdana"/>
                          <a:cs typeface="Verdana"/>
                        </a:rPr>
                        <a:t>khám</a:t>
                      </a:r>
                      <a:r>
                        <a:rPr sz="1000" spc="15" dirty="0">
                          <a:solidFill>
                            <a:srgbClr val="003864"/>
                          </a:solidFill>
                          <a:latin typeface="Verdana"/>
                          <a:cs typeface="Verdana"/>
                        </a:rPr>
                        <a:t> </a:t>
                      </a:r>
                      <a:r>
                        <a:rPr sz="1000" spc="-90" dirty="0">
                          <a:solidFill>
                            <a:srgbClr val="003864"/>
                          </a:solidFill>
                          <a:latin typeface="Verdana"/>
                          <a:cs typeface="Verdana"/>
                        </a:rPr>
                        <a:t>vật</a:t>
                      </a:r>
                      <a:r>
                        <a:rPr sz="1000" spc="-15" dirty="0">
                          <a:solidFill>
                            <a:srgbClr val="003864"/>
                          </a:solidFill>
                          <a:latin typeface="Verdana"/>
                          <a:cs typeface="Verdana"/>
                        </a:rPr>
                        <a:t> </a:t>
                      </a:r>
                      <a:r>
                        <a:rPr sz="1000" spc="-85" dirty="0">
                          <a:solidFill>
                            <a:srgbClr val="003864"/>
                          </a:solidFill>
                          <a:latin typeface="Verdana"/>
                          <a:cs typeface="Verdana"/>
                        </a:rPr>
                        <a:t>lý</a:t>
                      </a:r>
                      <a:r>
                        <a:rPr sz="1000" spc="-5"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75" dirty="0">
                          <a:solidFill>
                            <a:srgbClr val="003864"/>
                          </a:solidFill>
                          <a:latin typeface="Verdana"/>
                          <a:cs typeface="Verdana"/>
                        </a:rPr>
                        <a:t>liệu</a:t>
                      </a:r>
                      <a:r>
                        <a:rPr sz="1000" spc="-20" dirty="0">
                          <a:solidFill>
                            <a:srgbClr val="003864"/>
                          </a:solidFill>
                          <a:latin typeface="Verdana"/>
                          <a:cs typeface="Verdana"/>
                        </a:rPr>
                        <a:t> </a:t>
                      </a:r>
                      <a:r>
                        <a:rPr sz="1000" spc="-80" dirty="0">
                          <a:solidFill>
                            <a:srgbClr val="003864"/>
                          </a:solidFill>
                          <a:latin typeface="Verdana"/>
                          <a:cs typeface="Verdana"/>
                        </a:rPr>
                        <a:t>lần</a:t>
                      </a:r>
                      <a:r>
                        <a:rPr sz="1000" spc="-20" dirty="0">
                          <a:solidFill>
                            <a:srgbClr val="003864"/>
                          </a:solidFill>
                          <a:latin typeface="Verdana"/>
                          <a:cs typeface="Verdana"/>
                        </a:rPr>
                        <a:t> </a:t>
                      </a:r>
                      <a:r>
                        <a:rPr sz="1000" spc="-80" dirty="0">
                          <a:solidFill>
                            <a:srgbClr val="003864"/>
                          </a:solidFill>
                          <a:latin typeface="Verdana"/>
                          <a:cs typeface="Verdana"/>
                        </a:rPr>
                        <a:t>đầu</a:t>
                      </a:r>
                      <a:r>
                        <a:rPr sz="1000" spc="-10" dirty="0">
                          <a:solidFill>
                            <a:srgbClr val="003864"/>
                          </a:solidFill>
                          <a:latin typeface="Verdana"/>
                          <a:cs typeface="Verdana"/>
                        </a:rPr>
                        <a:t> </a:t>
                      </a:r>
                      <a:r>
                        <a:rPr sz="1000" spc="-80" dirty="0">
                          <a:solidFill>
                            <a:srgbClr val="003864"/>
                          </a:solidFill>
                          <a:latin typeface="Verdana"/>
                          <a:cs typeface="Verdana"/>
                        </a:rPr>
                        <a:t>tiên</a:t>
                      </a:r>
                      <a:r>
                        <a:rPr sz="1000" spc="-20" dirty="0">
                          <a:solidFill>
                            <a:srgbClr val="003864"/>
                          </a:solidFill>
                          <a:latin typeface="Verdana"/>
                          <a:cs typeface="Verdana"/>
                        </a:rPr>
                        <a:t> </a:t>
                      </a:r>
                      <a:r>
                        <a:rPr sz="1000" spc="-80" dirty="0">
                          <a:solidFill>
                            <a:srgbClr val="003864"/>
                          </a:solidFill>
                          <a:latin typeface="Verdana"/>
                          <a:cs typeface="Verdana"/>
                        </a:rPr>
                        <a:t>của</a:t>
                      </a:r>
                      <a:r>
                        <a:rPr sz="1000" spc="15" dirty="0">
                          <a:solidFill>
                            <a:srgbClr val="003864"/>
                          </a:solidFill>
                          <a:latin typeface="Verdana"/>
                          <a:cs typeface="Verdana"/>
                        </a:rPr>
                        <a:t> </a:t>
                      </a:r>
                      <a:r>
                        <a:rPr sz="1000" spc="-100" dirty="0">
                          <a:solidFill>
                            <a:srgbClr val="003864"/>
                          </a:solidFill>
                          <a:latin typeface="Verdana"/>
                          <a:cs typeface="Verdana"/>
                        </a:rPr>
                        <a:t>mỗi</a:t>
                      </a:r>
                      <a:r>
                        <a:rPr sz="1000" spc="-35" dirty="0">
                          <a:solidFill>
                            <a:srgbClr val="003864"/>
                          </a:solidFill>
                          <a:latin typeface="Verdana"/>
                          <a:cs typeface="Verdana"/>
                        </a:rPr>
                        <a:t> </a:t>
                      </a:r>
                      <a:r>
                        <a:rPr sz="1000" spc="-65" dirty="0">
                          <a:solidFill>
                            <a:srgbClr val="003864"/>
                          </a:solidFill>
                          <a:latin typeface="Verdana"/>
                          <a:cs typeface="Verdana"/>
                        </a:rPr>
                        <a:t>đợt</a:t>
                      </a:r>
                      <a:r>
                        <a:rPr sz="1000" spc="-5" dirty="0">
                          <a:solidFill>
                            <a:srgbClr val="003864"/>
                          </a:solidFill>
                          <a:latin typeface="Verdana"/>
                          <a:cs typeface="Verdana"/>
                        </a:rPr>
                        <a:t> </a:t>
                      </a:r>
                      <a:r>
                        <a:rPr sz="1000" spc="-75" dirty="0">
                          <a:solidFill>
                            <a:srgbClr val="003864"/>
                          </a:solidFill>
                          <a:latin typeface="Verdana"/>
                          <a:cs typeface="Verdana"/>
                        </a:rPr>
                        <a:t>(lộ</a:t>
                      </a:r>
                      <a:r>
                        <a:rPr sz="1000" spc="-20" dirty="0">
                          <a:solidFill>
                            <a:srgbClr val="003864"/>
                          </a:solidFill>
                          <a:latin typeface="Verdana"/>
                          <a:cs typeface="Verdana"/>
                        </a:rPr>
                        <a:t> </a:t>
                      </a:r>
                      <a:r>
                        <a:rPr sz="1000" spc="-80" dirty="0">
                          <a:solidFill>
                            <a:srgbClr val="003864"/>
                          </a:solidFill>
                          <a:latin typeface="Verdana"/>
                          <a:cs typeface="Verdana"/>
                        </a:rPr>
                        <a:t>trình)</a:t>
                      </a:r>
                      <a:r>
                        <a:rPr sz="1000" spc="15" dirty="0">
                          <a:solidFill>
                            <a:srgbClr val="003864"/>
                          </a:solidFill>
                          <a:latin typeface="Verdana"/>
                          <a:cs typeface="Verdana"/>
                        </a:rPr>
                        <a:t> </a:t>
                      </a:r>
                      <a:r>
                        <a:rPr sz="1000" spc="-75" dirty="0">
                          <a:solidFill>
                            <a:srgbClr val="003864"/>
                          </a:solidFill>
                          <a:latin typeface="Verdana"/>
                          <a:cs typeface="Verdana"/>
                        </a:rPr>
                        <a:t>điều</a:t>
                      </a:r>
                      <a:r>
                        <a:rPr sz="1000" spc="-15" dirty="0">
                          <a:solidFill>
                            <a:srgbClr val="003864"/>
                          </a:solidFill>
                          <a:latin typeface="Verdana"/>
                          <a:cs typeface="Verdana"/>
                        </a:rPr>
                        <a:t> </a:t>
                      </a:r>
                      <a:r>
                        <a:rPr sz="1000" spc="-25" dirty="0">
                          <a:solidFill>
                            <a:srgbClr val="003864"/>
                          </a:solidFill>
                          <a:latin typeface="Verdana"/>
                          <a:cs typeface="Verdana"/>
                        </a:rPr>
                        <a:t>trị</a:t>
                      </a:r>
                      <a:endParaRPr sz="1000">
                        <a:latin typeface="Verdana"/>
                        <a:cs typeface="Verdana"/>
                      </a:endParaRPr>
                    </a:p>
                  </a:txBody>
                  <a:tcPr marL="0" marR="0" marT="9588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484887292"/>
                  </a:ext>
                </a:extLst>
              </a:tr>
              <a:tr h="1468120">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850"/>
                        </a:spcBef>
                      </a:pPr>
                      <a:endParaRPr sz="1200">
                        <a:latin typeface="Times New Roman"/>
                        <a:cs typeface="Times New Roman"/>
                      </a:endParaRPr>
                    </a:p>
                    <a:p>
                      <a:pPr algn="ctr">
                        <a:lnSpc>
                          <a:spcPct val="100000"/>
                        </a:lnSpc>
                        <a:spcBef>
                          <a:spcPts val="5"/>
                        </a:spcBef>
                      </a:pPr>
                      <a:r>
                        <a:rPr sz="1200" b="1" spc="-50" dirty="0">
                          <a:solidFill>
                            <a:srgbClr val="FFFFFF"/>
                          </a:solidFill>
                          <a:latin typeface="Verdana"/>
                          <a:cs typeface="Verdana"/>
                        </a:rPr>
                        <a:t>2</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57785">
                        <a:lnSpc>
                          <a:spcPts val="1430"/>
                        </a:lnSpc>
                        <a:spcBef>
                          <a:spcPts val="440"/>
                        </a:spcBef>
                      </a:pPr>
                      <a:r>
                        <a:rPr sz="1200" spc="-130" dirty="0">
                          <a:solidFill>
                            <a:srgbClr val="003864"/>
                          </a:solidFill>
                          <a:latin typeface="Verdana"/>
                          <a:cs typeface="Verdana"/>
                        </a:rPr>
                        <a:t>Chăm</a:t>
                      </a:r>
                      <a:r>
                        <a:rPr sz="1200" spc="-20" dirty="0">
                          <a:solidFill>
                            <a:srgbClr val="003864"/>
                          </a:solidFill>
                          <a:latin typeface="Verdana"/>
                          <a:cs typeface="Verdana"/>
                        </a:rPr>
                        <a:t> </a:t>
                      </a:r>
                      <a:r>
                        <a:rPr sz="1200" spc="-90" dirty="0">
                          <a:solidFill>
                            <a:srgbClr val="003864"/>
                          </a:solidFill>
                          <a:latin typeface="Verdana"/>
                          <a:cs typeface="Verdana"/>
                        </a:rPr>
                        <a:t>sóc</a:t>
                      </a:r>
                      <a:r>
                        <a:rPr sz="1200" spc="-30" dirty="0">
                          <a:solidFill>
                            <a:srgbClr val="003864"/>
                          </a:solidFill>
                          <a:latin typeface="Verdana"/>
                          <a:cs typeface="Verdana"/>
                        </a:rPr>
                        <a:t> </a:t>
                      </a:r>
                      <a:r>
                        <a:rPr sz="1200" spc="-100" dirty="0">
                          <a:solidFill>
                            <a:srgbClr val="003864"/>
                          </a:solidFill>
                          <a:latin typeface="Verdana"/>
                          <a:cs typeface="Verdana"/>
                        </a:rPr>
                        <a:t>răng</a:t>
                      </a:r>
                      <a:r>
                        <a:rPr sz="1200" spc="-5" dirty="0">
                          <a:solidFill>
                            <a:srgbClr val="003864"/>
                          </a:solidFill>
                          <a:latin typeface="Verdana"/>
                          <a:cs typeface="Verdana"/>
                        </a:rPr>
                        <a:t> </a:t>
                      </a:r>
                      <a:r>
                        <a:rPr sz="1200" spc="-20" dirty="0">
                          <a:solidFill>
                            <a:srgbClr val="003864"/>
                          </a:solidFill>
                          <a:latin typeface="Verdana"/>
                          <a:cs typeface="Verdana"/>
                        </a:rPr>
                        <a:t>/năm</a:t>
                      </a:r>
                      <a:endParaRPr sz="1200">
                        <a:latin typeface="Verdana"/>
                        <a:cs typeface="Verdana"/>
                      </a:endParaRPr>
                    </a:p>
                    <a:p>
                      <a:pPr marL="142240" indent="-84455">
                        <a:lnSpc>
                          <a:spcPts val="1190"/>
                        </a:lnSpc>
                        <a:buChar char="-"/>
                        <a:tabLst>
                          <a:tab pos="142240" algn="l"/>
                        </a:tabLst>
                      </a:pPr>
                      <a:r>
                        <a:rPr sz="1000" spc="-110" dirty="0">
                          <a:solidFill>
                            <a:srgbClr val="003864"/>
                          </a:solidFill>
                          <a:latin typeface="Verdana"/>
                          <a:cs typeface="Verdana"/>
                        </a:rPr>
                        <a:t>Khám</a:t>
                      </a:r>
                      <a:r>
                        <a:rPr sz="1000" spc="-5" dirty="0">
                          <a:solidFill>
                            <a:srgbClr val="003864"/>
                          </a:solidFill>
                          <a:latin typeface="Verdana"/>
                          <a:cs typeface="Verdana"/>
                        </a:rPr>
                        <a:t> </a:t>
                      </a:r>
                      <a:r>
                        <a:rPr sz="1000" spc="-60" dirty="0">
                          <a:solidFill>
                            <a:srgbClr val="003864"/>
                          </a:solidFill>
                          <a:latin typeface="Verdana"/>
                          <a:cs typeface="Verdana"/>
                        </a:rPr>
                        <a:t>&amp;</a:t>
                      </a:r>
                      <a:r>
                        <a:rPr sz="1000" spc="-25" dirty="0">
                          <a:solidFill>
                            <a:srgbClr val="003864"/>
                          </a:solidFill>
                          <a:latin typeface="Verdana"/>
                          <a:cs typeface="Verdana"/>
                        </a:rPr>
                        <a:t> </a:t>
                      </a:r>
                      <a:r>
                        <a:rPr sz="1000" spc="-85" dirty="0">
                          <a:solidFill>
                            <a:srgbClr val="003864"/>
                          </a:solidFill>
                          <a:latin typeface="Verdana"/>
                          <a:cs typeface="Verdana"/>
                        </a:rPr>
                        <a:t>chẩn</a:t>
                      </a:r>
                      <a:r>
                        <a:rPr sz="1000" spc="5" dirty="0">
                          <a:solidFill>
                            <a:srgbClr val="003864"/>
                          </a:solidFill>
                          <a:latin typeface="Verdana"/>
                          <a:cs typeface="Verdana"/>
                        </a:rPr>
                        <a:t> </a:t>
                      </a:r>
                      <a:r>
                        <a:rPr sz="1000" spc="-80" dirty="0">
                          <a:solidFill>
                            <a:srgbClr val="003864"/>
                          </a:solidFill>
                          <a:latin typeface="Verdana"/>
                          <a:cs typeface="Verdana"/>
                        </a:rPr>
                        <a:t>đoán</a:t>
                      </a:r>
                      <a:r>
                        <a:rPr sz="1000" spc="-25" dirty="0">
                          <a:solidFill>
                            <a:srgbClr val="003864"/>
                          </a:solidFill>
                          <a:latin typeface="Verdana"/>
                          <a:cs typeface="Verdana"/>
                        </a:rPr>
                        <a:t> </a:t>
                      </a:r>
                      <a:r>
                        <a:rPr sz="1000" spc="-85" dirty="0">
                          <a:solidFill>
                            <a:srgbClr val="003864"/>
                          </a:solidFill>
                          <a:latin typeface="Verdana"/>
                          <a:cs typeface="Verdana"/>
                        </a:rPr>
                        <a:t>bệnh,</a:t>
                      </a:r>
                      <a:r>
                        <a:rPr sz="1000" spc="5" dirty="0">
                          <a:solidFill>
                            <a:srgbClr val="003864"/>
                          </a:solidFill>
                          <a:latin typeface="Verdana"/>
                          <a:cs typeface="Verdana"/>
                        </a:rPr>
                        <a:t> </a:t>
                      </a:r>
                      <a:r>
                        <a:rPr sz="1000" spc="-90" dirty="0">
                          <a:solidFill>
                            <a:srgbClr val="003864"/>
                          </a:solidFill>
                          <a:latin typeface="Verdana"/>
                          <a:cs typeface="Verdana"/>
                        </a:rPr>
                        <a:t>chụp</a:t>
                      </a:r>
                      <a:r>
                        <a:rPr sz="1000" dirty="0">
                          <a:solidFill>
                            <a:srgbClr val="003864"/>
                          </a:solidFill>
                          <a:latin typeface="Verdana"/>
                          <a:cs typeface="Verdana"/>
                        </a:rPr>
                        <a:t> </a:t>
                      </a:r>
                      <a:r>
                        <a:rPr sz="1000" spc="-105" dirty="0">
                          <a:solidFill>
                            <a:srgbClr val="003864"/>
                          </a:solidFill>
                          <a:latin typeface="Verdana"/>
                          <a:cs typeface="Verdana"/>
                        </a:rPr>
                        <a:t>X-</a:t>
                      </a:r>
                      <a:r>
                        <a:rPr sz="1000" spc="-10" dirty="0">
                          <a:solidFill>
                            <a:srgbClr val="003864"/>
                          </a:solidFill>
                          <a:latin typeface="Verdana"/>
                          <a:cs typeface="Verdana"/>
                        </a:rPr>
                        <a:t>quang</a:t>
                      </a:r>
                      <a:endParaRPr sz="1000">
                        <a:latin typeface="Verdana"/>
                        <a:cs typeface="Verdana"/>
                      </a:endParaRPr>
                    </a:p>
                    <a:p>
                      <a:pPr marL="142240" indent="-84455">
                        <a:lnSpc>
                          <a:spcPct val="100000"/>
                        </a:lnSpc>
                        <a:spcBef>
                          <a:spcPts val="100"/>
                        </a:spcBef>
                        <a:buChar char="-"/>
                        <a:tabLst>
                          <a:tab pos="142240" algn="l"/>
                        </a:tabLst>
                      </a:pPr>
                      <a:r>
                        <a:rPr sz="1000" spc="-90" dirty="0">
                          <a:solidFill>
                            <a:srgbClr val="003864"/>
                          </a:solidFill>
                          <a:latin typeface="Verdana"/>
                          <a:cs typeface="Verdana"/>
                        </a:rPr>
                        <a:t>Cạo</a:t>
                      </a:r>
                      <a:r>
                        <a:rPr sz="1000" spc="-30" dirty="0">
                          <a:solidFill>
                            <a:srgbClr val="003864"/>
                          </a:solidFill>
                          <a:latin typeface="Verdana"/>
                          <a:cs typeface="Verdana"/>
                        </a:rPr>
                        <a:t> </a:t>
                      </a:r>
                      <a:r>
                        <a:rPr sz="1000" spc="-80" dirty="0">
                          <a:solidFill>
                            <a:srgbClr val="003864"/>
                          </a:solidFill>
                          <a:latin typeface="Verdana"/>
                          <a:cs typeface="Verdana"/>
                        </a:rPr>
                        <a:t>vôi</a:t>
                      </a:r>
                      <a:r>
                        <a:rPr sz="1000" spc="-25" dirty="0">
                          <a:solidFill>
                            <a:srgbClr val="003864"/>
                          </a:solidFill>
                          <a:latin typeface="Verdana"/>
                          <a:cs typeface="Verdana"/>
                        </a:rPr>
                        <a:t> </a:t>
                      </a:r>
                      <a:r>
                        <a:rPr sz="1000" spc="-85" dirty="0">
                          <a:solidFill>
                            <a:srgbClr val="003864"/>
                          </a:solidFill>
                          <a:latin typeface="Verdana"/>
                          <a:cs typeface="Verdana"/>
                        </a:rPr>
                        <a:t>răng</a:t>
                      </a:r>
                      <a:r>
                        <a:rPr sz="1000" spc="-15" dirty="0">
                          <a:solidFill>
                            <a:srgbClr val="003864"/>
                          </a:solidFill>
                          <a:latin typeface="Verdana"/>
                          <a:cs typeface="Verdana"/>
                        </a:rPr>
                        <a:t> </a:t>
                      </a:r>
                      <a:r>
                        <a:rPr sz="1000" spc="-95" dirty="0">
                          <a:solidFill>
                            <a:srgbClr val="003864"/>
                          </a:solidFill>
                          <a:latin typeface="Verdana"/>
                          <a:cs typeface="Verdana"/>
                        </a:rPr>
                        <a:t>+</a:t>
                      </a:r>
                      <a:r>
                        <a:rPr sz="1000" spc="-30" dirty="0">
                          <a:solidFill>
                            <a:srgbClr val="003864"/>
                          </a:solidFill>
                          <a:latin typeface="Verdana"/>
                          <a:cs typeface="Verdana"/>
                        </a:rPr>
                        <a:t> </a:t>
                      </a:r>
                      <a:r>
                        <a:rPr sz="1000" spc="-80" dirty="0">
                          <a:solidFill>
                            <a:srgbClr val="003864"/>
                          </a:solidFill>
                          <a:latin typeface="Verdana"/>
                          <a:cs typeface="Verdana"/>
                        </a:rPr>
                        <a:t>đánh</a:t>
                      </a:r>
                      <a:r>
                        <a:rPr sz="1000" dirty="0">
                          <a:solidFill>
                            <a:srgbClr val="003864"/>
                          </a:solidFill>
                          <a:latin typeface="Verdana"/>
                          <a:cs typeface="Verdana"/>
                        </a:rPr>
                        <a:t> </a:t>
                      </a:r>
                      <a:r>
                        <a:rPr sz="1000" spc="-85" dirty="0">
                          <a:solidFill>
                            <a:srgbClr val="003864"/>
                          </a:solidFill>
                          <a:latin typeface="Verdana"/>
                          <a:cs typeface="Verdana"/>
                        </a:rPr>
                        <a:t>bóng:</a:t>
                      </a:r>
                      <a:r>
                        <a:rPr sz="1000" spc="-30" dirty="0">
                          <a:solidFill>
                            <a:srgbClr val="003864"/>
                          </a:solidFill>
                          <a:latin typeface="Verdana"/>
                          <a:cs typeface="Verdana"/>
                        </a:rPr>
                        <a:t> </a:t>
                      </a:r>
                      <a:r>
                        <a:rPr sz="1000" spc="-70" dirty="0">
                          <a:solidFill>
                            <a:srgbClr val="003864"/>
                          </a:solidFill>
                          <a:latin typeface="Verdana"/>
                          <a:cs typeface="Verdana"/>
                        </a:rPr>
                        <a:t>tối</a:t>
                      </a:r>
                      <a:r>
                        <a:rPr sz="1000" spc="-25" dirty="0">
                          <a:solidFill>
                            <a:srgbClr val="003864"/>
                          </a:solidFill>
                          <a:latin typeface="Verdana"/>
                          <a:cs typeface="Verdana"/>
                        </a:rPr>
                        <a:t> </a:t>
                      </a:r>
                      <a:r>
                        <a:rPr sz="1000" spc="-70" dirty="0">
                          <a:solidFill>
                            <a:srgbClr val="003864"/>
                          </a:solidFill>
                          <a:latin typeface="Verdana"/>
                          <a:cs typeface="Verdana"/>
                        </a:rPr>
                        <a:t>đa</a:t>
                      </a:r>
                      <a:r>
                        <a:rPr sz="1000" spc="-25" dirty="0">
                          <a:solidFill>
                            <a:srgbClr val="003864"/>
                          </a:solidFill>
                          <a:latin typeface="Verdana"/>
                          <a:cs typeface="Verdana"/>
                        </a:rPr>
                        <a:t> </a:t>
                      </a:r>
                      <a:r>
                        <a:rPr sz="1000" spc="-105" dirty="0">
                          <a:solidFill>
                            <a:srgbClr val="003864"/>
                          </a:solidFill>
                          <a:latin typeface="Verdana"/>
                          <a:cs typeface="Verdana"/>
                        </a:rPr>
                        <a:t>2</a:t>
                      </a:r>
                      <a:r>
                        <a:rPr sz="1000" spc="-15" dirty="0">
                          <a:solidFill>
                            <a:srgbClr val="003864"/>
                          </a:solidFill>
                          <a:latin typeface="Verdana"/>
                          <a:cs typeface="Verdana"/>
                        </a:rPr>
                        <a:t> </a:t>
                      </a:r>
                      <a:r>
                        <a:rPr sz="1000" spc="-10" dirty="0">
                          <a:solidFill>
                            <a:srgbClr val="003864"/>
                          </a:solidFill>
                          <a:latin typeface="Verdana"/>
                          <a:cs typeface="Verdana"/>
                        </a:rPr>
                        <a:t>lần/năm</a:t>
                      </a:r>
                      <a:endParaRPr sz="1000">
                        <a:latin typeface="Verdana"/>
                        <a:cs typeface="Verdana"/>
                      </a:endParaRPr>
                    </a:p>
                    <a:p>
                      <a:pPr marL="142240" indent="-84455">
                        <a:lnSpc>
                          <a:spcPct val="100000"/>
                        </a:lnSpc>
                        <a:spcBef>
                          <a:spcPts val="95"/>
                        </a:spcBef>
                        <a:buChar char="-"/>
                        <a:tabLst>
                          <a:tab pos="142240" algn="l"/>
                        </a:tabLst>
                      </a:pPr>
                      <a:r>
                        <a:rPr sz="1000" spc="-90" dirty="0">
                          <a:solidFill>
                            <a:srgbClr val="003864"/>
                          </a:solidFill>
                          <a:latin typeface="Verdana"/>
                          <a:cs typeface="Verdana"/>
                        </a:rPr>
                        <a:t>Nhổ</a:t>
                      </a:r>
                      <a:r>
                        <a:rPr sz="1000" spc="-5" dirty="0">
                          <a:solidFill>
                            <a:srgbClr val="003864"/>
                          </a:solidFill>
                          <a:latin typeface="Verdana"/>
                          <a:cs typeface="Verdana"/>
                        </a:rPr>
                        <a:t> </a:t>
                      </a:r>
                      <a:r>
                        <a:rPr sz="1000" spc="-85" dirty="0">
                          <a:solidFill>
                            <a:srgbClr val="003864"/>
                          </a:solidFill>
                          <a:latin typeface="Verdana"/>
                          <a:cs typeface="Verdana"/>
                        </a:rPr>
                        <a:t>răng</a:t>
                      </a:r>
                      <a:r>
                        <a:rPr sz="1000" spc="-5" dirty="0">
                          <a:solidFill>
                            <a:srgbClr val="003864"/>
                          </a:solidFill>
                          <a:latin typeface="Verdana"/>
                          <a:cs typeface="Verdana"/>
                        </a:rPr>
                        <a:t> </a:t>
                      </a:r>
                      <a:r>
                        <a:rPr sz="1000" spc="-90" dirty="0">
                          <a:solidFill>
                            <a:srgbClr val="003864"/>
                          </a:solidFill>
                          <a:latin typeface="Verdana"/>
                          <a:cs typeface="Verdana"/>
                        </a:rPr>
                        <a:t>bệnh</a:t>
                      </a:r>
                      <a:r>
                        <a:rPr sz="1000" dirty="0">
                          <a:solidFill>
                            <a:srgbClr val="003864"/>
                          </a:solidFill>
                          <a:latin typeface="Verdana"/>
                          <a:cs typeface="Verdana"/>
                        </a:rPr>
                        <a:t> </a:t>
                      </a:r>
                      <a:r>
                        <a:rPr sz="1000" spc="-80" dirty="0">
                          <a:solidFill>
                            <a:srgbClr val="003864"/>
                          </a:solidFill>
                          <a:latin typeface="Verdana"/>
                          <a:cs typeface="Verdana"/>
                        </a:rPr>
                        <a:t>lý</a:t>
                      </a:r>
                      <a:r>
                        <a:rPr sz="1000" spc="-10" dirty="0">
                          <a:solidFill>
                            <a:srgbClr val="003864"/>
                          </a:solidFill>
                          <a:latin typeface="Verdana"/>
                          <a:cs typeface="Verdana"/>
                        </a:rPr>
                        <a:t> </a:t>
                      </a:r>
                      <a:r>
                        <a:rPr sz="1000" spc="-100" dirty="0">
                          <a:solidFill>
                            <a:srgbClr val="003864"/>
                          </a:solidFill>
                          <a:latin typeface="Verdana"/>
                          <a:cs typeface="Verdana"/>
                        </a:rPr>
                        <a:t>và</a:t>
                      </a:r>
                      <a:r>
                        <a:rPr sz="1000" spc="-10" dirty="0">
                          <a:solidFill>
                            <a:srgbClr val="003864"/>
                          </a:solidFill>
                          <a:latin typeface="Verdana"/>
                          <a:cs typeface="Verdana"/>
                        </a:rPr>
                        <a:t> </a:t>
                      </a:r>
                      <a:r>
                        <a:rPr sz="1000" spc="-85" dirty="0">
                          <a:solidFill>
                            <a:srgbClr val="003864"/>
                          </a:solidFill>
                          <a:latin typeface="Verdana"/>
                          <a:cs typeface="Verdana"/>
                        </a:rPr>
                        <a:t>răng</a:t>
                      </a:r>
                      <a:r>
                        <a:rPr sz="1000" dirty="0">
                          <a:solidFill>
                            <a:srgbClr val="003864"/>
                          </a:solidFill>
                          <a:latin typeface="Verdana"/>
                          <a:cs typeface="Verdana"/>
                        </a:rPr>
                        <a:t> </a:t>
                      </a:r>
                      <a:r>
                        <a:rPr sz="1000" spc="-95" dirty="0">
                          <a:solidFill>
                            <a:srgbClr val="003864"/>
                          </a:solidFill>
                          <a:latin typeface="Verdana"/>
                          <a:cs typeface="Verdana"/>
                        </a:rPr>
                        <a:t>khôn</a:t>
                      </a:r>
                      <a:r>
                        <a:rPr sz="1000" dirty="0">
                          <a:solidFill>
                            <a:srgbClr val="003864"/>
                          </a:solidFill>
                          <a:latin typeface="Verdana"/>
                          <a:cs typeface="Verdana"/>
                        </a:rPr>
                        <a:t> </a:t>
                      </a:r>
                      <a:r>
                        <a:rPr sz="1000" spc="-85" dirty="0">
                          <a:solidFill>
                            <a:srgbClr val="003864"/>
                          </a:solidFill>
                          <a:latin typeface="Verdana"/>
                          <a:cs typeface="Verdana"/>
                        </a:rPr>
                        <a:t>(bao</a:t>
                      </a:r>
                      <a:r>
                        <a:rPr sz="1000" spc="-10" dirty="0">
                          <a:solidFill>
                            <a:srgbClr val="003864"/>
                          </a:solidFill>
                          <a:latin typeface="Verdana"/>
                          <a:cs typeface="Verdana"/>
                        </a:rPr>
                        <a:t> </a:t>
                      </a:r>
                      <a:r>
                        <a:rPr sz="1000" spc="-105" dirty="0">
                          <a:solidFill>
                            <a:srgbClr val="003864"/>
                          </a:solidFill>
                          <a:latin typeface="Verdana"/>
                          <a:cs typeface="Verdana"/>
                        </a:rPr>
                        <a:t>gồm</a:t>
                      </a:r>
                      <a:r>
                        <a:rPr sz="1000" spc="-25" dirty="0">
                          <a:solidFill>
                            <a:srgbClr val="003864"/>
                          </a:solidFill>
                          <a:latin typeface="Verdana"/>
                          <a:cs typeface="Verdana"/>
                        </a:rPr>
                        <a:t> </a:t>
                      </a:r>
                      <a:r>
                        <a:rPr sz="1000" spc="-90" dirty="0">
                          <a:solidFill>
                            <a:srgbClr val="003864"/>
                          </a:solidFill>
                          <a:latin typeface="Verdana"/>
                          <a:cs typeface="Verdana"/>
                        </a:rPr>
                        <a:t>nhổ</a:t>
                      </a:r>
                      <a:r>
                        <a:rPr sz="1000" spc="5" dirty="0">
                          <a:solidFill>
                            <a:srgbClr val="003864"/>
                          </a:solidFill>
                          <a:latin typeface="Verdana"/>
                          <a:cs typeface="Verdana"/>
                        </a:rPr>
                        <a:t> </a:t>
                      </a:r>
                      <a:r>
                        <a:rPr sz="1000" spc="-85" dirty="0">
                          <a:solidFill>
                            <a:srgbClr val="003864"/>
                          </a:solidFill>
                          <a:latin typeface="Verdana"/>
                          <a:cs typeface="Verdana"/>
                        </a:rPr>
                        <a:t>răng</a:t>
                      </a:r>
                      <a:r>
                        <a:rPr sz="1000" dirty="0">
                          <a:solidFill>
                            <a:srgbClr val="003864"/>
                          </a:solidFill>
                          <a:latin typeface="Verdana"/>
                          <a:cs typeface="Verdana"/>
                        </a:rPr>
                        <a:t> </a:t>
                      </a:r>
                      <a:r>
                        <a:rPr sz="1000" spc="-85" dirty="0">
                          <a:solidFill>
                            <a:srgbClr val="003864"/>
                          </a:solidFill>
                          <a:latin typeface="Verdana"/>
                          <a:cs typeface="Verdana"/>
                        </a:rPr>
                        <a:t>có</a:t>
                      </a:r>
                      <a:r>
                        <a:rPr sz="1000" spc="-20" dirty="0">
                          <a:solidFill>
                            <a:srgbClr val="003864"/>
                          </a:solidFill>
                          <a:latin typeface="Verdana"/>
                          <a:cs typeface="Verdana"/>
                        </a:rPr>
                        <a:t> </a:t>
                      </a:r>
                      <a:r>
                        <a:rPr sz="1000" spc="-90" dirty="0">
                          <a:solidFill>
                            <a:srgbClr val="003864"/>
                          </a:solidFill>
                          <a:latin typeface="Verdana"/>
                          <a:cs typeface="Verdana"/>
                        </a:rPr>
                        <a:t>phẫu</a:t>
                      </a:r>
                      <a:r>
                        <a:rPr sz="1000" spc="-5" dirty="0">
                          <a:solidFill>
                            <a:srgbClr val="003864"/>
                          </a:solidFill>
                          <a:latin typeface="Verdana"/>
                          <a:cs typeface="Verdana"/>
                        </a:rPr>
                        <a:t> </a:t>
                      </a:r>
                      <a:r>
                        <a:rPr sz="1000" spc="-10" dirty="0">
                          <a:solidFill>
                            <a:srgbClr val="003864"/>
                          </a:solidFill>
                          <a:latin typeface="Verdana"/>
                          <a:cs typeface="Verdana"/>
                        </a:rPr>
                        <a:t>thuật)</a:t>
                      </a:r>
                      <a:endParaRPr sz="1000">
                        <a:latin typeface="Verdana"/>
                        <a:cs typeface="Verdana"/>
                      </a:endParaRPr>
                    </a:p>
                    <a:p>
                      <a:pPr marL="142240" indent="-84455">
                        <a:lnSpc>
                          <a:spcPct val="100000"/>
                        </a:lnSpc>
                        <a:spcBef>
                          <a:spcPts val="110"/>
                        </a:spcBef>
                        <a:buChar char="-"/>
                        <a:tabLst>
                          <a:tab pos="142240" algn="l"/>
                        </a:tabLst>
                      </a:pPr>
                      <a:r>
                        <a:rPr sz="1000" spc="-85" dirty="0">
                          <a:solidFill>
                            <a:srgbClr val="003864"/>
                          </a:solidFill>
                          <a:latin typeface="Verdana"/>
                          <a:cs typeface="Verdana"/>
                        </a:rPr>
                        <a:t>Điều</a:t>
                      </a:r>
                      <a:r>
                        <a:rPr sz="1000" spc="-5" dirty="0">
                          <a:solidFill>
                            <a:srgbClr val="003864"/>
                          </a:solidFill>
                          <a:latin typeface="Verdana"/>
                          <a:cs typeface="Verdana"/>
                        </a:rPr>
                        <a:t> </a:t>
                      </a:r>
                      <a:r>
                        <a:rPr sz="1000" spc="-70" dirty="0">
                          <a:solidFill>
                            <a:srgbClr val="003864"/>
                          </a:solidFill>
                          <a:latin typeface="Verdana"/>
                          <a:cs typeface="Verdana"/>
                        </a:rPr>
                        <a:t>trị</a:t>
                      </a:r>
                      <a:r>
                        <a:rPr sz="1000" spc="-10" dirty="0">
                          <a:solidFill>
                            <a:srgbClr val="003864"/>
                          </a:solidFill>
                          <a:latin typeface="Verdana"/>
                          <a:cs typeface="Verdana"/>
                        </a:rPr>
                        <a:t> </a:t>
                      </a:r>
                      <a:r>
                        <a:rPr sz="1000" spc="-25" dirty="0">
                          <a:solidFill>
                            <a:srgbClr val="003864"/>
                          </a:solidFill>
                          <a:latin typeface="Verdana"/>
                          <a:cs typeface="Verdana"/>
                        </a:rPr>
                        <a:t>tủy</a:t>
                      </a:r>
                      <a:endParaRPr sz="1000">
                        <a:latin typeface="Verdana"/>
                        <a:cs typeface="Verdana"/>
                      </a:endParaRPr>
                    </a:p>
                    <a:p>
                      <a:pPr marL="142240" indent="-84455">
                        <a:lnSpc>
                          <a:spcPct val="100000"/>
                        </a:lnSpc>
                        <a:spcBef>
                          <a:spcPts val="95"/>
                        </a:spcBef>
                        <a:buChar char="-"/>
                        <a:tabLst>
                          <a:tab pos="142240" algn="l"/>
                        </a:tabLst>
                      </a:pPr>
                      <a:r>
                        <a:rPr sz="1000" spc="-85" dirty="0">
                          <a:solidFill>
                            <a:srgbClr val="003864"/>
                          </a:solidFill>
                          <a:latin typeface="Verdana"/>
                          <a:cs typeface="Verdana"/>
                        </a:rPr>
                        <a:t>Điều</a:t>
                      </a:r>
                      <a:r>
                        <a:rPr sz="1000" spc="-5" dirty="0">
                          <a:solidFill>
                            <a:srgbClr val="003864"/>
                          </a:solidFill>
                          <a:latin typeface="Verdana"/>
                          <a:cs typeface="Verdana"/>
                        </a:rPr>
                        <a:t> </a:t>
                      </a:r>
                      <a:r>
                        <a:rPr sz="1000" spc="-70" dirty="0">
                          <a:solidFill>
                            <a:srgbClr val="003864"/>
                          </a:solidFill>
                          <a:latin typeface="Verdana"/>
                          <a:cs typeface="Verdana"/>
                        </a:rPr>
                        <a:t>trị</a:t>
                      </a:r>
                      <a:r>
                        <a:rPr sz="1000" spc="-15" dirty="0">
                          <a:solidFill>
                            <a:srgbClr val="003864"/>
                          </a:solidFill>
                          <a:latin typeface="Verdana"/>
                          <a:cs typeface="Verdana"/>
                        </a:rPr>
                        <a:t> </a:t>
                      </a:r>
                      <a:r>
                        <a:rPr sz="1000" spc="-105" dirty="0">
                          <a:solidFill>
                            <a:srgbClr val="003864"/>
                          </a:solidFill>
                          <a:latin typeface="Verdana"/>
                          <a:cs typeface="Verdana"/>
                        </a:rPr>
                        <a:t>viêm</a:t>
                      </a:r>
                      <a:r>
                        <a:rPr sz="1000" spc="-10" dirty="0">
                          <a:solidFill>
                            <a:srgbClr val="003864"/>
                          </a:solidFill>
                          <a:latin typeface="Verdana"/>
                          <a:cs typeface="Verdana"/>
                        </a:rPr>
                        <a:t> </a:t>
                      </a:r>
                      <a:r>
                        <a:rPr sz="1000" spc="-60" dirty="0">
                          <a:solidFill>
                            <a:srgbClr val="003864"/>
                          </a:solidFill>
                          <a:latin typeface="Verdana"/>
                          <a:cs typeface="Verdana"/>
                        </a:rPr>
                        <a:t>lợi,</a:t>
                      </a:r>
                      <a:r>
                        <a:rPr sz="1000" spc="-15" dirty="0">
                          <a:solidFill>
                            <a:srgbClr val="003864"/>
                          </a:solidFill>
                          <a:latin typeface="Verdana"/>
                          <a:cs typeface="Verdana"/>
                        </a:rPr>
                        <a:t> </a:t>
                      </a:r>
                      <a:r>
                        <a:rPr sz="1000" spc="-105" dirty="0">
                          <a:solidFill>
                            <a:srgbClr val="003864"/>
                          </a:solidFill>
                          <a:latin typeface="Verdana"/>
                          <a:cs typeface="Verdana"/>
                        </a:rPr>
                        <a:t>viêm</a:t>
                      </a:r>
                      <a:r>
                        <a:rPr sz="1000" spc="-5" dirty="0">
                          <a:solidFill>
                            <a:srgbClr val="003864"/>
                          </a:solidFill>
                          <a:latin typeface="Verdana"/>
                          <a:cs typeface="Verdana"/>
                        </a:rPr>
                        <a:t> </a:t>
                      </a:r>
                      <a:r>
                        <a:rPr sz="1000" spc="-75" dirty="0">
                          <a:solidFill>
                            <a:srgbClr val="003864"/>
                          </a:solidFill>
                          <a:latin typeface="Verdana"/>
                          <a:cs typeface="Verdana"/>
                        </a:rPr>
                        <a:t>nướu</a:t>
                      </a:r>
                      <a:r>
                        <a:rPr sz="1000" spc="5" dirty="0">
                          <a:solidFill>
                            <a:srgbClr val="003864"/>
                          </a:solidFill>
                          <a:latin typeface="Verdana"/>
                          <a:cs typeface="Verdana"/>
                        </a:rPr>
                        <a:t> </a:t>
                      </a:r>
                      <a:r>
                        <a:rPr sz="1000" spc="-75" dirty="0">
                          <a:solidFill>
                            <a:srgbClr val="003864"/>
                          </a:solidFill>
                          <a:latin typeface="Verdana"/>
                          <a:cs typeface="Verdana"/>
                        </a:rPr>
                        <a:t>(thối</a:t>
                      </a:r>
                      <a:r>
                        <a:rPr sz="1000" spc="-5" dirty="0">
                          <a:solidFill>
                            <a:srgbClr val="003864"/>
                          </a:solidFill>
                          <a:latin typeface="Verdana"/>
                          <a:cs typeface="Verdana"/>
                        </a:rPr>
                        <a:t> </a:t>
                      </a:r>
                      <a:r>
                        <a:rPr sz="1000" spc="-75" dirty="0">
                          <a:solidFill>
                            <a:srgbClr val="003864"/>
                          </a:solidFill>
                          <a:latin typeface="Verdana"/>
                          <a:cs typeface="Verdana"/>
                        </a:rPr>
                        <a:t>nướu</a:t>
                      </a:r>
                      <a:r>
                        <a:rPr sz="1000" spc="20" dirty="0">
                          <a:solidFill>
                            <a:srgbClr val="003864"/>
                          </a:solidFill>
                          <a:latin typeface="Verdana"/>
                          <a:cs typeface="Verdana"/>
                        </a:rPr>
                        <a:t> </a:t>
                      </a:r>
                      <a:r>
                        <a:rPr sz="1000" spc="-80" dirty="0">
                          <a:solidFill>
                            <a:srgbClr val="003864"/>
                          </a:solidFill>
                          <a:latin typeface="Verdana"/>
                          <a:cs typeface="Verdana"/>
                        </a:rPr>
                        <a:t>răng),</a:t>
                      </a:r>
                      <a:r>
                        <a:rPr sz="1000" spc="-5" dirty="0">
                          <a:solidFill>
                            <a:srgbClr val="003864"/>
                          </a:solidFill>
                          <a:latin typeface="Verdana"/>
                          <a:cs typeface="Verdana"/>
                        </a:rPr>
                        <a:t> </a:t>
                      </a:r>
                      <a:r>
                        <a:rPr sz="1000" spc="-105" dirty="0">
                          <a:solidFill>
                            <a:srgbClr val="003864"/>
                          </a:solidFill>
                          <a:latin typeface="Verdana"/>
                          <a:cs typeface="Verdana"/>
                        </a:rPr>
                        <a:t>viêm</a:t>
                      </a:r>
                      <a:r>
                        <a:rPr sz="1000" spc="-15" dirty="0">
                          <a:solidFill>
                            <a:srgbClr val="003864"/>
                          </a:solidFill>
                          <a:latin typeface="Verdana"/>
                          <a:cs typeface="Verdana"/>
                        </a:rPr>
                        <a:t> </a:t>
                      </a:r>
                      <a:r>
                        <a:rPr sz="1000" spc="-90" dirty="0">
                          <a:solidFill>
                            <a:srgbClr val="003864"/>
                          </a:solidFill>
                          <a:latin typeface="Verdana"/>
                          <a:cs typeface="Verdana"/>
                        </a:rPr>
                        <a:t>nha</a:t>
                      </a:r>
                      <a:r>
                        <a:rPr sz="1000" spc="5" dirty="0">
                          <a:solidFill>
                            <a:srgbClr val="003864"/>
                          </a:solidFill>
                          <a:latin typeface="Verdana"/>
                          <a:cs typeface="Verdana"/>
                        </a:rPr>
                        <a:t> </a:t>
                      </a:r>
                      <a:r>
                        <a:rPr sz="1000" spc="-25" dirty="0">
                          <a:solidFill>
                            <a:srgbClr val="003864"/>
                          </a:solidFill>
                          <a:latin typeface="Verdana"/>
                          <a:cs typeface="Verdana"/>
                        </a:rPr>
                        <a:t>chu</a:t>
                      </a:r>
                      <a:endParaRPr sz="1000">
                        <a:latin typeface="Verdana"/>
                        <a:cs typeface="Verdana"/>
                      </a:endParaRPr>
                    </a:p>
                    <a:p>
                      <a:pPr marL="57785" marR="94615" indent="84455">
                        <a:lnSpc>
                          <a:spcPts val="1310"/>
                        </a:lnSpc>
                        <a:spcBef>
                          <a:spcPts val="45"/>
                        </a:spcBef>
                        <a:buChar char="-"/>
                        <a:tabLst>
                          <a:tab pos="142240" algn="l"/>
                        </a:tabLst>
                      </a:pPr>
                      <a:r>
                        <a:rPr sz="1000" spc="-90" dirty="0">
                          <a:solidFill>
                            <a:srgbClr val="003864"/>
                          </a:solidFill>
                          <a:latin typeface="Verdana"/>
                          <a:cs typeface="Verdana"/>
                        </a:rPr>
                        <a:t>Trám</a:t>
                      </a:r>
                      <a:r>
                        <a:rPr sz="1000" spc="-5" dirty="0">
                          <a:solidFill>
                            <a:srgbClr val="003864"/>
                          </a:solidFill>
                          <a:latin typeface="Verdana"/>
                          <a:cs typeface="Verdana"/>
                        </a:rPr>
                        <a:t> </a:t>
                      </a:r>
                      <a:r>
                        <a:rPr sz="1000" spc="-85" dirty="0">
                          <a:solidFill>
                            <a:srgbClr val="003864"/>
                          </a:solidFill>
                          <a:latin typeface="Verdana"/>
                          <a:cs typeface="Verdana"/>
                        </a:rPr>
                        <a:t>răng</a:t>
                      </a:r>
                      <a:r>
                        <a:rPr sz="1000" spc="-5" dirty="0">
                          <a:solidFill>
                            <a:srgbClr val="003864"/>
                          </a:solidFill>
                          <a:latin typeface="Verdana"/>
                          <a:cs typeface="Verdana"/>
                        </a:rPr>
                        <a:t> </a:t>
                      </a:r>
                      <a:r>
                        <a:rPr sz="1000" spc="-85" dirty="0">
                          <a:solidFill>
                            <a:srgbClr val="003864"/>
                          </a:solidFill>
                          <a:latin typeface="Verdana"/>
                          <a:cs typeface="Verdana"/>
                        </a:rPr>
                        <a:t>bằng</a:t>
                      </a:r>
                      <a:r>
                        <a:rPr sz="1000" spc="-20" dirty="0">
                          <a:solidFill>
                            <a:srgbClr val="003864"/>
                          </a:solidFill>
                          <a:latin typeface="Verdana"/>
                          <a:cs typeface="Verdana"/>
                        </a:rPr>
                        <a:t> </a:t>
                      </a:r>
                      <a:r>
                        <a:rPr sz="1000" spc="-85" dirty="0">
                          <a:solidFill>
                            <a:srgbClr val="003864"/>
                          </a:solidFill>
                          <a:latin typeface="Verdana"/>
                          <a:cs typeface="Verdana"/>
                        </a:rPr>
                        <a:t>amalgan,</a:t>
                      </a:r>
                      <a:r>
                        <a:rPr sz="1000" spc="-20" dirty="0">
                          <a:solidFill>
                            <a:srgbClr val="003864"/>
                          </a:solidFill>
                          <a:latin typeface="Verdana"/>
                          <a:cs typeface="Verdana"/>
                        </a:rPr>
                        <a:t> </a:t>
                      </a:r>
                      <a:r>
                        <a:rPr sz="1000" spc="-85" dirty="0">
                          <a:solidFill>
                            <a:srgbClr val="003864"/>
                          </a:solidFill>
                          <a:latin typeface="Verdana"/>
                          <a:cs typeface="Verdana"/>
                        </a:rPr>
                        <a:t>composite,</a:t>
                      </a:r>
                      <a:r>
                        <a:rPr sz="1000" spc="-25" dirty="0">
                          <a:solidFill>
                            <a:srgbClr val="003864"/>
                          </a:solidFill>
                          <a:latin typeface="Verdana"/>
                          <a:cs typeface="Verdana"/>
                        </a:rPr>
                        <a:t> </a:t>
                      </a:r>
                      <a:r>
                        <a:rPr sz="1000" spc="-75" dirty="0">
                          <a:solidFill>
                            <a:srgbClr val="003864"/>
                          </a:solidFill>
                          <a:latin typeface="Verdana"/>
                          <a:cs typeface="Verdana"/>
                        </a:rPr>
                        <a:t>juji</a:t>
                      </a:r>
                      <a:r>
                        <a:rPr sz="1000" spc="10" dirty="0">
                          <a:solidFill>
                            <a:srgbClr val="003864"/>
                          </a:solidFill>
                          <a:latin typeface="Verdana"/>
                          <a:cs typeface="Verdana"/>
                        </a:rPr>
                        <a:t> </a:t>
                      </a:r>
                      <a:r>
                        <a:rPr sz="1000" spc="-85" dirty="0">
                          <a:solidFill>
                            <a:srgbClr val="003864"/>
                          </a:solidFill>
                          <a:latin typeface="Verdana"/>
                          <a:cs typeface="Verdana"/>
                        </a:rPr>
                        <a:t>hoặc</a:t>
                      </a:r>
                      <a:r>
                        <a:rPr sz="1000" spc="-5" dirty="0">
                          <a:solidFill>
                            <a:srgbClr val="003864"/>
                          </a:solidFill>
                          <a:latin typeface="Verdana"/>
                          <a:cs typeface="Verdana"/>
                        </a:rPr>
                        <a:t> </a:t>
                      </a:r>
                      <a:r>
                        <a:rPr sz="1000" spc="-80" dirty="0">
                          <a:solidFill>
                            <a:srgbClr val="003864"/>
                          </a:solidFill>
                          <a:latin typeface="Verdana"/>
                          <a:cs typeface="Verdana"/>
                        </a:rPr>
                        <a:t>các</a:t>
                      </a:r>
                      <a:r>
                        <a:rPr sz="1000" spc="-15" dirty="0">
                          <a:solidFill>
                            <a:srgbClr val="003864"/>
                          </a:solidFill>
                          <a:latin typeface="Verdana"/>
                          <a:cs typeface="Verdana"/>
                        </a:rPr>
                        <a:t> </a:t>
                      </a:r>
                      <a:r>
                        <a:rPr sz="1000" spc="-85" dirty="0">
                          <a:solidFill>
                            <a:srgbClr val="003864"/>
                          </a:solidFill>
                          <a:latin typeface="Verdana"/>
                          <a:cs typeface="Verdana"/>
                        </a:rPr>
                        <a:t>chất</a:t>
                      </a:r>
                      <a:r>
                        <a:rPr sz="1000" dirty="0">
                          <a:solidFill>
                            <a:srgbClr val="003864"/>
                          </a:solidFill>
                          <a:latin typeface="Verdana"/>
                          <a:cs typeface="Verdana"/>
                        </a:rPr>
                        <a:t> </a:t>
                      </a:r>
                      <a:r>
                        <a:rPr sz="1000" spc="-75" dirty="0">
                          <a:solidFill>
                            <a:srgbClr val="003864"/>
                          </a:solidFill>
                          <a:latin typeface="Verdana"/>
                          <a:cs typeface="Verdana"/>
                        </a:rPr>
                        <a:t>liệu</a:t>
                      </a:r>
                      <a:r>
                        <a:rPr sz="1000" spc="-15" dirty="0">
                          <a:solidFill>
                            <a:srgbClr val="003864"/>
                          </a:solidFill>
                          <a:latin typeface="Verdana"/>
                          <a:cs typeface="Verdana"/>
                        </a:rPr>
                        <a:t> </a:t>
                      </a:r>
                      <a:r>
                        <a:rPr sz="1000" spc="-85" dirty="0">
                          <a:solidFill>
                            <a:srgbClr val="003864"/>
                          </a:solidFill>
                          <a:latin typeface="Verdana"/>
                          <a:cs typeface="Verdana"/>
                        </a:rPr>
                        <a:t>thông</a:t>
                      </a:r>
                      <a:r>
                        <a:rPr sz="1000" spc="5" dirty="0">
                          <a:solidFill>
                            <a:srgbClr val="003864"/>
                          </a:solidFill>
                          <a:latin typeface="Verdana"/>
                          <a:cs typeface="Verdana"/>
                        </a:rPr>
                        <a:t> </a:t>
                      </a:r>
                      <a:r>
                        <a:rPr sz="1000" spc="-75" dirty="0">
                          <a:solidFill>
                            <a:srgbClr val="003864"/>
                          </a:solidFill>
                          <a:latin typeface="Verdana"/>
                          <a:cs typeface="Verdana"/>
                        </a:rPr>
                        <a:t>thường</a:t>
                      </a:r>
                      <a:r>
                        <a:rPr sz="1000" spc="25" dirty="0">
                          <a:solidFill>
                            <a:srgbClr val="003864"/>
                          </a:solidFill>
                          <a:latin typeface="Verdana"/>
                          <a:cs typeface="Verdana"/>
                        </a:rPr>
                        <a:t> </a:t>
                      </a:r>
                      <a:r>
                        <a:rPr sz="1000" spc="-85" dirty="0">
                          <a:solidFill>
                            <a:srgbClr val="003864"/>
                          </a:solidFill>
                          <a:latin typeface="Verdana"/>
                          <a:cs typeface="Verdana"/>
                        </a:rPr>
                        <a:t>có</a:t>
                      </a:r>
                      <a:r>
                        <a:rPr sz="1000" spc="-20" dirty="0">
                          <a:solidFill>
                            <a:srgbClr val="003864"/>
                          </a:solidFill>
                          <a:latin typeface="Verdana"/>
                          <a:cs typeface="Verdana"/>
                        </a:rPr>
                        <a:t> </a:t>
                      </a:r>
                      <a:r>
                        <a:rPr sz="1000" spc="-75" dirty="0">
                          <a:solidFill>
                            <a:srgbClr val="003864"/>
                          </a:solidFill>
                          <a:latin typeface="Verdana"/>
                          <a:cs typeface="Verdana"/>
                        </a:rPr>
                        <a:t>chi</a:t>
                      </a:r>
                      <a:r>
                        <a:rPr sz="1000" spc="-5" dirty="0">
                          <a:solidFill>
                            <a:srgbClr val="003864"/>
                          </a:solidFill>
                          <a:latin typeface="Verdana"/>
                          <a:cs typeface="Verdana"/>
                        </a:rPr>
                        <a:t> </a:t>
                      </a:r>
                      <a:r>
                        <a:rPr sz="1000" spc="-75" dirty="0">
                          <a:solidFill>
                            <a:srgbClr val="003864"/>
                          </a:solidFill>
                          <a:latin typeface="Verdana"/>
                          <a:cs typeface="Verdana"/>
                        </a:rPr>
                        <a:t>phí</a:t>
                      </a:r>
                      <a:r>
                        <a:rPr sz="1000" spc="-10" dirty="0">
                          <a:solidFill>
                            <a:srgbClr val="003864"/>
                          </a:solidFill>
                          <a:latin typeface="Verdana"/>
                          <a:cs typeface="Verdana"/>
                        </a:rPr>
                        <a:t> </a:t>
                      </a:r>
                      <a:r>
                        <a:rPr sz="1000" spc="-75" dirty="0">
                          <a:solidFill>
                            <a:srgbClr val="003864"/>
                          </a:solidFill>
                          <a:latin typeface="Verdana"/>
                          <a:cs typeface="Verdana"/>
                        </a:rPr>
                        <a:t>tương</a:t>
                      </a:r>
                      <a:r>
                        <a:rPr sz="1000" spc="10" dirty="0">
                          <a:solidFill>
                            <a:srgbClr val="003864"/>
                          </a:solidFill>
                          <a:latin typeface="Verdana"/>
                          <a:cs typeface="Verdana"/>
                        </a:rPr>
                        <a:t> </a:t>
                      </a:r>
                      <a:r>
                        <a:rPr sz="1000" spc="-70" dirty="0">
                          <a:solidFill>
                            <a:srgbClr val="003864"/>
                          </a:solidFill>
                          <a:latin typeface="Verdana"/>
                          <a:cs typeface="Verdana"/>
                        </a:rPr>
                        <a:t>đương</a:t>
                      </a:r>
                      <a:r>
                        <a:rPr sz="1000" spc="5" dirty="0">
                          <a:solidFill>
                            <a:srgbClr val="003864"/>
                          </a:solidFill>
                          <a:latin typeface="Verdana"/>
                          <a:cs typeface="Verdana"/>
                        </a:rPr>
                        <a:t> </a:t>
                      </a:r>
                      <a:r>
                        <a:rPr sz="1000" spc="-70" dirty="0">
                          <a:solidFill>
                            <a:srgbClr val="003864"/>
                          </a:solidFill>
                          <a:latin typeface="Verdana"/>
                          <a:cs typeface="Verdana"/>
                        </a:rPr>
                        <a:t>tại</a:t>
                      </a:r>
                      <a:r>
                        <a:rPr sz="1000" spc="-20" dirty="0">
                          <a:solidFill>
                            <a:srgbClr val="003864"/>
                          </a:solidFill>
                          <a:latin typeface="Verdana"/>
                          <a:cs typeface="Verdana"/>
                        </a:rPr>
                        <a:t> </a:t>
                      </a:r>
                      <a:r>
                        <a:rPr sz="1000" spc="-70" dirty="0">
                          <a:solidFill>
                            <a:srgbClr val="003864"/>
                          </a:solidFill>
                          <a:latin typeface="Verdana"/>
                          <a:cs typeface="Verdana"/>
                        </a:rPr>
                        <a:t>cơ</a:t>
                      </a:r>
                      <a:r>
                        <a:rPr sz="1000" spc="-15" dirty="0">
                          <a:solidFill>
                            <a:srgbClr val="003864"/>
                          </a:solidFill>
                          <a:latin typeface="Verdana"/>
                          <a:cs typeface="Verdana"/>
                        </a:rPr>
                        <a:t> </a:t>
                      </a:r>
                      <a:r>
                        <a:rPr sz="1000" spc="-25" dirty="0">
                          <a:solidFill>
                            <a:srgbClr val="003864"/>
                          </a:solidFill>
                          <a:latin typeface="Verdana"/>
                          <a:cs typeface="Verdana"/>
                        </a:rPr>
                        <a:t>sở </a:t>
                      </a:r>
                      <a:r>
                        <a:rPr sz="1000" spc="-100" dirty="0">
                          <a:solidFill>
                            <a:srgbClr val="003864"/>
                          </a:solidFill>
                          <a:latin typeface="Verdana"/>
                          <a:cs typeface="Verdana"/>
                        </a:rPr>
                        <a:t>y</a:t>
                      </a:r>
                      <a:r>
                        <a:rPr sz="1000" spc="-25" dirty="0">
                          <a:solidFill>
                            <a:srgbClr val="003864"/>
                          </a:solidFill>
                          <a:latin typeface="Verdana"/>
                          <a:cs typeface="Verdana"/>
                        </a:rPr>
                        <a:t> </a:t>
                      </a:r>
                      <a:r>
                        <a:rPr sz="1000" spc="-75" dirty="0">
                          <a:solidFill>
                            <a:srgbClr val="003864"/>
                          </a:solidFill>
                          <a:latin typeface="Verdana"/>
                          <a:cs typeface="Verdana"/>
                        </a:rPr>
                        <a:t>tế</a:t>
                      </a:r>
                      <a:r>
                        <a:rPr sz="1000" spc="-30" dirty="0">
                          <a:solidFill>
                            <a:srgbClr val="003864"/>
                          </a:solidFill>
                          <a:latin typeface="Verdana"/>
                          <a:cs typeface="Verdana"/>
                        </a:rPr>
                        <a:t> </a:t>
                      </a:r>
                      <a:r>
                        <a:rPr sz="1000" spc="-75" dirty="0">
                          <a:solidFill>
                            <a:srgbClr val="003864"/>
                          </a:solidFill>
                          <a:latin typeface="Verdana"/>
                          <a:cs typeface="Verdana"/>
                        </a:rPr>
                        <a:t>điều</a:t>
                      </a:r>
                      <a:r>
                        <a:rPr sz="1000" spc="-30" dirty="0">
                          <a:solidFill>
                            <a:srgbClr val="003864"/>
                          </a:solidFill>
                          <a:latin typeface="Verdana"/>
                          <a:cs typeface="Verdana"/>
                        </a:rPr>
                        <a:t> </a:t>
                      </a:r>
                      <a:r>
                        <a:rPr sz="1000" spc="-25" dirty="0">
                          <a:solidFill>
                            <a:srgbClr val="003864"/>
                          </a:solidFill>
                          <a:latin typeface="Verdana"/>
                          <a:cs typeface="Verdana"/>
                        </a:rPr>
                        <a:t>trị</a:t>
                      </a:r>
                      <a:endParaRPr sz="1000">
                        <a:latin typeface="Verdana"/>
                        <a:cs typeface="Verdana"/>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323137688"/>
                  </a:ext>
                </a:extLst>
              </a:tr>
              <a:tr h="511809">
                <a:tc>
                  <a:txBody>
                    <a:bodyPr/>
                    <a:lstStyle/>
                    <a:p>
                      <a:pPr algn="ctr">
                        <a:lnSpc>
                          <a:spcPct val="100000"/>
                        </a:lnSpc>
                        <a:spcBef>
                          <a:spcPts val="1225"/>
                        </a:spcBef>
                      </a:pPr>
                      <a:r>
                        <a:rPr sz="1200" b="1" spc="-50" dirty="0">
                          <a:solidFill>
                            <a:srgbClr val="FFFFFF"/>
                          </a:solidFill>
                          <a:latin typeface="Verdana"/>
                          <a:cs typeface="Verdana"/>
                        </a:rPr>
                        <a:t>3</a:t>
                      </a:r>
                      <a:endParaRPr sz="1200">
                        <a:latin typeface="Verdana"/>
                        <a:cs typeface="Verdana"/>
                      </a:endParaRPr>
                    </a:p>
                  </a:txBody>
                  <a:tcPr marL="0" marR="0" marT="155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57785" marR="51435">
                        <a:lnSpc>
                          <a:spcPts val="1220"/>
                        </a:lnSpc>
                        <a:spcBef>
                          <a:spcPts val="800"/>
                        </a:spcBef>
                      </a:pPr>
                      <a:r>
                        <a:rPr sz="1200" spc="-60" dirty="0">
                          <a:solidFill>
                            <a:srgbClr val="003864"/>
                          </a:solidFill>
                          <a:latin typeface="Verdana"/>
                          <a:cs typeface="Verdana"/>
                        </a:rPr>
                        <a:t>Điều</a:t>
                      </a:r>
                      <a:r>
                        <a:rPr sz="1200" spc="-50" dirty="0">
                          <a:solidFill>
                            <a:srgbClr val="003864"/>
                          </a:solidFill>
                          <a:latin typeface="Verdana"/>
                          <a:cs typeface="Verdana"/>
                        </a:rPr>
                        <a:t> </a:t>
                      </a:r>
                      <a:r>
                        <a:rPr sz="1200" spc="-25" dirty="0">
                          <a:solidFill>
                            <a:srgbClr val="003864"/>
                          </a:solidFill>
                          <a:latin typeface="Verdana"/>
                          <a:cs typeface="Verdana"/>
                        </a:rPr>
                        <a:t>trị</a:t>
                      </a:r>
                      <a:r>
                        <a:rPr sz="1200" spc="-70" dirty="0">
                          <a:solidFill>
                            <a:srgbClr val="003864"/>
                          </a:solidFill>
                          <a:latin typeface="Verdana"/>
                          <a:cs typeface="Verdana"/>
                        </a:rPr>
                        <a:t> </a:t>
                      </a:r>
                      <a:r>
                        <a:rPr sz="1200" spc="-60" dirty="0">
                          <a:solidFill>
                            <a:srgbClr val="003864"/>
                          </a:solidFill>
                          <a:latin typeface="Verdana"/>
                          <a:cs typeface="Verdana"/>
                        </a:rPr>
                        <a:t>vật</a:t>
                      </a:r>
                      <a:r>
                        <a:rPr sz="1200" spc="-30" dirty="0">
                          <a:solidFill>
                            <a:srgbClr val="003864"/>
                          </a:solidFill>
                          <a:latin typeface="Verdana"/>
                          <a:cs typeface="Verdana"/>
                        </a:rPr>
                        <a:t> </a:t>
                      </a:r>
                      <a:r>
                        <a:rPr sz="1200" dirty="0">
                          <a:solidFill>
                            <a:srgbClr val="003864"/>
                          </a:solidFill>
                          <a:latin typeface="Verdana"/>
                          <a:cs typeface="Verdana"/>
                        </a:rPr>
                        <a:t>lý</a:t>
                      </a:r>
                      <a:r>
                        <a:rPr sz="1200" spc="-25" dirty="0">
                          <a:solidFill>
                            <a:srgbClr val="003864"/>
                          </a:solidFill>
                          <a:latin typeface="Verdana"/>
                          <a:cs typeface="Verdana"/>
                        </a:rPr>
                        <a:t> </a:t>
                      </a:r>
                      <a:r>
                        <a:rPr sz="1200" spc="-20" dirty="0">
                          <a:solidFill>
                            <a:srgbClr val="003864"/>
                          </a:solidFill>
                          <a:latin typeface="Verdana"/>
                          <a:cs typeface="Verdana"/>
                        </a:rPr>
                        <a:t>trị </a:t>
                      </a:r>
                      <a:r>
                        <a:rPr sz="1200" spc="-45" dirty="0">
                          <a:solidFill>
                            <a:srgbClr val="003864"/>
                          </a:solidFill>
                          <a:latin typeface="Verdana"/>
                          <a:cs typeface="Verdana"/>
                        </a:rPr>
                        <a:t>liệu,</a:t>
                      </a:r>
                      <a:r>
                        <a:rPr sz="1200" spc="-25" dirty="0">
                          <a:solidFill>
                            <a:srgbClr val="003864"/>
                          </a:solidFill>
                          <a:latin typeface="Verdana"/>
                          <a:cs typeface="Verdana"/>
                        </a:rPr>
                        <a:t> </a:t>
                      </a:r>
                      <a:r>
                        <a:rPr sz="1000" spc="-35" dirty="0">
                          <a:solidFill>
                            <a:srgbClr val="003864"/>
                          </a:solidFill>
                          <a:latin typeface="Verdana"/>
                          <a:cs typeface="Verdana"/>
                        </a:rPr>
                        <a:t>trị</a:t>
                      </a:r>
                      <a:r>
                        <a:rPr sz="1000" spc="-30" dirty="0">
                          <a:solidFill>
                            <a:srgbClr val="003864"/>
                          </a:solidFill>
                          <a:latin typeface="Verdana"/>
                          <a:cs typeface="Verdana"/>
                        </a:rPr>
                        <a:t> </a:t>
                      </a:r>
                      <a:r>
                        <a:rPr sz="1000" spc="-50" dirty="0">
                          <a:solidFill>
                            <a:srgbClr val="003864"/>
                          </a:solidFill>
                          <a:latin typeface="Verdana"/>
                          <a:cs typeface="Verdana"/>
                        </a:rPr>
                        <a:t>liệu</a:t>
                      </a:r>
                      <a:r>
                        <a:rPr sz="1000" spc="-35" dirty="0">
                          <a:solidFill>
                            <a:srgbClr val="003864"/>
                          </a:solidFill>
                          <a:latin typeface="Verdana"/>
                          <a:cs typeface="Verdana"/>
                        </a:rPr>
                        <a:t> </a:t>
                      </a:r>
                      <a:r>
                        <a:rPr sz="1000" spc="-65" dirty="0">
                          <a:solidFill>
                            <a:srgbClr val="003864"/>
                          </a:solidFill>
                          <a:latin typeface="Verdana"/>
                          <a:cs typeface="Verdana"/>
                        </a:rPr>
                        <a:t>học</a:t>
                      </a:r>
                      <a:r>
                        <a:rPr sz="1000" spc="-25" dirty="0">
                          <a:solidFill>
                            <a:srgbClr val="003864"/>
                          </a:solidFill>
                          <a:latin typeface="Verdana"/>
                          <a:cs typeface="Verdana"/>
                        </a:rPr>
                        <a:t> </a:t>
                      </a:r>
                      <a:r>
                        <a:rPr sz="1000" spc="-40" dirty="0">
                          <a:solidFill>
                            <a:srgbClr val="003864"/>
                          </a:solidFill>
                          <a:latin typeface="Verdana"/>
                          <a:cs typeface="Verdana"/>
                        </a:rPr>
                        <a:t>bức</a:t>
                      </a:r>
                      <a:r>
                        <a:rPr sz="1000" spc="-35" dirty="0">
                          <a:solidFill>
                            <a:srgbClr val="003864"/>
                          </a:solidFill>
                          <a:latin typeface="Verdana"/>
                          <a:cs typeface="Verdana"/>
                        </a:rPr>
                        <a:t> </a:t>
                      </a:r>
                      <a:r>
                        <a:rPr sz="1000" spc="-60" dirty="0">
                          <a:solidFill>
                            <a:srgbClr val="003864"/>
                          </a:solidFill>
                          <a:latin typeface="Verdana"/>
                          <a:cs typeface="Verdana"/>
                        </a:rPr>
                        <a:t>xạ,</a:t>
                      </a:r>
                      <a:r>
                        <a:rPr sz="1000" spc="-25" dirty="0">
                          <a:solidFill>
                            <a:srgbClr val="003864"/>
                          </a:solidFill>
                          <a:latin typeface="Verdana"/>
                          <a:cs typeface="Verdana"/>
                        </a:rPr>
                        <a:t> </a:t>
                      </a:r>
                      <a:r>
                        <a:rPr sz="1000" spc="-65" dirty="0">
                          <a:solidFill>
                            <a:srgbClr val="003864"/>
                          </a:solidFill>
                          <a:latin typeface="Verdana"/>
                          <a:cs typeface="Verdana"/>
                        </a:rPr>
                        <a:t>nhiệt,</a:t>
                      </a:r>
                      <a:r>
                        <a:rPr sz="1000" spc="-25" dirty="0">
                          <a:solidFill>
                            <a:srgbClr val="003864"/>
                          </a:solidFill>
                          <a:latin typeface="Verdana"/>
                          <a:cs typeface="Verdana"/>
                        </a:rPr>
                        <a:t> </a:t>
                      </a:r>
                      <a:r>
                        <a:rPr sz="1000" spc="-50" dirty="0">
                          <a:solidFill>
                            <a:srgbClr val="003864"/>
                          </a:solidFill>
                          <a:latin typeface="Verdana"/>
                          <a:cs typeface="Verdana"/>
                        </a:rPr>
                        <a:t>liệu</a:t>
                      </a:r>
                      <a:r>
                        <a:rPr sz="1000" spc="-35" dirty="0">
                          <a:solidFill>
                            <a:srgbClr val="003864"/>
                          </a:solidFill>
                          <a:latin typeface="Verdana"/>
                          <a:cs typeface="Verdana"/>
                        </a:rPr>
                        <a:t> </a:t>
                      </a:r>
                      <a:r>
                        <a:rPr sz="1000" spc="-65" dirty="0">
                          <a:solidFill>
                            <a:srgbClr val="003864"/>
                          </a:solidFill>
                          <a:latin typeface="Verdana"/>
                          <a:cs typeface="Verdana"/>
                        </a:rPr>
                        <a:t>pháp</a:t>
                      </a:r>
                      <a:r>
                        <a:rPr sz="1000" spc="-25" dirty="0">
                          <a:solidFill>
                            <a:srgbClr val="003864"/>
                          </a:solidFill>
                          <a:latin typeface="Verdana"/>
                          <a:cs typeface="Verdana"/>
                        </a:rPr>
                        <a:t> </a:t>
                      </a:r>
                      <a:r>
                        <a:rPr sz="1000" spc="-65" dirty="0">
                          <a:solidFill>
                            <a:srgbClr val="003864"/>
                          </a:solidFill>
                          <a:latin typeface="Verdana"/>
                          <a:cs typeface="Verdana"/>
                        </a:rPr>
                        <a:t>ánh</a:t>
                      </a:r>
                      <a:r>
                        <a:rPr sz="1000" spc="-20" dirty="0">
                          <a:solidFill>
                            <a:srgbClr val="003864"/>
                          </a:solidFill>
                          <a:latin typeface="Verdana"/>
                          <a:cs typeface="Verdana"/>
                        </a:rPr>
                        <a:t> </a:t>
                      </a:r>
                      <a:r>
                        <a:rPr sz="1000" spc="-70" dirty="0">
                          <a:solidFill>
                            <a:srgbClr val="003864"/>
                          </a:solidFill>
                          <a:latin typeface="Verdana"/>
                          <a:cs typeface="Verdana"/>
                        </a:rPr>
                        <a:t>sáng,</a:t>
                      </a:r>
                      <a:r>
                        <a:rPr sz="1000" spc="-20" dirty="0">
                          <a:solidFill>
                            <a:srgbClr val="003864"/>
                          </a:solidFill>
                          <a:latin typeface="Verdana"/>
                          <a:cs typeface="Verdana"/>
                        </a:rPr>
                        <a:t> </a:t>
                      </a:r>
                      <a:r>
                        <a:rPr sz="1000" spc="-35" dirty="0">
                          <a:solidFill>
                            <a:srgbClr val="003864"/>
                          </a:solidFill>
                          <a:latin typeface="Verdana"/>
                          <a:cs typeface="Verdana"/>
                        </a:rPr>
                        <a:t>trị</a:t>
                      </a:r>
                      <a:r>
                        <a:rPr sz="1000" spc="-30" dirty="0">
                          <a:solidFill>
                            <a:srgbClr val="003864"/>
                          </a:solidFill>
                          <a:latin typeface="Verdana"/>
                          <a:cs typeface="Verdana"/>
                        </a:rPr>
                        <a:t> </a:t>
                      </a:r>
                      <a:r>
                        <a:rPr sz="1000" spc="-50" dirty="0">
                          <a:solidFill>
                            <a:srgbClr val="003864"/>
                          </a:solidFill>
                          <a:latin typeface="Verdana"/>
                          <a:cs typeface="Verdana"/>
                        </a:rPr>
                        <a:t>liệu</a:t>
                      </a:r>
                      <a:r>
                        <a:rPr sz="1000" spc="-35" dirty="0">
                          <a:solidFill>
                            <a:srgbClr val="003864"/>
                          </a:solidFill>
                          <a:latin typeface="Verdana"/>
                          <a:cs typeface="Verdana"/>
                        </a:rPr>
                        <a:t> </a:t>
                      </a:r>
                      <a:r>
                        <a:rPr sz="1000" spc="-60" dirty="0">
                          <a:solidFill>
                            <a:srgbClr val="003864"/>
                          </a:solidFill>
                          <a:latin typeface="Verdana"/>
                          <a:cs typeface="Verdana"/>
                        </a:rPr>
                        <a:t>thần</a:t>
                      </a:r>
                      <a:r>
                        <a:rPr sz="1000" spc="-25" dirty="0">
                          <a:solidFill>
                            <a:srgbClr val="003864"/>
                          </a:solidFill>
                          <a:latin typeface="Verdana"/>
                          <a:cs typeface="Verdana"/>
                        </a:rPr>
                        <a:t> </a:t>
                      </a:r>
                      <a:r>
                        <a:rPr sz="1000" spc="-60" dirty="0">
                          <a:solidFill>
                            <a:srgbClr val="003864"/>
                          </a:solidFill>
                          <a:latin typeface="Verdana"/>
                          <a:cs typeface="Verdana"/>
                        </a:rPr>
                        <a:t>kinh</a:t>
                      </a:r>
                      <a:r>
                        <a:rPr sz="1000" spc="-25" dirty="0">
                          <a:solidFill>
                            <a:srgbClr val="003864"/>
                          </a:solidFill>
                          <a:latin typeface="Verdana"/>
                          <a:cs typeface="Verdana"/>
                        </a:rPr>
                        <a:t> </a:t>
                      </a:r>
                      <a:r>
                        <a:rPr sz="1000" spc="-45" dirty="0">
                          <a:solidFill>
                            <a:srgbClr val="003864"/>
                          </a:solidFill>
                          <a:latin typeface="Verdana"/>
                          <a:cs typeface="Verdana"/>
                        </a:rPr>
                        <a:t>cột</a:t>
                      </a:r>
                      <a:r>
                        <a:rPr sz="1000" spc="-35" dirty="0">
                          <a:solidFill>
                            <a:srgbClr val="003864"/>
                          </a:solidFill>
                          <a:latin typeface="Verdana"/>
                          <a:cs typeface="Verdana"/>
                        </a:rPr>
                        <a:t> </a:t>
                      </a:r>
                      <a:r>
                        <a:rPr sz="1000" spc="-60" dirty="0">
                          <a:solidFill>
                            <a:srgbClr val="003864"/>
                          </a:solidFill>
                          <a:latin typeface="Verdana"/>
                          <a:cs typeface="Verdana"/>
                        </a:rPr>
                        <a:t>sống</a:t>
                      </a:r>
                      <a:r>
                        <a:rPr sz="1000" spc="-25" dirty="0">
                          <a:solidFill>
                            <a:srgbClr val="003864"/>
                          </a:solidFill>
                          <a:latin typeface="Verdana"/>
                          <a:cs typeface="Verdana"/>
                        </a:rPr>
                        <a:t> </a:t>
                      </a:r>
                      <a:r>
                        <a:rPr sz="1000" spc="-45" dirty="0">
                          <a:solidFill>
                            <a:srgbClr val="003864"/>
                          </a:solidFill>
                          <a:latin typeface="Verdana"/>
                          <a:cs typeface="Verdana"/>
                        </a:rPr>
                        <a:t>và</a:t>
                      </a:r>
                      <a:r>
                        <a:rPr sz="1000" spc="-20" dirty="0">
                          <a:solidFill>
                            <a:srgbClr val="003864"/>
                          </a:solidFill>
                          <a:latin typeface="Verdana"/>
                          <a:cs typeface="Verdana"/>
                        </a:rPr>
                        <a:t> </a:t>
                      </a:r>
                      <a:r>
                        <a:rPr sz="1000" spc="-25" dirty="0">
                          <a:solidFill>
                            <a:srgbClr val="003864"/>
                          </a:solidFill>
                          <a:latin typeface="Verdana"/>
                          <a:cs typeface="Verdana"/>
                        </a:rPr>
                        <a:t>các </a:t>
                      </a:r>
                      <a:r>
                        <a:rPr sz="1000" spc="-85" dirty="0">
                          <a:solidFill>
                            <a:srgbClr val="003864"/>
                          </a:solidFill>
                          <a:latin typeface="Verdana"/>
                          <a:cs typeface="Verdana"/>
                        </a:rPr>
                        <a:t>phương</a:t>
                      </a:r>
                      <a:r>
                        <a:rPr sz="1000" dirty="0">
                          <a:solidFill>
                            <a:srgbClr val="003864"/>
                          </a:solidFill>
                          <a:latin typeface="Verdana"/>
                          <a:cs typeface="Verdana"/>
                        </a:rPr>
                        <a:t> </a:t>
                      </a:r>
                      <a:r>
                        <a:rPr sz="1000" spc="-90" dirty="0">
                          <a:solidFill>
                            <a:srgbClr val="003864"/>
                          </a:solidFill>
                          <a:latin typeface="Verdana"/>
                          <a:cs typeface="Verdana"/>
                        </a:rPr>
                        <a:t>pháp</a:t>
                      </a:r>
                      <a:r>
                        <a:rPr sz="1000" spc="-5" dirty="0">
                          <a:solidFill>
                            <a:srgbClr val="003864"/>
                          </a:solidFill>
                          <a:latin typeface="Verdana"/>
                          <a:cs typeface="Verdana"/>
                        </a:rPr>
                        <a:t> </a:t>
                      </a:r>
                      <a:r>
                        <a:rPr sz="1000" spc="-75" dirty="0">
                          <a:solidFill>
                            <a:srgbClr val="003864"/>
                          </a:solidFill>
                          <a:latin typeface="Verdana"/>
                          <a:cs typeface="Verdana"/>
                        </a:rPr>
                        <a:t>điều</a:t>
                      </a:r>
                      <a:r>
                        <a:rPr sz="1000" spc="-20" dirty="0">
                          <a:solidFill>
                            <a:srgbClr val="003864"/>
                          </a:solidFill>
                          <a:latin typeface="Verdana"/>
                          <a:cs typeface="Verdana"/>
                        </a:rPr>
                        <a:t> </a:t>
                      </a:r>
                      <a:r>
                        <a:rPr sz="1000" spc="-65" dirty="0">
                          <a:solidFill>
                            <a:srgbClr val="003864"/>
                          </a:solidFill>
                          <a:latin typeface="Verdana"/>
                          <a:cs typeface="Verdana"/>
                        </a:rPr>
                        <a:t>trị</a:t>
                      </a:r>
                      <a:r>
                        <a:rPr sz="1000" spc="-20" dirty="0">
                          <a:solidFill>
                            <a:srgbClr val="003864"/>
                          </a:solidFill>
                          <a:latin typeface="Verdana"/>
                          <a:cs typeface="Verdana"/>
                        </a:rPr>
                        <a:t> </a:t>
                      </a:r>
                      <a:r>
                        <a:rPr sz="1000" spc="-90" dirty="0">
                          <a:solidFill>
                            <a:srgbClr val="003864"/>
                          </a:solidFill>
                          <a:latin typeface="Verdana"/>
                          <a:cs typeface="Verdana"/>
                        </a:rPr>
                        <a:t>khác</a:t>
                      </a:r>
                      <a:r>
                        <a:rPr sz="1000" dirty="0">
                          <a:solidFill>
                            <a:srgbClr val="003864"/>
                          </a:solidFill>
                          <a:latin typeface="Verdana"/>
                          <a:cs typeface="Verdana"/>
                        </a:rPr>
                        <a:t> </a:t>
                      </a:r>
                      <a:r>
                        <a:rPr sz="1000" spc="-75" dirty="0">
                          <a:solidFill>
                            <a:srgbClr val="003864"/>
                          </a:solidFill>
                          <a:latin typeface="Verdana"/>
                          <a:cs typeface="Verdana"/>
                        </a:rPr>
                        <a:t>tương</a:t>
                      </a:r>
                      <a:r>
                        <a:rPr sz="1000" spc="5" dirty="0">
                          <a:solidFill>
                            <a:srgbClr val="003864"/>
                          </a:solidFill>
                          <a:latin typeface="Verdana"/>
                          <a:cs typeface="Verdana"/>
                        </a:rPr>
                        <a:t> </a:t>
                      </a:r>
                      <a:r>
                        <a:rPr sz="1000" spc="-65" dirty="0">
                          <a:solidFill>
                            <a:srgbClr val="003864"/>
                          </a:solidFill>
                          <a:latin typeface="Verdana"/>
                          <a:cs typeface="Verdana"/>
                        </a:rPr>
                        <a:t>tự</a:t>
                      </a:r>
                      <a:r>
                        <a:rPr sz="1000" spc="-15" dirty="0">
                          <a:solidFill>
                            <a:srgbClr val="003864"/>
                          </a:solidFill>
                          <a:latin typeface="Verdana"/>
                          <a:cs typeface="Verdana"/>
                        </a:rPr>
                        <a:t> </a:t>
                      </a:r>
                      <a:r>
                        <a:rPr sz="1000" spc="-80" dirty="0">
                          <a:solidFill>
                            <a:srgbClr val="003864"/>
                          </a:solidFill>
                          <a:latin typeface="Verdana"/>
                          <a:cs typeface="Verdana"/>
                        </a:rPr>
                        <a:t>do</a:t>
                      </a:r>
                      <a:r>
                        <a:rPr sz="1000" spc="-30" dirty="0">
                          <a:solidFill>
                            <a:srgbClr val="003864"/>
                          </a:solidFill>
                          <a:latin typeface="Verdana"/>
                          <a:cs typeface="Verdana"/>
                        </a:rPr>
                        <a:t> </a:t>
                      </a:r>
                      <a:r>
                        <a:rPr sz="1000" spc="-80" dirty="0">
                          <a:solidFill>
                            <a:srgbClr val="003864"/>
                          </a:solidFill>
                          <a:latin typeface="Verdana"/>
                          <a:cs typeface="Verdana"/>
                        </a:rPr>
                        <a:t>bác</a:t>
                      </a:r>
                      <a:r>
                        <a:rPr sz="1000" spc="-25" dirty="0">
                          <a:solidFill>
                            <a:srgbClr val="003864"/>
                          </a:solidFill>
                          <a:latin typeface="Verdana"/>
                          <a:cs typeface="Verdana"/>
                        </a:rPr>
                        <a:t> </a:t>
                      </a:r>
                      <a:r>
                        <a:rPr sz="1000" spc="-100" dirty="0">
                          <a:solidFill>
                            <a:srgbClr val="003864"/>
                          </a:solidFill>
                          <a:latin typeface="Verdana"/>
                          <a:cs typeface="Verdana"/>
                        </a:rPr>
                        <a:t>sỹ</a:t>
                      </a:r>
                      <a:r>
                        <a:rPr sz="1000" spc="-20" dirty="0">
                          <a:solidFill>
                            <a:srgbClr val="003864"/>
                          </a:solidFill>
                          <a:latin typeface="Verdana"/>
                          <a:cs typeface="Verdana"/>
                        </a:rPr>
                        <a:t> </a:t>
                      </a:r>
                      <a:r>
                        <a:rPr sz="1000" spc="-75" dirty="0">
                          <a:solidFill>
                            <a:srgbClr val="003864"/>
                          </a:solidFill>
                          <a:latin typeface="Verdana"/>
                          <a:cs typeface="Verdana"/>
                        </a:rPr>
                        <a:t>chỉ</a:t>
                      </a:r>
                      <a:r>
                        <a:rPr sz="1000" spc="-10" dirty="0">
                          <a:solidFill>
                            <a:srgbClr val="003864"/>
                          </a:solidFill>
                          <a:latin typeface="Verdana"/>
                          <a:cs typeface="Verdana"/>
                        </a:rPr>
                        <a:t> </a:t>
                      </a:r>
                      <a:r>
                        <a:rPr sz="1000" spc="-75" dirty="0">
                          <a:solidFill>
                            <a:srgbClr val="003864"/>
                          </a:solidFill>
                          <a:latin typeface="Verdana"/>
                          <a:cs typeface="Verdana"/>
                        </a:rPr>
                        <a:t>định</a:t>
                      </a:r>
                      <a:r>
                        <a:rPr sz="1000" dirty="0">
                          <a:solidFill>
                            <a:srgbClr val="003864"/>
                          </a:solidFill>
                          <a:latin typeface="Verdana"/>
                          <a:cs typeface="Verdana"/>
                        </a:rPr>
                        <a:t> </a:t>
                      </a:r>
                      <a:r>
                        <a:rPr sz="1000" spc="-75" dirty="0">
                          <a:solidFill>
                            <a:srgbClr val="003864"/>
                          </a:solidFill>
                          <a:latin typeface="Verdana"/>
                          <a:cs typeface="Verdana"/>
                        </a:rPr>
                        <a:t>tại</a:t>
                      </a:r>
                      <a:r>
                        <a:rPr sz="1000" spc="-35" dirty="0">
                          <a:solidFill>
                            <a:srgbClr val="003864"/>
                          </a:solidFill>
                          <a:latin typeface="Verdana"/>
                          <a:cs typeface="Verdana"/>
                        </a:rPr>
                        <a:t> </a:t>
                      </a:r>
                      <a:r>
                        <a:rPr sz="1000" spc="-80" dirty="0">
                          <a:solidFill>
                            <a:srgbClr val="003864"/>
                          </a:solidFill>
                          <a:latin typeface="Verdana"/>
                          <a:cs typeface="Verdana"/>
                        </a:rPr>
                        <a:t>tất</a:t>
                      </a:r>
                      <a:r>
                        <a:rPr sz="1000" spc="-15" dirty="0">
                          <a:solidFill>
                            <a:srgbClr val="003864"/>
                          </a:solidFill>
                          <a:latin typeface="Verdana"/>
                          <a:cs typeface="Verdana"/>
                        </a:rPr>
                        <a:t> </a:t>
                      </a:r>
                      <a:r>
                        <a:rPr sz="1000" spc="-80" dirty="0">
                          <a:solidFill>
                            <a:srgbClr val="003864"/>
                          </a:solidFill>
                          <a:latin typeface="Verdana"/>
                          <a:cs typeface="Verdana"/>
                        </a:rPr>
                        <a:t>cả</a:t>
                      </a:r>
                      <a:r>
                        <a:rPr sz="1000" spc="-10" dirty="0">
                          <a:solidFill>
                            <a:srgbClr val="003864"/>
                          </a:solidFill>
                          <a:latin typeface="Verdana"/>
                          <a:cs typeface="Verdana"/>
                        </a:rPr>
                        <a:t> </a:t>
                      </a:r>
                      <a:r>
                        <a:rPr sz="1000" spc="-80" dirty="0">
                          <a:solidFill>
                            <a:srgbClr val="003864"/>
                          </a:solidFill>
                          <a:latin typeface="Verdana"/>
                          <a:cs typeface="Verdana"/>
                        </a:rPr>
                        <a:t>các</a:t>
                      </a:r>
                      <a:r>
                        <a:rPr sz="1000" spc="-15" dirty="0">
                          <a:solidFill>
                            <a:srgbClr val="003864"/>
                          </a:solidFill>
                          <a:latin typeface="Verdana"/>
                          <a:cs typeface="Verdana"/>
                        </a:rPr>
                        <a:t> </a:t>
                      </a:r>
                      <a:r>
                        <a:rPr sz="1000" spc="-70" dirty="0">
                          <a:solidFill>
                            <a:srgbClr val="003864"/>
                          </a:solidFill>
                          <a:latin typeface="Verdana"/>
                          <a:cs typeface="Verdana"/>
                        </a:rPr>
                        <a:t>cơ</a:t>
                      </a:r>
                      <a:r>
                        <a:rPr sz="1000" spc="-20" dirty="0">
                          <a:solidFill>
                            <a:srgbClr val="003864"/>
                          </a:solidFill>
                          <a:latin typeface="Verdana"/>
                          <a:cs typeface="Verdana"/>
                        </a:rPr>
                        <a:t> </a:t>
                      </a:r>
                      <a:r>
                        <a:rPr sz="1000" spc="-70" dirty="0">
                          <a:solidFill>
                            <a:srgbClr val="003864"/>
                          </a:solidFill>
                          <a:latin typeface="Verdana"/>
                          <a:cs typeface="Verdana"/>
                        </a:rPr>
                        <a:t>sở</a:t>
                      </a:r>
                      <a:r>
                        <a:rPr sz="1000" spc="-10" dirty="0">
                          <a:solidFill>
                            <a:srgbClr val="003864"/>
                          </a:solidFill>
                          <a:latin typeface="Verdana"/>
                          <a:cs typeface="Verdana"/>
                        </a:rPr>
                        <a:t> </a:t>
                      </a:r>
                      <a:r>
                        <a:rPr sz="1000" spc="-100" dirty="0">
                          <a:solidFill>
                            <a:srgbClr val="003864"/>
                          </a:solidFill>
                          <a:latin typeface="Verdana"/>
                          <a:cs typeface="Verdana"/>
                        </a:rPr>
                        <a:t>y</a:t>
                      </a:r>
                      <a:r>
                        <a:rPr sz="1000" spc="-25" dirty="0">
                          <a:solidFill>
                            <a:srgbClr val="003864"/>
                          </a:solidFill>
                          <a:latin typeface="Verdana"/>
                          <a:cs typeface="Verdana"/>
                        </a:rPr>
                        <a:t> tế</a:t>
                      </a:r>
                      <a:endParaRPr sz="1000">
                        <a:latin typeface="Verdana"/>
                        <a:cs typeface="Verdana"/>
                      </a:endParaRPr>
                    </a:p>
                  </a:txBody>
                  <a:tcPr marL="0" marR="0" marT="1016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790683500"/>
                  </a:ext>
                </a:extLst>
              </a:tr>
              <a:tr h="988060">
                <a:tc>
                  <a:txBody>
                    <a:bodyPr/>
                    <a:lstStyle/>
                    <a:p>
                      <a:pPr>
                        <a:lnSpc>
                          <a:spcPct val="100000"/>
                        </a:lnSpc>
                      </a:pPr>
                      <a:endParaRPr sz="1200">
                        <a:latin typeface="Times New Roman"/>
                        <a:cs typeface="Times New Roman"/>
                      </a:endParaRPr>
                    </a:p>
                    <a:p>
                      <a:pPr>
                        <a:lnSpc>
                          <a:spcPct val="100000"/>
                        </a:lnSpc>
                        <a:spcBef>
                          <a:spcPts val="345"/>
                        </a:spcBef>
                      </a:pPr>
                      <a:endParaRPr sz="1200">
                        <a:latin typeface="Times New Roman"/>
                        <a:cs typeface="Times New Roman"/>
                      </a:endParaRPr>
                    </a:p>
                    <a:p>
                      <a:pPr algn="ctr">
                        <a:lnSpc>
                          <a:spcPct val="100000"/>
                        </a:lnSpc>
                      </a:pPr>
                      <a:r>
                        <a:rPr sz="1200" b="1" spc="-50" dirty="0">
                          <a:solidFill>
                            <a:srgbClr val="FFFFFF"/>
                          </a:solidFill>
                          <a:latin typeface="Verdana"/>
                          <a:cs typeface="Verdana"/>
                        </a:rPr>
                        <a:t>4</a:t>
                      </a:r>
                      <a:endParaRPr sz="1200">
                        <a:latin typeface="Verdana"/>
                        <a:cs typeface="Verdana"/>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tc>
                  <a:txBody>
                    <a:bodyPr/>
                    <a:lstStyle/>
                    <a:p>
                      <a:pPr marL="57785">
                        <a:lnSpc>
                          <a:spcPts val="1430"/>
                        </a:lnSpc>
                        <a:spcBef>
                          <a:spcPts val="505"/>
                        </a:spcBef>
                      </a:pPr>
                      <a:r>
                        <a:rPr sz="1200" spc="-135" dirty="0">
                          <a:solidFill>
                            <a:srgbClr val="003864"/>
                          </a:solidFill>
                          <a:latin typeface="Verdana"/>
                          <a:cs typeface="Verdana"/>
                        </a:rPr>
                        <a:t>Khám</a:t>
                      </a:r>
                      <a:r>
                        <a:rPr sz="1200" spc="-30" dirty="0">
                          <a:solidFill>
                            <a:srgbClr val="003864"/>
                          </a:solidFill>
                          <a:latin typeface="Verdana"/>
                          <a:cs typeface="Verdana"/>
                        </a:rPr>
                        <a:t> </a:t>
                      </a:r>
                      <a:r>
                        <a:rPr sz="1200" spc="-90" dirty="0">
                          <a:solidFill>
                            <a:srgbClr val="003864"/>
                          </a:solidFill>
                          <a:latin typeface="Verdana"/>
                          <a:cs typeface="Verdana"/>
                        </a:rPr>
                        <a:t>thai</a:t>
                      </a:r>
                      <a:r>
                        <a:rPr sz="1200" spc="-20" dirty="0">
                          <a:solidFill>
                            <a:srgbClr val="003864"/>
                          </a:solidFill>
                          <a:latin typeface="Verdana"/>
                          <a:cs typeface="Verdana"/>
                        </a:rPr>
                        <a:t> </a:t>
                      </a:r>
                      <a:r>
                        <a:rPr sz="1200" spc="-85" dirty="0">
                          <a:solidFill>
                            <a:srgbClr val="003864"/>
                          </a:solidFill>
                          <a:latin typeface="Verdana"/>
                          <a:cs typeface="Verdana"/>
                        </a:rPr>
                        <a:t>định</a:t>
                      </a:r>
                      <a:r>
                        <a:rPr sz="1200" spc="-15" dirty="0">
                          <a:solidFill>
                            <a:srgbClr val="003864"/>
                          </a:solidFill>
                          <a:latin typeface="Verdana"/>
                          <a:cs typeface="Verdana"/>
                        </a:rPr>
                        <a:t> </a:t>
                      </a:r>
                      <a:r>
                        <a:rPr sz="1200" spc="-130" dirty="0">
                          <a:solidFill>
                            <a:srgbClr val="003864"/>
                          </a:solidFill>
                          <a:latin typeface="Verdana"/>
                          <a:cs typeface="Verdana"/>
                        </a:rPr>
                        <a:t>kỳ</a:t>
                      </a:r>
                      <a:r>
                        <a:rPr sz="1200" spc="-25" dirty="0">
                          <a:solidFill>
                            <a:srgbClr val="003864"/>
                          </a:solidFill>
                          <a:latin typeface="Verdana"/>
                          <a:cs typeface="Verdana"/>
                        </a:rPr>
                        <a:t> </a:t>
                      </a:r>
                      <a:r>
                        <a:rPr sz="1200" spc="-100" dirty="0">
                          <a:solidFill>
                            <a:srgbClr val="003864"/>
                          </a:solidFill>
                          <a:latin typeface="Verdana"/>
                          <a:cs typeface="Verdana"/>
                        </a:rPr>
                        <a:t>bao</a:t>
                      </a:r>
                      <a:r>
                        <a:rPr sz="1200" spc="-25" dirty="0">
                          <a:solidFill>
                            <a:srgbClr val="003864"/>
                          </a:solidFill>
                          <a:latin typeface="Verdana"/>
                          <a:cs typeface="Verdana"/>
                        </a:rPr>
                        <a:t> </a:t>
                      </a:r>
                      <a:r>
                        <a:rPr sz="1200" spc="-20" dirty="0">
                          <a:solidFill>
                            <a:srgbClr val="003864"/>
                          </a:solidFill>
                          <a:latin typeface="Verdana"/>
                          <a:cs typeface="Verdana"/>
                        </a:rPr>
                        <a:t>gồm:</a:t>
                      </a:r>
                      <a:endParaRPr sz="1200">
                        <a:latin typeface="Verdana"/>
                        <a:cs typeface="Verdana"/>
                      </a:endParaRPr>
                    </a:p>
                    <a:p>
                      <a:pPr marL="142240" indent="-84455">
                        <a:lnSpc>
                          <a:spcPts val="1190"/>
                        </a:lnSpc>
                        <a:buChar char="-"/>
                        <a:tabLst>
                          <a:tab pos="142240" algn="l"/>
                        </a:tabLst>
                      </a:pPr>
                      <a:r>
                        <a:rPr sz="1000" spc="-90" dirty="0">
                          <a:solidFill>
                            <a:srgbClr val="003864"/>
                          </a:solidFill>
                          <a:latin typeface="Verdana"/>
                          <a:cs typeface="Verdana"/>
                        </a:rPr>
                        <a:t>Chi</a:t>
                      </a:r>
                      <a:r>
                        <a:rPr sz="1000" dirty="0">
                          <a:solidFill>
                            <a:srgbClr val="003864"/>
                          </a:solidFill>
                          <a:latin typeface="Verdana"/>
                          <a:cs typeface="Verdana"/>
                        </a:rPr>
                        <a:t> </a:t>
                      </a:r>
                      <a:r>
                        <a:rPr sz="1000" spc="-80" dirty="0">
                          <a:solidFill>
                            <a:srgbClr val="003864"/>
                          </a:solidFill>
                          <a:latin typeface="Verdana"/>
                          <a:cs typeface="Verdana"/>
                        </a:rPr>
                        <a:t>phí</a:t>
                      </a:r>
                      <a:r>
                        <a:rPr sz="1000" spc="-15" dirty="0">
                          <a:solidFill>
                            <a:srgbClr val="003864"/>
                          </a:solidFill>
                          <a:latin typeface="Verdana"/>
                          <a:cs typeface="Verdana"/>
                        </a:rPr>
                        <a:t> </a:t>
                      </a:r>
                      <a:r>
                        <a:rPr sz="1000" spc="-105" dirty="0">
                          <a:solidFill>
                            <a:srgbClr val="003864"/>
                          </a:solidFill>
                          <a:latin typeface="Verdana"/>
                          <a:cs typeface="Verdana"/>
                        </a:rPr>
                        <a:t>thăm</a:t>
                      </a:r>
                      <a:r>
                        <a:rPr sz="1000" spc="5" dirty="0">
                          <a:solidFill>
                            <a:srgbClr val="003864"/>
                          </a:solidFill>
                          <a:latin typeface="Verdana"/>
                          <a:cs typeface="Verdana"/>
                        </a:rPr>
                        <a:t> </a:t>
                      </a:r>
                      <a:r>
                        <a:rPr sz="1000" spc="-20" dirty="0">
                          <a:solidFill>
                            <a:srgbClr val="003864"/>
                          </a:solidFill>
                          <a:latin typeface="Verdana"/>
                          <a:cs typeface="Verdana"/>
                        </a:rPr>
                        <a:t>khám</a:t>
                      </a:r>
                      <a:endParaRPr sz="1000">
                        <a:latin typeface="Verdana"/>
                        <a:cs typeface="Verdana"/>
                      </a:endParaRPr>
                    </a:p>
                    <a:p>
                      <a:pPr marL="142240" indent="-84455">
                        <a:lnSpc>
                          <a:spcPct val="100000"/>
                        </a:lnSpc>
                        <a:spcBef>
                          <a:spcPts val="95"/>
                        </a:spcBef>
                        <a:buChar char="-"/>
                        <a:tabLst>
                          <a:tab pos="142240" algn="l"/>
                        </a:tabLst>
                      </a:pPr>
                      <a:r>
                        <a:rPr sz="1000" spc="-95" dirty="0">
                          <a:solidFill>
                            <a:srgbClr val="003864"/>
                          </a:solidFill>
                          <a:latin typeface="Verdana"/>
                          <a:cs typeface="Verdana"/>
                        </a:rPr>
                        <a:t>Siêu</a:t>
                      </a:r>
                      <a:r>
                        <a:rPr sz="1000" spc="-5" dirty="0">
                          <a:solidFill>
                            <a:srgbClr val="003864"/>
                          </a:solidFill>
                          <a:latin typeface="Verdana"/>
                          <a:cs typeface="Verdana"/>
                        </a:rPr>
                        <a:t> </a:t>
                      </a:r>
                      <a:r>
                        <a:rPr sz="1000" spc="-120" dirty="0">
                          <a:solidFill>
                            <a:srgbClr val="003864"/>
                          </a:solidFill>
                          <a:latin typeface="Verdana"/>
                          <a:cs typeface="Verdana"/>
                        </a:rPr>
                        <a:t>âm</a:t>
                      </a:r>
                      <a:r>
                        <a:rPr sz="1000" spc="-30" dirty="0">
                          <a:solidFill>
                            <a:srgbClr val="003864"/>
                          </a:solidFill>
                          <a:latin typeface="Verdana"/>
                          <a:cs typeface="Verdana"/>
                        </a:rPr>
                        <a:t> </a:t>
                      </a:r>
                      <a:r>
                        <a:rPr sz="1000" spc="-90" dirty="0">
                          <a:solidFill>
                            <a:srgbClr val="003864"/>
                          </a:solidFill>
                          <a:latin typeface="Verdana"/>
                          <a:cs typeface="Verdana"/>
                        </a:rPr>
                        <a:t>(2D,</a:t>
                      </a:r>
                      <a:r>
                        <a:rPr sz="1000" dirty="0">
                          <a:solidFill>
                            <a:srgbClr val="003864"/>
                          </a:solidFill>
                          <a:latin typeface="Verdana"/>
                          <a:cs typeface="Verdana"/>
                        </a:rPr>
                        <a:t> </a:t>
                      </a:r>
                      <a:r>
                        <a:rPr sz="1000" spc="-95" dirty="0">
                          <a:solidFill>
                            <a:srgbClr val="003864"/>
                          </a:solidFill>
                          <a:latin typeface="Verdana"/>
                          <a:cs typeface="Verdana"/>
                        </a:rPr>
                        <a:t>3D,</a:t>
                      </a:r>
                      <a:r>
                        <a:rPr sz="1000" spc="-10" dirty="0">
                          <a:solidFill>
                            <a:srgbClr val="003864"/>
                          </a:solidFill>
                          <a:latin typeface="Verdana"/>
                          <a:cs typeface="Verdana"/>
                        </a:rPr>
                        <a:t> </a:t>
                      </a:r>
                      <a:r>
                        <a:rPr sz="1000" spc="-95" dirty="0">
                          <a:solidFill>
                            <a:srgbClr val="003864"/>
                          </a:solidFill>
                          <a:latin typeface="Verdana"/>
                          <a:cs typeface="Verdana"/>
                        </a:rPr>
                        <a:t>4D,</a:t>
                      </a:r>
                      <a:r>
                        <a:rPr sz="1000" spc="-10" dirty="0">
                          <a:solidFill>
                            <a:srgbClr val="003864"/>
                          </a:solidFill>
                          <a:latin typeface="Verdana"/>
                          <a:cs typeface="Verdana"/>
                        </a:rPr>
                        <a:t> </a:t>
                      </a:r>
                      <a:r>
                        <a:rPr sz="1000" spc="-110" dirty="0">
                          <a:solidFill>
                            <a:srgbClr val="003864"/>
                          </a:solidFill>
                          <a:latin typeface="Verdana"/>
                          <a:cs typeface="Verdana"/>
                        </a:rPr>
                        <a:t>CBC</a:t>
                      </a:r>
                      <a:r>
                        <a:rPr sz="1000" spc="-25" dirty="0">
                          <a:solidFill>
                            <a:srgbClr val="003864"/>
                          </a:solidFill>
                          <a:latin typeface="Verdana"/>
                          <a:cs typeface="Verdana"/>
                        </a:rPr>
                        <a:t> …)</a:t>
                      </a:r>
                      <a:endParaRPr sz="1000">
                        <a:latin typeface="Verdana"/>
                        <a:cs typeface="Verdana"/>
                      </a:endParaRPr>
                    </a:p>
                    <a:p>
                      <a:pPr marL="142240" indent="-84455">
                        <a:lnSpc>
                          <a:spcPct val="100000"/>
                        </a:lnSpc>
                        <a:spcBef>
                          <a:spcPts val="95"/>
                        </a:spcBef>
                        <a:buChar char="-"/>
                        <a:tabLst>
                          <a:tab pos="142240" algn="l"/>
                        </a:tabLst>
                      </a:pPr>
                      <a:r>
                        <a:rPr sz="1000" spc="-95" dirty="0">
                          <a:solidFill>
                            <a:srgbClr val="003864"/>
                          </a:solidFill>
                          <a:latin typeface="Verdana"/>
                          <a:cs typeface="Verdana"/>
                        </a:rPr>
                        <a:t>Xét</a:t>
                      </a:r>
                      <a:r>
                        <a:rPr sz="1000" spc="-20" dirty="0">
                          <a:solidFill>
                            <a:srgbClr val="003864"/>
                          </a:solidFill>
                          <a:latin typeface="Verdana"/>
                          <a:cs typeface="Verdana"/>
                        </a:rPr>
                        <a:t> </a:t>
                      </a:r>
                      <a:r>
                        <a:rPr sz="1000" spc="-95" dirty="0">
                          <a:solidFill>
                            <a:srgbClr val="003864"/>
                          </a:solidFill>
                          <a:latin typeface="Verdana"/>
                          <a:cs typeface="Verdana"/>
                        </a:rPr>
                        <a:t>nghiệm</a:t>
                      </a:r>
                      <a:r>
                        <a:rPr sz="1000" spc="-5" dirty="0">
                          <a:solidFill>
                            <a:srgbClr val="003864"/>
                          </a:solidFill>
                          <a:latin typeface="Verdana"/>
                          <a:cs typeface="Verdana"/>
                        </a:rPr>
                        <a:t> </a:t>
                      </a:r>
                      <a:r>
                        <a:rPr sz="1000" spc="-70" dirty="0">
                          <a:solidFill>
                            <a:srgbClr val="003864"/>
                          </a:solidFill>
                          <a:latin typeface="Verdana"/>
                          <a:cs typeface="Verdana"/>
                        </a:rPr>
                        <a:t>nước</a:t>
                      </a:r>
                      <a:r>
                        <a:rPr sz="1000" dirty="0">
                          <a:solidFill>
                            <a:srgbClr val="003864"/>
                          </a:solidFill>
                          <a:latin typeface="Verdana"/>
                          <a:cs typeface="Verdana"/>
                        </a:rPr>
                        <a:t> </a:t>
                      </a:r>
                      <a:r>
                        <a:rPr sz="1000" spc="-75" dirty="0">
                          <a:solidFill>
                            <a:srgbClr val="003864"/>
                          </a:solidFill>
                          <a:latin typeface="Verdana"/>
                          <a:cs typeface="Verdana"/>
                        </a:rPr>
                        <a:t>tiểu</a:t>
                      </a:r>
                      <a:r>
                        <a:rPr sz="1000" spc="-5" dirty="0">
                          <a:solidFill>
                            <a:srgbClr val="003864"/>
                          </a:solidFill>
                          <a:latin typeface="Verdana"/>
                          <a:cs typeface="Verdana"/>
                        </a:rPr>
                        <a:t> </a:t>
                      </a:r>
                      <a:r>
                        <a:rPr sz="1000" spc="-75" dirty="0">
                          <a:solidFill>
                            <a:srgbClr val="003864"/>
                          </a:solidFill>
                          <a:latin typeface="Verdana"/>
                          <a:cs typeface="Verdana"/>
                        </a:rPr>
                        <a:t>thường</a:t>
                      </a:r>
                      <a:r>
                        <a:rPr sz="1000" spc="20" dirty="0">
                          <a:solidFill>
                            <a:srgbClr val="003864"/>
                          </a:solidFill>
                          <a:latin typeface="Verdana"/>
                          <a:cs typeface="Verdana"/>
                        </a:rPr>
                        <a:t> </a:t>
                      </a:r>
                      <a:r>
                        <a:rPr sz="1000" spc="-25" dirty="0">
                          <a:solidFill>
                            <a:srgbClr val="003864"/>
                          </a:solidFill>
                          <a:latin typeface="Verdana"/>
                          <a:cs typeface="Verdana"/>
                        </a:rPr>
                        <a:t>quy</a:t>
                      </a:r>
                      <a:endParaRPr sz="1000">
                        <a:latin typeface="Verdana"/>
                        <a:cs typeface="Verdana"/>
                      </a:endParaRPr>
                    </a:p>
                    <a:p>
                      <a:pPr marL="142240" indent="-84455">
                        <a:lnSpc>
                          <a:spcPct val="100000"/>
                        </a:lnSpc>
                        <a:spcBef>
                          <a:spcPts val="110"/>
                        </a:spcBef>
                        <a:buChar char="-"/>
                        <a:tabLst>
                          <a:tab pos="142240" algn="l"/>
                        </a:tabLst>
                      </a:pPr>
                      <a:r>
                        <a:rPr sz="1000" spc="-95" dirty="0">
                          <a:solidFill>
                            <a:srgbClr val="003864"/>
                          </a:solidFill>
                          <a:latin typeface="Verdana"/>
                          <a:cs typeface="Verdana"/>
                        </a:rPr>
                        <a:t>Xét</a:t>
                      </a:r>
                      <a:r>
                        <a:rPr sz="1000" spc="-10" dirty="0">
                          <a:solidFill>
                            <a:srgbClr val="003864"/>
                          </a:solidFill>
                          <a:latin typeface="Verdana"/>
                          <a:cs typeface="Verdana"/>
                        </a:rPr>
                        <a:t> </a:t>
                      </a:r>
                      <a:r>
                        <a:rPr sz="1000" spc="-95" dirty="0">
                          <a:solidFill>
                            <a:srgbClr val="003864"/>
                          </a:solidFill>
                          <a:latin typeface="Verdana"/>
                          <a:cs typeface="Verdana"/>
                        </a:rPr>
                        <a:t>nghiệm</a:t>
                      </a:r>
                      <a:r>
                        <a:rPr sz="1000" dirty="0">
                          <a:solidFill>
                            <a:srgbClr val="003864"/>
                          </a:solidFill>
                          <a:latin typeface="Verdana"/>
                          <a:cs typeface="Verdana"/>
                        </a:rPr>
                        <a:t> </a:t>
                      </a:r>
                      <a:r>
                        <a:rPr sz="1000" spc="-110" dirty="0">
                          <a:solidFill>
                            <a:srgbClr val="003864"/>
                          </a:solidFill>
                          <a:latin typeface="Verdana"/>
                          <a:cs typeface="Verdana"/>
                        </a:rPr>
                        <a:t>máu</a:t>
                      </a:r>
                      <a:r>
                        <a:rPr sz="1000" spc="-25" dirty="0">
                          <a:solidFill>
                            <a:srgbClr val="003864"/>
                          </a:solidFill>
                          <a:latin typeface="Verdana"/>
                          <a:cs typeface="Verdana"/>
                        </a:rPr>
                        <a:t> </a:t>
                      </a:r>
                      <a:r>
                        <a:rPr sz="1000" spc="-75" dirty="0">
                          <a:solidFill>
                            <a:srgbClr val="003864"/>
                          </a:solidFill>
                          <a:latin typeface="Verdana"/>
                          <a:cs typeface="Verdana"/>
                        </a:rPr>
                        <a:t>thường</a:t>
                      </a:r>
                      <a:r>
                        <a:rPr sz="1000" spc="30" dirty="0">
                          <a:solidFill>
                            <a:srgbClr val="003864"/>
                          </a:solidFill>
                          <a:latin typeface="Verdana"/>
                          <a:cs typeface="Verdana"/>
                        </a:rPr>
                        <a:t> </a:t>
                      </a:r>
                      <a:r>
                        <a:rPr sz="1000" spc="-25" dirty="0">
                          <a:solidFill>
                            <a:srgbClr val="003864"/>
                          </a:solidFill>
                          <a:latin typeface="Verdana"/>
                          <a:cs typeface="Verdana"/>
                        </a:rPr>
                        <a:t>quy</a:t>
                      </a:r>
                      <a:endParaRPr sz="1000">
                        <a:latin typeface="Verdana"/>
                        <a:cs typeface="Verdana"/>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F8"/>
                    </a:solidFill>
                  </a:tcPr>
                </a:tc>
                <a:extLst>
                  <a:ext uri="{0D108BD9-81ED-4DB2-BD59-A6C34878D82A}">
                    <a16:rowId xmlns:a16="http://schemas.microsoft.com/office/drawing/2014/main" val="530384612"/>
                  </a:ext>
                </a:extLst>
              </a:tr>
            </a:tbl>
          </a:graphicData>
        </a:graphic>
      </p:graphicFrame>
      <p:sp>
        <p:nvSpPr>
          <p:cNvPr id="9" name="TextBox 8"/>
          <p:cNvSpPr txBox="1"/>
          <p:nvPr/>
        </p:nvSpPr>
        <p:spPr>
          <a:xfrm>
            <a:off x="3429000" y="6183970"/>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3455123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16</a:t>
            </a:r>
            <a:endParaRPr sz="1000">
              <a:latin typeface="Arial"/>
              <a:cs typeface="Arial"/>
            </a:endParaRPr>
          </a:p>
        </p:txBody>
      </p:sp>
      <p:grpSp>
        <p:nvGrpSpPr>
          <p:cNvPr id="3" name="object 3"/>
          <p:cNvGrpSpPr/>
          <p:nvPr/>
        </p:nvGrpSpPr>
        <p:grpSpPr>
          <a:xfrm>
            <a:off x="3941064" y="0"/>
            <a:ext cx="8251190" cy="6858000"/>
            <a:chOff x="3941064" y="0"/>
            <a:chExt cx="8251190" cy="6858000"/>
          </a:xfrm>
        </p:grpSpPr>
        <p:pic>
          <p:nvPicPr>
            <p:cNvPr id="4" name="object 4"/>
            <p:cNvPicPr/>
            <p:nvPr/>
          </p:nvPicPr>
          <p:blipFill>
            <a:blip r:embed="rId2" cstate="print"/>
            <a:stretch>
              <a:fillRect/>
            </a:stretch>
          </p:blipFill>
          <p:spPr>
            <a:xfrm>
              <a:off x="6099048" y="0"/>
              <a:ext cx="6092952" cy="6858000"/>
            </a:xfrm>
            <a:prstGeom prst="rect">
              <a:avLst/>
            </a:prstGeom>
          </p:spPr>
        </p:pic>
        <p:sp>
          <p:nvSpPr>
            <p:cNvPr id="5" name="object 5"/>
            <p:cNvSpPr/>
            <p:nvPr/>
          </p:nvSpPr>
          <p:spPr>
            <a:xfrm>
              <a:off x="3941064" y="2080259"/>
              <a:ext cx="7733030" cy="3060700"/>
            </a:xfrm>
            <a:custGeom>
              <a:avLst/>
              <a:gdLst/>
              <a:ahLst/>
              <a:cxnLst/>
              <a:rect l="l" t="t" r="r" b="b"/>
              <a:pathLst>
                <a:path w="7733030" h="3060700">
                  <a:moveTo>
                    <a:pt x="3060192" y="1530096"/>
                  </a:moveTo>
                  <a:lnTo>
                    <a:pt x="3059430" y="1481531"/>
                  </a:lnTo>
                  <a:lnTo>
                    <a:pt x="3057169" y="1433334"/>
                  </a:lnTo>
                  <a:lnTo>
                    <a:pt x="3053448" y="1385544"/>
                  </a:lnTo>
                  <a:lnTo>
                    <a:pt x="3048266" y="1338173"/>
                  </a:lnTo>
                  <a:lnTo>
                    <a:pt x="3041650" y="1291247"/>
                  </a:lnTo>
                  <a:lnTo>
                    <a:pt x="3033636" y="1244777"/>
                  </a:lnTo>
                  <a:lnTo>
                    <a:pt x="3024225" y="1198803"/>
                  </a:lnTo>
                  <a:lnTo>
                    <a:pt x="3013456" y="1153350"/>
                  </a:lnTo>
                  <a:lnTo>
                    <a:pt x="3001340" y="1108430"/>
                  </a:lnTo>
                  <a:lnTo>
                    <a:pt x="2987916" y="1064056"/>
                  </a:lnTo>
                  <a:lnTo>
                    <a:pt x="2973197" y="1020267"/>
                  </a:lnTo>
                  <a:lnTo>
                    <a:pt x="2957195" y="977074"/>
                  </a:lnTo>
                  <a:lnTo>
                    <a:pt x="2939948" y="934516"/>
                  </a:lnTo>
                  <a:lnTo>
                    <a:pt x="2921470" y="892594"/>
                  </a:lnTo>
                  <a:lnTo>
                    <a:pt x="2901785" y="851344"/>
                  </a:lnTo>
                  <a:lnTo>
                    <a:pt x="2880918" y="810793"/>
                  </a:lnTo>
                  <a:lnTo>
                    <a:pt x="2858884" y="770953"/>
                  </a:lnTo>
                  <a:lnTo>
                    <a:pt x="2835706" y="731837"/>
                  </a:lnTo>
                  <a:lnTo>
                    <a:pt x="2811424" y="693496"/>
                  </a:lnTo>
                  <a:lnTo>
                    <a:pt x="2786049" y="655916"/>
                  </a:lnTo>
                  <a:lnTo>
                    <a:pt x="2759595" y="619150"/>
                  </a:lnTo>
                  <a:lnTo>
                    <a:pt x="2732087" y="583209"/>
                  </a:lnTo>
                  <a:lnTo>
                    <a:pt x="2703563" y="548119"/>
                  </a:lnTo>
                  <a:lnTo>
                    <a:pt x="2674023" y="513905"/>
                  </a:lnTo>
                  <a:lnTo>
                    <a:pt x="2643505" y="480568"/>
                  </a:lnTo>
                  <a:lnTo>
                    <a:pt x="2612034" y="448157"/>
                  </a:lnTo>
                  <a:lnTo>
                    <a:pt x="2579624" y="416687"/>
                  </a:lnTo>
                  <a:lnTo>
                    <a:pt x="2546286" y="386168"/>
                  </a:lnTo>
                  <a:lnTo>
                    <a:pt x="2512072" y="356628"/>
                  </a:lnTo>
                  <a:lnTo>
                    <a:pt x="2476982" y="328104"/>
                  </a:lnTo>
                  <a:lnTo>
                    <a:pt x="2441041" y="300596"/>
                  </a:lnTo>
                  <a:lnTo>
                    <a:pt x="2404275" y="274142"/>
                  </a:lnTo>
                  <a:lnTo>
                    <a:pt x="2366695" y="248767"/>
                  </a:lnTo>
                  <a:lnTo>
                    <a:pt x="2328354" y="224485"/>
                  </a:lnTo>
                  <a:lnTo>
                    <a:pt x="2289238" y="201307"/>
                  </a:lnTo>
                  <a:lnTo>
                    <a:pt x="2249398" y="179273"/>
                  </a:lnTo>
                  <a:lnTo>
                    <a:pt x="2208847" y="158407"/>
                  </a:lnTo>
                  <a:lnTo>
                    <a:pt x="2167598" y="138722"/>
                  </a:lnTo>
                  <a:lnTo>
                    <a:pt x="2125675" y="120243"/>
                  </a:lnTo>
                  <a:lnTo>
                    <a:pt x="2083117" y="102997"/>
                  </a:lnTo>
                  <a:lnTo>
                    <a:pt x="2039924" y="86995"/>
                  </a:lnTo>
                  <a:lnTo>
                    <a:pt x="1996135" y="72275"/>
                  </a:lnTo>
                  <a:lnTo>
                    <a:pt x="1951761" y="58851"/>
                  </a:lnTo>
                  <a:lnTo>
                    <a:pt x="1906841" y="46736"/>
                  </a:lnTo>
                  <a:lnTo>
                    <a:pt x="1861388" y="35966"/>
                  </a:lnTo>
                  <a:lnTo>
                    <a:pt x="1815414" y="26555"/>
                  </a:lnTo>
                  <a:lnTo>
                    <a:pt x="1768944" y="18542"/>
                  </a:lnTo>
                  <a:lnTo>
                    <a:pt x="1722018" y="11925"/>
                  </a:lnTo>
                  <a:lnTo>
                    <a:pt x="1674647" y="6743"/>
                  </a:lnTo>
                  <a:lnTo>
                    <a:pt x="1626857" y="3022"/>
                  </a:lnTo>
                  <a:lnTo>
                    <a:pt x="1578660" y="762"/>
                  </a:lnTo>
                  <a:lnTo>
                    <a:pt x="1530096" y="0"/>
                  </a:lnTo>
                  <a:lnTo>
                    <a:pt x="1481518" y="762"/>
                  </a:lnTo>
                  <a:lnTo>
                    <a:pt x="1433322" y="3022"/>
                  </a:lnTo>
                  <a:lnTo>
                    <a:pt x="1385531" y="6743"/>
                  </a:lnTo>
                  <a:lnTo>
                    <a:pt x="1338160" y="11925"/>
                  </a:lnTo>
                  <a:lnTo>
                    <a:pt x="1291234" y="18542"/>
                  </a:lnTo>
                  <a:lnTo>
                    <a:pt x="1244765" y="26555"/>
                  </a:lnTo>
                  <a:lnTo>
                    <a:pt x="1198791" y="35966"/>
                  </a:lnTo>
                  <a:lnTo>
                    <a:pt x="1153337" y="46736"/>
                  </a:lnTo>
                  <a:lnTo>
                    <a:pt x="1108417" y="58851"/>
                  </a:lnTo>
                  <a:lnTo>
                    <a:pt x="1064044" y="72275"/>
                  </a:lnTo>
                  <a:lnTo>
                    <a:pt x="1020254" y="86995"/>
                  </a:lnTo>
                  <a:lnTo>
                    <a:pt x="977061" y="102997"/>
                  </a:lnTo>
                  <a:lnTo>
                    <a:pt x="934504" y="120243"/>
                  </a:lnTo>
                  <a:lnTo>
                    <a:pt x="892581" y="138722"/>
                  </a:lnTo>
                  <a:lnTo>
                    <a:pt x="851331" y="158407"/>
                  </a:lnTo>
                  <a:lnTo>
                    <a:pt x="810780" y="179273"/>
                  </a:lnTo>
                  <a:lnTo>
                    <a:pt x="770940" y="201307"/>
                  </a:lnTo>
                  <a:lnTo>
                    <a:pt x="731824" y="224485"/>
                  </a:lnTo>
                  <a:lnTo>
                    <a:pt x="693483" y="248767"/>
                  </a:lnTo>
                  <a:lnTo>
                    <a:pt x="655904" y="274142"/>
                  </a:lnTo>
                  <a:lnTo>
                    <a:pt x="619137" y="300596"/>
                  </a:lnTo>
                  <a:lnTo>
                    <a:pt x="583196" y="328104"/>
                  </a:lnTo>
                  <a:lnTo>
                    <a:pt x="548106" y="356628"/>
                  </a:lnTo>
                  <a:lnTo>
                    <a:pt x="513892" y="386168"/>
                  </a:lnTo>
                  <a:lnTo>
                    <a:pt x="480555" y="416687"/>
                  </a:lnTo>
                  <a:lnTo>
                    <a:pt x="448144" y="448157"/>
                  </a:lnTo>
                  <a:lnTo>
                    <a:pt x="416674" y="480568"/>
                  </a:lnTo>
                  <a:lnTo>
                    <a:pt x="386156" y="513905"/>
                  </a:lnTo>
                  <a:lnTo>
                    <a:pt x="356616" y="548119"/>
                  </a:lnTo>
                  <a:lnTo>
                    <a:pt x="328091" y="583209"/>
                  </a:lnTo>
                  <a:lnTo>
                    <a:pt x="300583" y="619150"/>
                  </a:lnTo>
                  <a:lnTo>
                    <a:pt x="274129" y="655916"/>
                  </a:lnTo>
                  <a:lnTo>
                    <a:pt x="248754" y="693496"/>
                  </a:lnTo>
                  <a:lnTo>
                    <a:pt x="224472" y="731837"/>
                  </a:lnTo>
                  <a:lnTo>
                    <a:pt x="201295" y="770953"/>
                  </a:lnTo>
                  <a:lnTo>
                    <a:pt x="179260" y="810793"/>
                  </a:lnTo>
                  <a:lnTo>
                    <a:pt x="158394" y="851344"/>
                  </a:lnTo>
                  <a:lnTo>
                    <a:pt x="138709" y="892594"/>
                  </a:lnTo>
                  <a:lnTo>
                    <a:pt x="120230" y="934516"/>
                  </a:lnTo>
                  <a:lnTo>
                    <a:pt x="102984" y="977074"/>
                  </a:lnTo>
                  <a:lnTo>
                    <a:pt x="86982" y="1020267"/>
                  </a:lnTo>
                  <a:lnTo>
                    <a:pt x="72263" y="1064056"/>
                  </a:lnTo>
                  <a:lnTo>
                    <a:pt x="58839" y="1108430"/>
                  </a:lnTo>
                  <a:lnTo>
                    <a:pt x="46723" y="1153350"/>
                  </a:lnTo>
                  <a:lnTo>
                    <a:pt x="35953" y="1198803"/>
                  </a:lnTo>
                  <a:lnTo>
                    <a:pt x="26543" y="1244777"/>
                  </a:lnTo>
                  <a:lnTo>
                    <a:pt x="18529" y="1291247"/>
                  </a:lnTo>
                  <a:lnTo>
                    <a:pt x="11912" y="1338173"/>
                  </a:lnTo>
                  <a:lnTo>
                    <a:pt x="6731" y="1385544"/>
                  </a:lnTo>
                  <a:lnTo>
                    <a:pt x="3009" y="1433334"/>
                  </a:lnTo>
                  <a:lnTo>
                    <a:pt x="749" y="1481531"/>
                  </a:lnTo>
                  <a:lnTo>
                    <a:pt x="0" y="1530096"/>
                  </a:lnTo>
                  <a:lnTo>
                    <a:pt x="749" y="1578673"/>
                  </a:lnTo>
                  <a:lnTo>
                    <a:pt x="3009" y="1626870"/>
                  </a:lnTo>
                  <a:lnTo>
                    <a:pt x="6731" y="1674660"/>
                  </a:lnTo>
                  <a:lnTo>
                    <a:pt x="11912" y="1722031"/>
                  </a:lnTo>
                  <a:lnTo>
                    <a:pt x="18529" y="1768957"/>
                  </a:lnTo>
                  <a:lnTo>
                    <a:pt x="26543" y="1815426"/>
                  </a:lnTo>
                  <a:lnTo>
                    <a:pt x="35953" y="1861400"/>
                  </a:lnTo>
                  <a:lnTo>
                    <a:pt x="46723" y="1906854"/>
                  </a:lnTo>
                  <a:lnTo>
                    <a:pt x="58839" y="1951774"/>
                  </a:lnTo>
                  <a:lnTo>
                    <a:pt x="72263" y="1996147"/>
                  </a:lnTo>
                  <a:lnTo>
                    <a:pt x="86982" y="2039937"/>
                  </a:lnTo>
                  <a:lnTo>
                    <a:pt x="102984" y="2083130"/>
                  </a:lnTo>
                  <a:lnTo>
                    <a:pt x="120230" y="2125688"/>
                  </a:lnTo>
                  <a:lnTo>
                    <a:pt x="138709" y="2167610"/>
                  </a:lnTo>
                  <a:lnTo>
                    <a:pt x="158394" y="2208860"/>
                  </a:lnTo>
                  <a:lnTo>
                    <a:pt x="179260" y="2249411"/>
                  </a:lnTo>
                  <a:lnTo>
                    <a:pt x="201295" y="2289251"/>
                  </a:lnTo>
                  <a:lnTo>
                    <a:pt x="224472" y="2328367"/>
                  </a:lnTo>
                  <a:lnTo>
                    <a:pt x="248754" y="2366708"/>
                  </a:lnTo>
                  <a:lnTo>
                    <a:pt x="274129" y="2404287"/>
                  </a:lnTo>
                  <a:lnTo>
                    <a:pt x="300583" y="2441054"/>
                  </a:lnTo>
                  <a:lnTo>
                    <a:pt x="328091" y="2476995"/>
                  </a:lnTo>
                  <a:lnTo>
                    <a:pt x="356616" y="2512085"/>
                  </a:lnTo>
                  <a:lnTo>
                    <a:pt x="386156" y="2546299"/>
                  </a:lnTo>
                  <a:lnTo>
                    <a:pt x="416674" y="2579636"/>
                  </a:lnTo>
                  <a:lnTo>
                    <a:pt x="448144" y="2612047"/>
                  </a:lnTo>
                  <a:lnTo>
                    <a:pt x="480555" y="2643517"/>
                  </a:lnTo>
                  <a:lnTo>
                    <a:pt x="513892" y="2674035"/>
                  </a:lnTo>
                  <a:lnTo>
                    <a:pt x="548106" y="2703576"/>
                  </a:lnTo>
                  <a:lnTo>
                    <a:pt x="583196" y="2732100"/>
                  </a:lnTo>
                  <a:lnTo>
                    <a:pt x="619137" y="2759608"/>
                  </a:lnTo>
                  <a:lnTo>
                    <a:pt x="655904" y="2786062"/>
                  </a:lnTo>
                  <a:lnTo>
                    <a:pt x="693483" y="2811437"/>
                  </a:lnTo>
                  <a:lnTo>
                    <a:pt x="731824" y="2835719"/>
                  </a:lnTo>
                  <a:lnTo>
                    <a:pt x="770940" y="2858897"/>
                  </a:lnTo>
                  <a:lnTo>
                    <a:pt x="810780" y="2880931"/>
                  </a:lnTo>
                  <a:lnTo>
                    <a:pt x="851331" y="2901797"/>
                  </a:lnTo>
                  <a:lnTo>
                    <a:pt x="892581" y="2921482"/>
                  </a:lnTo>
                  <a:lnTo>
                    <a:pt x="934504" y="2939961"/>
                  </a:lnTo>
                  <a:lnTo>
                    <a:pt x="977061" y="2957207"/>
                  </a:lnTo>
                  <a:lnTo>
                    <a:pt x="1020254" y="2973209"/>
                  </a:lnTo>
                  <a:lnTo>
                    <a:pt x="1064044" y="2987929"/>
                  </a:lnTo>
                  <a:lnTo>
                    <a:pt x="1108417" y="3001353"/>
                  </a:lnTo>
                  <a:lnTo>
                    <a:pt x="1153337" y="3013468"/>
                  </a:lnTo>
                  <a:lnTo>
                    <a:pt x="1198791" y="3024238"/>
                  </a:lnTo>
                  <a:lnTo>
                    <a:pt x="1244765" y="3033649"/>
                  </a:lnTo>
                  <a:lnTo>
                    <a:pt x="1291234" y="3041662"/>
                  </a:lnTo>
                  <a:lnTo>
                    <a:pt x="1338160" y="3048279"/>
                  </a:lnTo>
                  <a:lnTo>
                    <a:pt x="1385531" y="3053461"/>
                  </a:lnTo>
                  <a:lnTo>
                    <a:pt x="1433322" y="3057182"/>
                  </a:lnTo>
                  <a:lnTo>
                    <a:pt x="1481518" y="3059442"/>
                  </a:lnTo>
                  <a:lnTo>
                    <a:pt x="1530096" y="3060192"/>
                  </a:lnTo>
                  <a:lnTo>
                    <a:pt x="1578660" y="3059442"/>
                  </a:lnTo>
                  <a:lnTo>
                    <a:pt x="1626857" y="3057182"/>
                  </a:lnTo>
                  <a:lnTo>
                    <a:pt x="1674647" y="3053461"/>
                  </a:lnTo>
                  <a:lnTo>
                    <a:pt x="1722018" y="3048279"/>
                  </a:lnTo>
                  <a:lnTo>
                    <a:pt x="1768944" y="3041662"/>
                  </a:lnTo>
                  <a:lnTo>
                    <a:pt x="1815414" y="3033649"/>
                  </a:lnTo>
                  <a:lnTo>
                    <a:pt x="1861388" y="3024238"/>
                  </a:lnTo>
                  <a:lnTo>
                    <a:pt x="1906841" y="3013468"/>
                  </a:lnTo>
                  <a:lnTo>
                    <a:pt x="1951761" y="3001353"/>
                  </a:lnTo>
                  <a:lnTo>
                    <a:pt x="1996135" y="2987929"/>
                  </a:lnTo>
                  <a:lnTo>
                    <a:pt x="2039924" y="2973209"/>
                  </a:lnTo>
                  <a:lnTo>
                    <a:pt x="2083117" y="2957207"/>
                  </a:lnTo>
                  <a:lnTo>
                    <a:pt x="2125675" y="2939961"/>
                  </a:lnTo>
                  <a:lnTo>
                    <a:pt x="2167598" y="2921482"/>
                  </a:lnTo>
                  <a:lnTo>
                    <a:pt x="2208847" y="2901797"/>
                  </a:lnTo>
                  <a:lnTo>
                    <a:pt x="2249398" y="2880931"/>
                  </a:lnTo>
                  <a:lnTo>
                    <a:pt x="2289238" y="2858897"/>
                  </a:lnTo>
                  <a:lnTo>
                    <a:pt x="2328354" y="2835719"/>
                  </a:lnTo>
                  <a:lnTo>
                    <a:pt x="2366695" y="2811437"/>
                  </a:lnTo>
                  <a:lnTo>
                    <a:pt x="2404275" y="2786062"/>
                  </a:lnTo>
                  <a:lnTo>
                    <a:pt x="2441041" y="2759608"/>
                  </a:lnTo>
                  <a:lnTo>
                    <a:pt x="2476982" y="2732100"/>
                  </a:lnTo>
                  <a:lnTo>
                    <a:pt x="2512072" y="2703576"/>
                  </a:lnTo>
                  <a:lnTo>
                    <a:pt x="2546286" y="2674035"/>
                  </a:lnTo>
                  <a:lnTo>
                    <a:pt x="2579624" y="2643517"/>
                  </a:lnTo>
                  <a:lnTo>
                    <a:pt x="2612034" y="2612047"/>
                  </a:lnTo>
                  <a:lnTo>
                    <a:pt x="2643505" y="2579636"/>
                  </a:lnTo>
                  <a:lnTo>
                    <a:pt x="2674023" y="2546299"/>
                  </a:lnTo>
                  <a:lnTo>
                    <a:pt x="2703563" y="2512085"/>
                  </a:lnTo>
                  <a:lnTo>
                    <a:pt x="2732087" y="2476995"/>
                  </a:lnTo>
                  <a:lnTo>
                    <a:pt x="2759595" y="2441054"/>
                  </a:lnTo>
                  <a:lnTo>
                    <a:pt x="2786049" y="2404287"/>
                  </a:lnTo>
                  <a:lnTo>
                    <a:pt x="2811424" y="2366708"/>
                  </a:lnTo>
                  <a:lnTo>
                    <a:pt x="2835706" y="2328367"/>
                  </a:lnTo>
                  <a:lnTo>
                    <a:pt x="2858884" y="2289251"/>
                  </a:lnTo>
                  <a:lnTo>
                    <a:pt x="2880918" y="2249411"/>
                  </a:lnTo>
                  <a:lnTo>
                    <a:pt x="2901785" y="2208860"/>
                  </a:lnTo>
                  <a:lnTo>
                    <a:pt x="2921470" y="2167610"/>
                  </a:lnTo>
                  <a:lnTo>
                    <a:pt x="2939948" y="2125688"/>
                  </a:lnTo>
                  <a:lnTo>
                    <a:pt x="2957195" y="2083130"/>
                  </a:lnTo>
                  <a:lnTo>
                    <a:pt x="2973197" y="2039937"/>
                  </a:lnTo>
                  <a:lnTo>
                    <a:pt x="2987916" y="1996147"/>
                  </a:lnTo>
                  <a:lnTo>
                    <a:pt x="3001340" y="1951774"/>
                  </a:lnTo>
                  <a:lnTo>
                    <a:pt x="3013456" y="1906854"/>
                  </a:lnTo>
                  <a:lnTo>
                    <a:pt x="3024225" y="1861400"/>
                  </a:lnTo>
                  <a:lnTo>
                    <a:pt x="3033636" y="1815426"/>
                  </a:lnTo>
                  <a:lnTo>
                    <a:pt x="3041650" y="1768957"/>
                  </a:lnTo>
                  <a:lnTo>
                    <a:pt x="3048266" y="1722031"/>
                  </a:lnTo>
                  <a:lnTo>
                    <a:pt x="3053448" y="1674660"/>
                  </a:lnTo>
                  <a:lnTo>
                    <a:pt x="3057169" y="1626870"/>
                  </a:lnTo>
                  <a:lnTo>
                    <a:pt x="3059430" y="1578673"/>
                  </a:lnTo>
                  <a:lnTo>
                    <a:pt x="3060192" y="1530096"/>
                  </a:lnTo>
                  <a:close/>
                </a:path>
                <a:path w="7733030" h="3060700">
                  <a:moveTo>
                    <a:pt x="7723632" y="708660"/>
                  </a:moveTo>
                  <a:lnTo>
                    <a:pt x="7721638" y="661974"/>
                  </a:lnTo>
                  <a:lnTo>
                    <a:pt x="7715796" y="616394"/>
                  </a:lnTo>
                  <a:lnTo>
                    <a:pt x="7706246" y="572084"/>
                  </a:lnTo>
                  <a:lnTo>
                    <a:pt x="7693152" y="529196"/>
                  </a:lnTo>
                  <a:lnTo>
                    <a:pt x="7676693" y="487895"/>
                  </a:lnTo>
                  <a:lnTo>
                    <a:pt x="7657008" y="448348"/>
                  </a:lnTo>
                  <a:lnTo>
                    <a:pt x="7634287" y="410718"/>
                  </a:lnTo>
                  <a:lnTo>
                    <a:pt x="7608671" y="375170"/>
                  </a:lnTo>
                  <a:lnTo>
                    <a:pt x="7580325" y="341858"/>
                  </a:lnTo>
                  <a:lnTo>
                    <a:pt x="7549413" y="310946"/>
                  </a:lnTo>
                  <a:lnTo>
                    <a:pt x="7516101" y="282600"/>
                  </a:lnTo>
                  <a:lnTo>
                    <a:pt x="7480554" y="256984"/>
                  </a:lnTo>
                  <a:lnTo>
                    <a:pt x="7442924" y="234264"/>
                  </a:lnTo>
                  <a:lnTo>
                    <a:pt x="7403376" y="214579"/>
                  </a:lnTo>
                  <a:lnTo>
                    <a:pt x="7362076" y="198120"/>
                  </a:lnTo>
                  <a:lnTo>
                    <a:pt x="7319188" y="185026"/>
                  </a:lnTo>
                  <a:lnTo>
                    <a:pt x="7274877" y="175475"/>
                  </a:lnTo>
                  <a:lnTo>
                    <a:pt x="7229297" y="169633"/>
                  </a:lnTo>
                  <a:lnTo>
                    <a:pt x="7182612" y="167640"/>
                  </a:lnTo>
                  <a:lnTo>
                    <a:pt x="7135914" y="169633"/>
                  </a:lnTo>
                  <a:lnTo>
                    <a:pt x="7090334" y="175475"/>
                  </a:lnTo>
                  <a:lnTo>
                    <a:pt x="7046023" y="185026"/>
                  </a:lnTo>
                  <a:lnTo>
                    <a:pt x="7003135" y="198120"/>
                  </a:lnTo>
                  <a:lnTo>
                    <a:pt x="6961835" y="214579"/>
                  </a:lnTo>
                  <a:lnTo>
                    <a:pt x="6922287" y="234264"/>
                  </a:lnTo>
                  <a:lnTo>
                    <a:pt x="6884657" y="256984"/>
                  </a:lnTo>
                  <a:lnTo>
                    <a:pt x="6849110" y="282600"/>
                  </a:lnTo>
                  <a:lnTo>
                    <a:pt x="6815798" y="310946"/>
                  </a:lnTo>
                  <a:lnTo>
                    <a:pt x="6784886" y="341858"/>
                  </a:lnTo>
                  <a:lnTo>
                    <a:pt x="6756540" y="375170"/>
                  </a:lnTo>
                  <a:lnTo>
                    <a:pt x="6730924" y="410718"/>
                  </a:lnTo>
                  <a:lnTo>
                    <a:pt x="6708203" y="448348"/>
                  </a:lnTo>
                  <a:lnTo>
                    <a:pt x="6688518" y="487895"/>
                  </a:lnTo>
                  <a:lnTo>
                    <a:pt x="6672059" y="529196"/>
                  </a:lnTo>
                  <a:lnTo>
                    <a:pt x="6658965" y="572084"/>
                  </a:lnTo>
                  <a:lnTo>
                    <a:pt x="6649415" y="616394"/>
                  </a:lnTo>
                  <a:lnTo>
                    <a:pt x="6643573" y="661974"/>
                  </a:lnTo>
                  <a:lnTo>
                    <a:pt x="6641592" y="708660"/>
                  </a:lnTo>
                  <a:lnTo>
                    <a:pt x="6643573" y="755357"/>
                  </a:lnTo>
                  <a:lnTo>
                    <a:pt x="6649415" y="800938"/>
                  </a:lnTo>
                  <a:lnTo>
                    <a:pt x="6658965" y="845248"/>
                  </a:lnTo>
                  <a:lnTo>
                    <a:pt x="6672059" y="888136"/>
                  </a:lnTo>
                  <a:lnTo>
                    <a:pt x="6688518" y="929436"/>
                  </a:lnTo>
                  <a:lnTo>
                    <a:pt x="6708203" y="968984"/>
                  </a:lnTo>
                  <a:lnTo>
                    <a:pt x="6730924" y="1006614"/>
                  </a:lnTo>
                  <a:lnTo>
                    <a:pt x="6756540" y="1042162"/>
                  </a:lnTo>
                  <a:lnTo>
                    <a:pt x="6784886" y="1075474"/>
                  </a:lnTo>
                  <a:lnTo>
                    <a:pt x="6815798" y="1106385"/>
                  </a:lnTo>
                  <a:lnTo>
                    <a:pt x="6849110" y="1134732"/>
                  </a:lnTo>
                  <a:lnTo>
                    <a:pt x="6884657" y="1160348"/>
                  </a:lnTo>
                  <a:lnTo>
                    <a:pt x="6922287" y="1183068"/>
                  </a:lnTo>
                  <a:lnTo>
                    <a:pt x="6961835" y="1202753"/>
                  </a:lnTo>
                  <a:lnTo>
                    <a:pt x="7003135" y="1219212"/>
                  </a:lnTo>
                  <a:lnTo>
                    <a:pt x="7046023" y="1232306"/>
                  </a:lnTo>
                  <a:lnTo>
                    <a:pt x="7090334" y="1241856"/>
                  </a:lnTo>
                  <a:lnTo>
                    <a:pt x="7135914" y="1247698"/>
                  </a:lnTo>
                  <a:lnTo>
                    <a:pt x="7182612" y="1249680"/>
                  </a:lnTo>
                  <a:lnTo>
                    <a:pt x="7229297" y="1247698"/>
                  </a:lnTo>
                  <a:lnTo>
                    <a:pt x="7274877" y="1241856"/>
                  </a:lnTo>
                  <a:lnTo>
                    <a:pt x="7319188" y="1232306"/>
                  </a:lnTo>
                  <a:lnTo>
                    <a:pt x="7362076" y="1219212"/>
                  </a:lnTo>
                  <a:lnTo>
                    <a:pt x="7403376" y="1202753"/>
                  </a:lnTo>
                  <a:lnTo>
                    <a:pt x="7442924" y="1183068"/>
                  </a:lnTo>
                  <a:lnTo>
                    <a:pt x="7480554" y="1160348"/>
                  </a:lnTo>
                  <a:lnTo>
                    <a:pt x="7516101" y="1134732"/>
                  </a:lnTo>
                  <a:lnTo>
                    <a:pt x="7549413" y="1106385"/>
                  </a:lnTo>
                  <a:lnTo>
                    <a:pt x="7580325" y="1075474"/>
                  </a:lnTo>
                  <a:lnTo>
                    <a:pt x="7608671" y="1042162"/>
                  </a:lnTo>
                  <a:lnTo>
                    <a:pt x="7634287" y="1006614"/>
                  </a:lnTo>
                  <a:lnTo>
                    <a:pt x="7657008" y="968984"/>
                  </a:lnTo>
                  <a:lnTo>
                    <a:pt x="7676693" y="929436"/>
                  </a:lnTo>
                  <a:lnTo>
                    <a:pt x="7693152" y="888136"/>
                  </a:lnTo>
                  <a:lnTo>
                    <a:pt x="7706246" y="845248"/>
                  </a:lnTo>
                  <a:lnTo>
                    <a:pt x="7715796" y="800938"/>
                  </a:lnTo>
                  <a:lnTo>
                    <a:pt x="7721638" y="755357"/>
                  </a:lnTo>
                  <a:lnTo>
                    <a:pt x="7723632" y="708660"/>
                  </a:lnTo>
                  <a:close/>
                </a:path>
                <a:path w="7733030" h="3060700">
                  <a:moveTo>
                    <a:pt x="7732776" y="2253234"/>
                  </a:moveTo>
                  <a:lnTo>
                    <a:pt x="7730782" y="2206498"/>
                  </a:lnTo>
                  <a:lnTo>
                    <a:pt x="7724940" y="2160854"/>
                  </a:lnTo>
                  <a:lnTo>
                    <a:pt x="7715390" y="2116480"/>
                  </a:lnTo>
                  <a:lnTo>
                    <a:pt x="7702296" y="2073529"/>
                  </a:lnTo>
                  <a:lnTo>
                    <a:pt x="7685837" y="2032177"/>
                  </a:lnTo>
                  <a:lnTo>
                    <a:pt x="7666152" y="1992579"/>
                  </a:lnTo>
                  <a:lnTo>
                    <a:pt x="7643431" y="1954898"/>
                  </a:lnTo>
                  <a:lnTo>
                    <a:pt x="7617815" y="1919287"/>
                  </a:lnTo>
                  <a:lnTo>
                    <a:pt x="7589469" y="1885937"/>
                  </a:lnTo>
                  <a:lnTo>
                    <a:pt x="7558557" y="1854974"/>
                  </a:lnTo>
                  <a:lnTo>
                    <a:pt x="7525245" y="1826590"/>
                  </a:lnTo>
                  <a:lnTo>
                    <a:pt x="7489698" y="1800936"/>
                  </a:lnTo>
                  <a:lnTo>
                    <a:pt x="7452068" y="1778177"/>
                  </a:lnTo>
                  <a:lnTo>
                    <a:pt x="7412520" y="1758467"/>
                  </a:lnTo>
                  <a:lnTo>
                    <a:pt x="7371220" y="1741982"/>
                  </a:lnTo>
                  <a:lnTo>
                    <a:pt x="7328332" y="1728863"/>
                  </a:lnTo>
                  <a:lnTo>
                    <a:pt x="7284021" y="1719300"/>
                  </a:lnTo>
                  <a:lnTo>
                    <a:pt x="7238441" y="1713445"/>
                  </a:lnTo>
                  <a:lnTo>
                    <a:pt x="7191756" y="1711452"/>
                  </a:lnTo>
                  <a:lnTo>
                    <a:pt x="7145058" y="1713445"/>
                  </a:lnTo>
                  <a:lnTo>
                    <a:pt x="7099478" y="1719300"/>
                  </a:lnTo>
                  <a:lnTo>
                    <a:pt x="7055167" y="1728863"/>
                  </a:lnTo>
                  <a:lnTo>
                    <a:pt x="7012279" y="1741982"/>
                  </a:lnTo>
                  <a:lnTo>
                    <a:pt x="6970979" y="1758467"/>
                  </a:lnTo>
                  <a:lnTo>
                    <a:pt x="6931431" y="1778177"/>
                  </a:lnTo>
                  <a:lnTo>
                    <a:pt x="6893801" y="1800936"/>
                  </a:lnTo>
                  <a:lnTo>
                    <a:pt x="6858254" y="1826590"/>
                  </a:lnTo>
                  <a:lnTo>
                    <a:pt x="6824942" y="1854974"/>
                  </a:lnTo>
                  <a:lnTo>
                    <a:pt x="6794030" y="1885937"/>
                  </a:lnTo>
                  <a:lnTo>
                    <a:pt x="6765684" y="1919287"/>
                  </a:lnTo>
                  <a:lnTo>
                    <a:pt x="6740068" y="1954898"/>
                  </a:lnTo>
                  <a:lnTo>
                    <a:pt x="6717347" y="1992579"/>
                  </a:lnTo>
                  <a:lnTo>
                    <a:pt x="6697662" y="2032177"/>
                  </a:lnTo>
                  <a:lnTo>
                    <a:pt x="6681203" y="2073529"/>
                  </a:lnTo>
                  <a:lnTo>
                    <a:pt x="6668109" y="2116480"/>
                  </a:lnTo>
                  <a:lnTo>
                    <a:pt x="6658559" y="2160854"/>
                  </a:lnTo>
                  <a:lnTo>
                    <a:pt x="6652717" y="2206498"/>
                  </a:lnTo>
                  <a:lnTo>
                    <a:pt x="6650736" y="2253234"/>
                  </a:lnTo>
                  <a:lnTo>
                    <a:pt x="6652717" y="2299982"/>
                  </a:lnTo>
                  <a:lnTo>
                    <a:pt x="6658559" y="2345626"/>
                  </a:lnTo>
                  <a:lnTo>
                    <a:pt x="6668109" y="2390000"/>
                  </a:lnTo>
                  <a:lnTo>
                    <a:pt x="6681203" y="2432951"/>
                  </a:lnTo>
                  <a:lnTo>
                    <a:pt x="6697662" y="2474303"/>
                  </a:lnTo>
                  <a:lnTo>
                    <a:pt x="6717347" y="2513901"/>
                  </a:lnTo>
                  <a:lnTo>
                    <a:pt x="6740068" y="2551582"/>
                  </a:lnTo>
                  <a:lnTo>
                    <a:pt x="6765684" y="2587193"/>
                  </a:lnTo>
                  <a:lnTo>
                    <a:pt x="6794030" y="2620543"/>
                  </a:lnTo>
                  <a:lnTo>
                    <a:pt x="6824942" y="2651506"/>
                  </a:lnTo>
                  <a:lnTo>
                    <a:pt x="6858254" y="2679890"/>
                  </a:lnTo>
                  <a:lnTo>
                    <a:pt x="6893801" y="2705544"/>
                  </a:lnTo>
                  <a:lnTo>
                    <a:pt x="6931431" y="2728303"/>
                  </a:lnTo>
                  <a:lnTo>
                    <a:pt x="6970979" y="2748013"/>
                  </a:lnTo>
                  <a:lnTo>
                    <a:pt x="7012279" y="2764498"/>
                  </a:lnTo>
                  <a:lnTo>
                    <a:pt x="7055167" y="2777617"/>
                  </a:lnTo>
                  <a:lnTo>
                    <a:pt x="7099478" y="2787180"/>
                  </a:lnTo>
                  <a:lnTo>
                    <a:pt x="7145058" y="2793034"/>
                  </a:lnTo>
                  <a:lnTo>
                    <a:pt x="7191756" y="2795016"/>
                  </a:lnTo>
                  <a:lnTo>
                    <a:pt x="7238441" y="2793034"/>
                  </a:lnTo>
                  <a:lnTo>
                    <a:pt x="7284021" y="2787180"/>
                  </a:lnTo>
                  <a:lnTo>
                    <a:pt x="7328332" y="2777617"/>
                  </a:lnTo>
                  <a:lnTo>
                    <a:pt x="7371220" y="2764498"/>
                  </a:lnTo>
                  <a:lnTo>
                    <a:pt x="7412520" y="2748013"/>
                  </a:lnTo>
                  <a:lnTo>
                    <a:pt x="7452068" y="2728303"/>
                  </a:lnTo>
                  <a:lnTo>
                    <a:pt x="7489698" y="2705544"/>
                  </a:lnTo>
                  <a:lnTo>
                    <a:pt x="7525245" y="2679890"/>
                  </a:lnTo>
                  <a:lnTo>
                    <a:pt x="7558557" y="2651506"/>
                  </a:lnTo>
                  <a:lnTo>
                    <a:pt x="7589469" y="2620543"/>
                  </a:lnTo>
                  <a:lnTo>
                    <a:pt x="7617815" y="2587193"/>
                  </a:lnTo>
                  <a:lnTo>
                    <a:pt x="7643431" y="2551582"/>
                  </a:lnTo>
                  <a:lnTo>
                    <a:pt x="7666152" y="2513901"/>
                  </a:lnTo>
                  <a:lnTo>
                    <a:pt x="7685837" y="2474303"/>
                  </a:lnTo>
                  <a:lnTo>
                    <a:pt x="7702296" y="2432951"/>
                  </a:lnTo>
                  <a:lnTo>
                    <a:pt x="7715390" y="2390000"/>
                  </a:lnTo>
                  <a:lnTo>
                    <a:pt x="7724940" y="2345626"/>
                  </a:lnTo>
                  <a:lnTo>
                    <a:pt x="7730782" y="2299982"/>
                  </a:lnTo>
                  <a:lnTo>
                    <a:pt x="7732776" y="2253234"/>
                  </a:lnTo>
                  <a:close/>
                </a:path>
              </a:pathLst>
            </a:custGeom>
            <a:solidFill>
              <a:srgbClr val="FFFFFF"/>
            </a:solidFill>
          </p:spPr>
          <p:txBody>
            <a:bodyPr wrap="square" lIns="0" tIns="0" rIns="0" bIns="0" rtlCol="0"/>
            <a:lstStyle/>
            <a:p>
              <a:endParaRPr/>
            </a:p>
          </p:txBody>
        </p:sp>
      </p:grpSp>
      <p:sp>
        <p:nvSpPr>
          <p:cNvPr id="6" name="object 6"/>
          <p:cNvSpPr txBox="1"/>
          <p:nvPr/>
        </p:nvSpPr>
        <p:spPr>
          <a:xfrm>
            <a:off x="8407654" y="2471165"/>
            <a:ext cx="1982470" cy="726440"/>
          </a:xfrm>
          <a:prstGeom prst="rect">
            <a:avLst/>
          </a:prstGeom>
        </p:spPr>
        <p:txBody>
          <a:bodyPr vert="horz" wrap="square" lIns="0" tIns="12700" rIns="0" bIns="0" rtlCol="0">
            <a:spAutoFit/>
          </a:bodyPr>
          <a:lstStyle/>
          <a:p>
            <a:pPr marL="12700" marR="5080" indent="670560">
              <a:lnSpc>
                <a:spcPct val="127800"/>
              </a:lnSpc>
              <a:spcBef>
                <a:spcPts val="100"/>
              </a:spcBef>
            </a:pPr>
            <a:r>
              <a:rPr sz="1800" b="1" spc="-95" dirty="0">
                <a:solidFill>
                  <a:srgbClr val="FFFFFF"/>
                </a:solidFill>
                <a:latin typeface="Verdana"/>
                <a:cs typeface="Verdana"/>
              </a:rPr>
              <a:t>Tử</a:t>
            </a:r>
            <a:r>
              <a:rPr sz="1800" b="1" spc="-70" dirty="0">
                <a:solidFill>
                  <a:srgbClr val="FFFFFF"/>
                </a:solidFill>
                <a:latin typeface="Verdana"/>
                <a:cs typeface="Verdana"/>
              </a:rPr>
              <a:t> </a:t>
            </a:r>
            <a:r>
              <a:rPr sz="1800" b="1" spc="-145" dirty="0">
                <a:solidFill>
                  <a:srgbClr val="FFFFFF"/>
                </a:solidFill>
                <a:latin typeface="Verdana"/>
                <a:cs typeface="Verdana"/>
              </a:rPr>
              <a:t>vong</a:t>
            </a:r>
            <a:r>
              <a:rPr sz="1800" b="1" spc="-85" dirty="0">
                <a:solidFill>
                  <a:srgbClr val="FFFFFF"/>
                </a:solidFill>
                <a:latin typeface="Verdana"/>
                <a:cs typeface="Verdana"/>
              </a:rPr>
              <a:t> </a:t>
            </a:r>
            <a:r>
              <a:rPr sz="1800" b="1" spc="-125" dirty="0">
                <a:solidFill>
                  <a:srgbClr val="FFFFFF"/>
                </a:solidFill>
                <a:latin typeface="Verdana"/>
                <a:cs typeface="Verdana"/>
              </a:rPr>
              <a:t>do </a:t>
            </a:r>
            <a:r>
              <a:rPr sz="1800" b="1" spc="-160" dirty="0">
                <a:solidFill>
                  <a:srgbClr val="FFFFFF"/>
                </a:solidFill>
                <a:latin typeface="Verdana"/>
                <a:cs typeface="Verdana"/>
              </a:rPr>
              <a:t>ốm</a:t>
            </a:r>
            <a:r>
              <a:rPr sz="1800" b="1" spc="-85" dirty="0">
                <a:solidFill>
                  <a:srgbClr val="FFFFFF"/>
                </a:solidFill>
                <a:latin typeface="Verdana"/>
                <a:cs typeface="Verdana"/>
              </a:rPr>
              <a:t> </a:t>
            </a:r>
            <a:r>
              <a:rPr sz="1800" b="1" spc="-135" dirty="0">
                <a:solidFill>
                  <a:srgbClr val="FFFFFF"/>
                </a:solidFill>
                <a:latin typeface="Verdana"/>
                <a:cs typeface="Verdana"/>
              </a:rPr>
              <a:t>đau,</a:t>
            </a:r>
            <a:r>
              <a:rPr sz="1800" b="1" spc="-75" dirty="0">
                <a:solidFill>
                  <a:srgbClr val="FFFFFF"/>
                </a:solidFill>
                <a:latin typeface="Verdana"/>
                <a:cs typeface="Verdana"/>
              </a:rPr>
              <a:t> </a:t>
            </a:r>
            <a:r>
              <a:rPr sz="1800" b="1" spc="-150" dirty="0">
                <a:solidFill>
                  <a:srgbClr val="FFFFFF"/>
                </a:solidFill>
                <a:latin typeface="Verdana"/>
                <a:cs typeface="Verdana"/>
              </a:rPr>
              <a:t>bệnh</a:t>
            </a:r>
            <a:r>
              <a:rPr sz="1800" b="1" spc="-60" dirty="0">
                <a:solidFill>
                  <a:srgbClr val="FFFFFF"/>
                </a:solidFill>
                <a:latin typeface="Verdana"/>
                <a:cs typeface="Verdana"/>
              </a:rPr>
              <a:t> </a:t>
            </a:r>
            <a:r>
              <a:rPr sz="1800" b="1" spc="-80" dirty="0">
                <a:solidFill>
                  <a:srgbClr val="FFFFFF"/>
                </a:solidFill>
                <a:latin typeface="Verdana"/>
                <a:cs typeface="Verdana"/>
              </a:rPr>
              <a:t>tật</a:t>
            </a:r>
            <a:endParaRPr sz="1800">
              <a:latin typeface="Verdana"/>
              <a:cs typeface="Verdana"/>
            </a:endParaRPr>
          </a:p>
        </p:txBody>
      </p:sp>
      <p:sp>
        <p:nvSpPr>
          <p:cNvPr id="7" name="object 7"/>
          <p:cNvSpPr txBox="1"/>
          <p:nvPr/>
        </p:nvSpPr>
        <p:spPr>
          <a:xfrm>
            <a:off x="8111490" y="4149344"/>
            <a:ext cx="2292350" cy="299720"/>
          </a:xfrm>
          <a:prstGeom prst="rect">
            <a:avLst/>
          </a:prstGeom>
        </p:spPr>
        <p:txBody>
          <a:bodyPr vert="horz" wrap="square" lIns="0" tIns="12700" rIns="0" bIns="0" rtlCol="0">
            <a:spAutoFit/>
          </a:bodyPr>
          <a:lstStyle/>
          <a:p>
            <a:pPr marL="12700">
              <a:lnSpc>
                <a:spcPct val="100000"/>
              </a:lnSpc>
              <a:spcBef>
                <a:spcPts val="100"/>
              </a:spcBef>
            </a:pPr>
            <a:r>
              <a:rPr sz="1800" b="1" spc="-95" dirty="0">
                <a:solidFill>
                  <a:srgbClr val="FFFFFF"/>
                </a:solidFill>
                <a:latin typeface="Verdana"/>
                <a:cs typeface="Verdana"/>
              </a:rPr>
              <a:t>Tử</a:t>
            </a:r>
            <a:r>
              <a:rPr sz="1800" b="1" spc="-75" dirty="0">
                <a:solidFill>
                  <a:srgbClr val="FFFFFF"/>
                </a:solidFill>
                <a:latin typeface="Verdana"/>
                <a:cs typeface="Verdana"/>
              </a:rPr>
              <a:t> </a:t>
            </a:r>
            <a:r>
              <a:rPr sz="1800" b="1" spc="-145" dirty="0">
                <a:solidFill>
                  <a:srgbClr val="FFFFFF"/>
                </a:solidFill>
                <a:latin typeface="Verdana"/>
                <a:cs typeface="Verdana"/>
              </a:rPr>
              <a:t>vong</a:t>
            </a:r>
            <a:r>
              <a:rPr sz="1800" b="1" spc="-90" dirty="0">
                <a:solidFill>
                  <a:srgbClr val="FFFFFF"/>
                </a:solidFill>
                <a:latin typeface="Verdana"/>
                <a:cs typeface="Verdana"/>
              </a:rPr>
              <a:t> </a:t>
            </a:r>
            <a:r>
              <a:rPr sz="1800" b="1" spc="-140" dirty="0">
                <a:solidFill>
                  <a:srgbClr val="FFFFFF"/>
                </a:solidFill>
                <a:latin typeface="Verdana"/>
                <a:cs typeface="Verdana"/>
              </a:rPr>
              <a:t>do</a:t>
            </a:r>
            <a:r>
              <a:rPr sz="1800" b="1" spc="-65" dirty="0">
                <a:solidFill>
                  <a:srgbClr val="FFFFFF"/>
                </a:solidFill>
                <a:latin typeface="Verdana"/>
                <a:cs typeface="Verdana"/>
              </a:rPr>
              <a:t> </a:t>
            </a:r>
            <a:r>
              <a:rPr sz="1800" b="1" spc="-114" dirty="0">
                <a:solidFill>
                  <a:srgbClr val="FFFFFF"/>
                </a:solidFill>
                <a:latin typeface="Verdana"/>
                <a:cs typeface="Verdana"/>
              </a:rPr>
              <a:t>thai</a:t>
            </a:r>
            <a:r>
              <a:rPr sz="1800" b="1" spc="-80" dirty="0">
                <a:solidFill>
                  <a:srgbClr val="FFFFFF"/>
                </a:solidFill>
                <a:latin typeface="Verdana"/>
                <a:cs typeface="Verdana"/>
              </a:rPr>
              <a:t> </a:t>
            </a:r>
            <a:r>
              <a:rPr sz="1800" b="1" spc="-85" dirty="0">
                <a:solidFill>
                  <a:srgbClr val="FFFFFF"/>
                </a:solidFill>
                <a:latin typeface="Verdana"/>
                <a:cs typeface="Verdana"/>
              </a:rPr>
              <a:t>sản</a:t>
            </a:r>
            <a:endParaRPr sz="1800">
              <a:latin typeface="Verdana"/>
              <a:cs typeface="Verdana"/>
            </a:endParaRPr>
          </a:p>
        </p:txBody>
      </p:sp>
      <p:grpSp>
        <p:nvGrpSpPr>
          <p:cNvPr id="8" name="object 8"/>
          <p:cNvGrpSpPr/>
          <p:nvPr/>
        </p:nvGrpSpPr>
        <p:grpSpPr>
          <a:xfrm>
            <a:off x="4619244" y="2130551"/>
            <a:ext cx="6829425" cy="3060700"/>
            <a:chOff x="4619244" y="2130551"/>
            <a:chExt cx="6829425" cy="3060700"/>
          </a:xfrm>
        </p:grpSpPr>
        <p:sp>
          <p:nvSpPr>
            <p:cNvPr id="9" name="object 9"/>
            <p:cNvSpPr/>
            <p:nvPr/>
          </p:nvSpPr>
          <p:spPr>
            <a:xfrm>
              <a:off x="4619244" y="2130551"/>
              <a:ext cx="3060700" cy="3060700"/>
            </a:xfrm>
            <a:custGeom>
              <a:avLst/>
              <a:gdLst/>
              <a:ahLst/>
              <a:cxnLst/>
              <a:rect l="l" t="t" r="r" b="b"/>
              <a:pathLst>
                <a:path w="3060700" h="3060700">
                  <a:moveTo>
                    <a:pt x="1530095" y="0"/>
                  </a:moveTo>
                  <a:lnTo>
                    <a:pt x="1481523" y="756"/>
                  </a:lnTo>
                  <a:lnTo>
                    <a:pt x="1433329" y="3010"/>
                  </a:lnTo>
                  <a:lnTo>
                    <a:pt x="1385534" y="6739"/>
                  </a:lnTo>
                  <a:lnTo>
                    <a:pt x="1338162" y="11921"/>
                  </a:lnTo>
                  <a:lnTo>
                    <a:pt x="1291234" y="18533"/>
                  </a:lnTo>
                  <a:lnTo>
                    <a:pt x="1244773" y="26554"/>
                  </a:lnTo>
                  <a:lnTo>
                    <a:pt x="1198802" y="35960"/>
                  </a:lnTo>
                  <a:lnTo>
                    <a:pt x="1153343" y="46729"/>
                  </a:lnTo>
                  <a:lnTo>
                    <a:pt x="1108418" y="58840"/>
                  </a:lnTo>
                  <a:lnTo>
                    <a:pt x="1064050" y="72268"/>
                  </a:lnTo>
                  <a:lnTo>
                    <a:pt x="1020261" y="86993"/>
                  </a:lnTo>
                  <a:lnTo>
                    <a:pt x="977073" y="102991"/>
                  </a:lnTo>
                  <a:lnTo>
                    <a:pt x="934509" y="120241"/>
                  </a:lnTo>
                  <a:lnTo>
                    <a:pt x="892592" y="138719"/>
                  </a:lnTo>
                  <a:lnTo>
                    <a:pt x="851343" y="158404"/>
                  </a:lnTo>
                  <a:lnTo>
                    <a:pt x="810786" y="179272"/>
                  </a:lnTo>
                  <a:lnTo>
                    <a:pt x="770942" y="201303"/>
                  </a:lnTo>
                  <a:lnTo>
                    <a:pt x="731833" y="224472"/>
                  </a:lnTo>
                  <a:lnTo>
                    <a:pt x="693484" y="248758"/>
                  </a:lnTo>
                  <a:lnTo>
                    <a:pt x="655915" y="274139"/>
                  </a:lnTo>
                  <a:lnTo>
                    <a:pt x="619149" y="300592"/>
                  </a:lnTo>
                  <a:lnTo>
                    <a:pt x="583208" y="328094"/>
                  </a:lnTo>
                  <a:lnTo>
                    <a:pt x="548116" y="356623"/>
                  </a:lnTo>
                  <a:lnTo>
                    <a:pt x="513894" y="386158"/>
                  </a:lnTo>
                  <a:lnTo>
                    <a:pt x="480565" y="416674"/>
                  </a:lnTo>
                  <a:lnTo>
                    <a:pt x="448151" y="448151"/>
                  </a:lnTo>
                  <a:lnTo>
                    <a:pt x="416674" y="480565"/>
                  </a:lnTo>
                  <a:lnTo>
                    <a:pt x="386158" y="513894"/>
                  </a:lnTo>
                  <a:lnTo>
                    <a:pt x="356623" y="548116"/>
                  </a:lnTo>
                  <a:lnTo>
                    <a:pt x="328094" y="583208"/>
                  </a:lnTo>
                  <a:lnTo>
                    <a:pt x="300592" y="619149"/>
                  </a:lnTo>
                  <a:lnTo>
                    <a:pt x="274139" y="655915"/>
                  </a:lnTo>
                  <a:lnTo>
                    <a:pt x="248758" y="693484"/>
                  </a:lnTo>
                  <a:lnTo>
                    <a:pt x="224472" y="731833"/>
                  </a:lnTo>
                  <a:lnTo>
                    <a:pt x="201303" y="770942"/>
                  </a:lnTo>
                  <a:lnTo>
                    <a:pt x="179272" y="810786"/>
                  </a:lnTo>
                  <a:lnTo>
                    <a:pt x="158404" y="851343"/>
                  </a:lnTo>
                  <a:lnTo>
                    <a:pt x="138719" y="892592"/>
                  </a:lnTo>
                  <a:lnTo>
                    <a:pt x="120241" y="934509"/>
                  </a:lnTo>
                  <a:lnTo>
                    <a:pt x="102991" y="977073"/>
                  </a:lnTo>
                  <a:lnTo>
                    <a:pt x="86993" y="1020261"/>
                  </a:lnTo>
                  <a:lnTo>
                    <a:pt x="72268" y="1064050"/>
                  </a:lnTo>
                  <a:lnTo>
                    <a:pt x="58840" y="1108418"/>
                  </a:lnTo>
                  <a:lnTo>
                    <a:pt x="46729" y="1153343"/>
                  </a:lnTo>
                  <a:lnTo>
                    <a:pt x="35960" y="1198802"/>
                  </a:lnTo>
                  <a:lnTo>
                    <a:pt x="26554" y="1244773"/>
                  </a:lnTo>
                  <a:lnTo>
                    <a:pt x="18533" y="1291234"/>
                  </a:lnTo>
                  <a:lnTo>
                    <a:pt x="11921" y="1338162"/>
                  </a:lnTo>
                  <a:lnTo>
                    <a:pt x="6739" y="1385534"/>
                  </a:lnTo>
                  <a:lnTo>
                    <a:pt x="3010" y="1433329"/>
                  </a:lnTo>
                  <a:lnTo>
                    <a:pt x="756" y="1481523"/>
                  </a:lnTo>
                  <a:lnTo>
                    <a:pt x="0" y="1530096"/>
                  </a:lnTo>
                  <a:lnTo>
                    <a:pt x="756" y="1578668"/>
                  </a:lnTo>
                  <a:lnTo>
                    <a:pt x="3010" y="1626862"/>
                  </a:lnTo>
                  <a:lnTo>
                    <a:pt x="6739" y="1674657"/>
                  </a:lnTo>
                  <a:lnTo>
                    <a:pt x="11921" y="1722029"/>
                  </a:lnTo>
                  <a:lnTo>
                    <a:pt x="18533" y="1768957"/>
                  </a:lnTo>
                  <a:lnTo>
                    <a:pt x="26554" y="1815418"/>
                  </a:lnTo>
                  <a:lnTo>
                    <a:pt x="35960" y="1861389"/>
                  </a:lnTo>
                  <a:lnTo>
                    <a:pt x="46729" y="1906848"/>
                  </a:lnTo>
                  <a:lnTo>
                    <a:pt x="58840" y="1951773"/>
                  </a:lnTo>
                  <a:lnTo>
                    <a:pt x="72268" y="1996141"/>
                  </a:lnTo>
                  <a:lnTo>
                    <a:pt x="86993" y="2039930"/>
                  </a:lnTo>
                  <a:lnTo>
                    <a:pt x="102991" y="2083118"/>
                  </a:lnTo>
                  <a:lnTo>
                    <a:pt x="120241" y="2125682"/>
                  </a:lnTo>
                  <a:lnTo>
                    <a:pt x="138719" y="2167599"/>
                  </a:lnTo>
                  <a:lnTo>
                    <a:pt x="158404" y="2208848"/>
                  </a:lnTo>
                  <a:lnTo>
                    <a:pt x="179272" y="2249405"/>
                  </a:lnTo>
                  <a:lnTo>
                    <a:pt x="201303" y="2289249"/>
                  </a:lnTo>
                  <a:lnTo>
                    <a:pt x="224472" y="2328358"/>
                  </a:lnTo>
                  <a:lnTo>
                    <a:pt x="248758" y="2366707"/>
                  </a:lnTo>
                  <a:lnTo>
                    <a:pt x="274139" y="2404276"/>
                  </a:lnTo>
                  <a:lnTo>
                    <a:pt x="300592" y="2441042"/>
                  </a:lnTo>
                  <a:lnTo>
                    <a:pt x="328094" y="2476983"/>
                  </a:lnTo>
                  <a:lnTo>
                    <a:pt x="356623" y="2512075"/>
                  </a:lnTo>
                  <a:lnTo>
                    <a:pt x="386158" y="2546297"/>
                  </a:lnTo>
                  <a:lnTo>
                    <a:pt x="416674" y="2579626"/>
                  </a:lnTo>
                  <a:lnTo>
                    <a:pt x="448151" y="2612040"/>
                  </a:lnTo>
                  <a:lnTo>
                    <a:pt x="480565" y="2643517"/>
                  </a:lnTo>
                  <a:lnTo>
                    <a:pt x="513894" y="2674033"/>
                  </a:lnTo>
                  <a:lnTo>
                    <a:pt x="548116" y="2703568"/>
                  </a:lnTo>
                  <a:lnTo>
                    <a:pt x="583208" y="2732097"/>
                  </a:lnTo>
                  <a:lnTo>
                    <a:pt x="619149" y="2759599"/>
                  </a:lnTo>
                  <a:lnTo>
                    <a:pt x="655915" y="2786052"/>
                  </a:lnTo>
                  <a:lnTo>
                    <a:pt x="693484" y="2811433"/>
                  </a:lnTo>
                  <a:lnTo>
                    <a:pt x="731833" y="2835719"/>
                  </a:lnTo>
                  <a:lnTo>
                    <a:pt x="770942" y="2858888"/>
                  </a:lnTo>
                  <a:lnTo>
                    <a:pt x="810786" y="2880919"/>
                  </a:lnTo>
                  <a:lnTo>
                    <a:pt x="851343" y="2901787"/>
                  </a:lnTo>
                  <a:lnTo>
                    <a:pt x="892592" y="2921472"/>
                  </a:lnTo>
                  <a:lnTo>
                    <a:pt x="934509" y="2939950"/>
                  </a:lnTo>
                  <a:lnTo>
                    <a:pt x="977073" y="2957200"/>
                  </a:lnTo>
                  <a:lnTo>
                    <a:pt x="1020261" y="2973198"/>
                  </a:lnTo>
                  <a:lnTo>
                    <a:pt x="1064050" y="2987923"/>
                  </a:lnTo>
                  <a:lnTo>
                    <a:pt x="1108418" y="3001351"/>
                  </a:lnTo>
                  <a:lnTo>
                    <a:pt x="1153343" y="3013462"/>
                  </a:lnTo>
                  <a:lnTo>
                    <a:pt x="1198802" y="3024231"/>
                  </a:lnTo>
                  <a:lnTo>
                    <a:pt x="1244773" y="3033637"/>
                  </a:lnTo>
                  <a:lnTo>
                    <a:pt x="1291234" y="3041658"/>
                  </a:lnTo>
                  <a:lnTo>
                    <a:pt x="1338162" y="3048270"/>
                  </a:lnTo>
                  <a:lnTo>
                    <a:pt x="1385534" y="3053452"/>
                  </a:lnTo>
                  <a:lnTo>
                    <a:pt x="1433329" y="3057181"/>
                  </a:lnTo>
                  <a:lnTo>
                    <a:pt x="1481523" y="3059435"/>
                  </a:lnTo>
                  <a:lnTo>
                    <a:pt x="1530095" y="3060192"/>
                  </a:lnTo>
                  <a:lnTo>
                    <a:pt x="1578668" y="3059435"/>
                  </a:lnTo>
                  <a:lnTo>
                    <a:pt x="1626862" y="3057181"/>
                  </a:lnTo>
                  <a:lnTo>
                    <a:pt x="1674657" y="3053452"/>
                  </a:lnTo>
                  <a:lnTo>
                    <a:pt x="1722029" y="3048270"/>
                  </a:lnTo>
                  <a:lnTo>
                    <a:pt x="1768957" y="3041658"/>
                  </a:lnTo>
                  <a:lnTo>
                    <a:pt x="1815418" y="3033637"/>
                  </a:lnTo>
                  <a:lnTo>
                    <a:pt x="1861389" y="3024231"/>
                  </a:lnTo>
                  <a:lnTo>
                    <a:pt x="1906848" y="3013462"/>
                  </a:lnTo>
                  <a:lnTo>
                    <a:pt x="1951773" y="3001351"/>
                  </a:lnTo>
                  <a:lnTo>
                    <a:pt x="1996141" y="2987923"/>
                  </a:lnTo>
                  <a:lnTo>
                    <a:pt x="2039930" y="2973198"/>
                  </a:lnTo>
                  <a:lnTo>
                    <a:pt x="2083118" y="2957200"/>
                  </a:lnTo>
                  <a:lnTo>
                    <a:pt x="2125682" y="2939950"/>
                  </a:lnTo>
                  <a:lnTo>
                    <a:pt x="2167599" y="2921472"/>
                  </a:lnTo>
                  <a:lnTo>
                    <a:pt x="2208848" y="2901787"/>
                  </a:lnTo>
                  <a:lnTo>
                    <a:pt x="2249405" y="2880919"/>
                  </a:lnTo>
                  <a:lnTo>
                    <a:pt x="2289249" y="2858888"/>
                  </a:lnTo>
                  <a:lnTo>
                    <a:pt x="2328358" y="2835719"/>
                  </a:lnTo>
                  <a:lnTo>
                    <a:pt x="2366707" y="2811433"/>
                  </a:lnTo>
                  <a:lnTo>
                    <a:pt x="2404276" y="2786052"/>
                  </a:lnTo>
                  <a:lnTo>
                    <a:pt x="2441042" y="2759599"/>
                  </a:lnTo>
                  <a:lnTo>
                    <a:pt x="2476983" y="2732097"/>
                  </a:lnTo>
                  <a:lnTo>
                    <a:pt x="2512075" y="2703568"/>
                  </a:lnTo>
                  <a:lnTo>
                    <a:pt x="2546297" y="2674033"/>
                  </a:lnTo>
                  <a:lnTo>
                    <a:pt x="2579626" y="2643517"/>
                  </a:lnTo>
                  <a:lnTo>
                    <a:pt x="2612040" y="2612040"/>
                  </a:lnTo>
                  <a:lnTo>
                    <a:pt x="2643517" y="2579626"/>
                  </a:lnTo>
                  <a:lnTo>
                    <a:pt x="2674033" y="2546297"/>
                  </a:lnTo>
                  <a:lnTo>
                    <a:pt x="2703568" y="2512075"/>
                  </a:lnTo>
                  <a:lnTo>
                    <a:pt x="2732097" y="2476983"/>
                  </a:lnTo>
                  <a:lnTo>
                    <a:pt x="2759599" y="2441042"/>
                  </a:lnTo>
                  <a:lnTo>
                    <a:pt x="2786052" y="2404276"/>
                  </a:lnTo>
                  <a:lnTo>
                    <a:pt x="2811433" y="2366707"/>
                  </a:lnTo>
                  <a:lnTo>
                    <a:pt x="2835719" y="2328358"/>
                  </a:lnTo>
                  <a:lnTo>
                    <a:pt x="2858888" y="2289249"/>
                  </a:lnTo>
                  <a:lnTo>
                    <a:pt x="2880919" y="2249405"/>
                  </a:lnTo>
                  <a:lnTo>
                    <a:pt x="2901787" y="2208848"/>
                  </a:lnTo>
                  <a:lnTo>
                    <a:pt x="2921472" y="2167599"/>
                  </a:lnTo>
                  <a:lnTo>
                    <a:pt x="2939950" y="2125682"/>
                  </a:lnTo>
                  <a:lnTo>
                    <a:pt x="2957200" y="2083118"/>
                  </a:lnTo>
                  <a:lnTo>
                    <a:pt x="2973198" y="2039930"/>
                  </a:lnTo>
                  <a:lnTo>
                    <a:pt x="2987923" y="1996141"/>
                  </a:lnTo>
                  <a:lnTo>
                    <a:pt x="3001351" y="1951773"/>
                  </a:lnTo>
                  <a:lnTo>
                    <a:pt x="3013462" y="1906848"/>
                  </a:lnTo>
                  <a:lnTo>
                    <a:pt x="3024231" y="1861389"/>
                  </a:lnTo>
                  <a:lnTo>
                    <a:pt x="3033637" y="1815418"/>
                  </a:lnTo>
                  <a:lnTo>
                    <a:pt x="3041658" y="1768957"/>
                  </a:lnTo>
                  <a:lnTo>
                    <a:pt x="3048270" y="1722029"/>
                  </a:lnTo>
                  <a:lnTo>
                    <a:pt x="3053452" y="1674657"/>
                  </a:lnTo>
                  <a:lnTo>
                    <a:pt x="3057181" y="1626862"/>
                  </a:lnTo>
                  <a:lnTo>
                    <a:pt x="3059435" y="1578668"/>
                  </a:lnTo>
                  <a:lnTo>
                    <a:pt x="3060191" y="1530096"/>
                  </a:lnTo>
                  <a:lnTo>
                    <a:pt x="3059435" y="1481523"/>
                  </a:lnTo>
                  <a:lnTo>
                    <a:pt x="3057181" y="1433329"/>
                  </a:lnTo>
                  <a:lnTo>
                    <a:pt x="3053452" y="1385534"/>
                  </a:lnTo>
                  <a:lnTo>
                    <a:pt x="3048270" y="1338162"/>
                  </a:lnTo>
                  <a:lnTo>
                    <a:pt x="3041658" y="1291234"/>
                  </a:lnTo>
                  <a:lnTo>
                    <a:pt x="3033637" y="1244773"/>
                  </a:lnTo>
                  <a:lnTo>
                    <a:pt x="3024231" y="1198802"/>
                  </a:lnTo>
                  <a:lnTo>
                    <a:pt x="3013462" y="1153343"/>
                  </a:lnTo>
                  <a:lnTo>
                    <a:pt x="3001351" y="1108418"/>
                  </a:lnTo>
                  <a:lnTo>
                    <a:pt x="2987923" y="1064050"/>
                  </a:lnTo>
                  <a:lnTo>
                    <a:pt x="2973198" y="1020261"/>
                  </a:lnTo>
                  <a:lnTo>
                    <a:pt x="2957200" y="977073"/>
                  </a:lnTo>
                  <a:lnTo>
                    <a:pt x="2939950" y="934509"/>
                  </a:lnTo>
                  <a:lnTo>
                    <a:pt x="2921472" y="892592"/>
                  </a:lnTo>
                  <a:lnTo>
                    <a:pt x="2901787" y="851343"/>
                  </a:lnTo>
                  <a:lnTo>
                    <a:pt x="2880919" y="810786"/>
                  </a:lnTo>
                  <a:lnTo>
                    <a:pt x="2858888" y="770942"/>
                  </a:lnTo>
                  <a:lnTo>
                    <a:pt x="2835719" y="731833"/>
                  </a:lnTo>
                  <a:lnTo>
                    <a:pt x="2811433" y="693484"/>
                  </a:lnTo>
                  <a:lnTo>
                    <a:pt x="2786052" y="655915"/>
                  </a:lnTo>
                  <a:lnTo>
                    <a:pt x="2759599" y="619149"/>
                  </a:lnTo>
                  <a:lnTo>
                    <a:pt x="2732097" y="583208"/>
                  </a:lnTo>
                  <a:lnTo>
                    <a:pt x="2703568" y="548116"/>
                  </a:lnTo>
                  <a:lnTo>
                    <a:pt x="2674033" y="513894"/>
                  </a:lnTo>
                  <a:lnTo>
                    <a:pt x="2643517" y="480565"/>
                  </a:lnTo>
                  <a:lnTo>
                    <a:pt x="2612040" y="448151"/>
                  </a:lnTo>
                  <a:lnTo>
                    <a:pt x="2579626" y="416674"/>
                  </a:lnTo>
                  <a:lnTo>
                    <a:pt x="2546297" y="386158"/>
                  </a:lnTo>
                  <a:lnTo>
                    <a:pt x="2512075" y="356623"/>
                  </a:lnTo>
                  <a:lnTo>
                    <a:pt x="2476983" y="328094"/>
                  </a:lnTo>
                  <a:lnTo>
                    <a:pt x="2441042" y="300592"/>
                  </a:lnTo>
                  <a:lnTo>
                    <a:pt x="2404276" y="274139"/>
                  </a:lnTo>
                  <a:lnTo>
                    <a:pt x="2366707" y="248758"/>
                  </a:lnTo>
                  <a:lnTo>
                    <a:pt x="2328358" y="224472"/>
                  </a:lnTo>
                  <a:lnTo>
                    <a:pt x="2289249" y="201303"/>
                  </a:lnTo>
                  <a:lnTo>
                    <a:pt x="2249405" y="179272"/>
                  </a:lnTo>
                  <a:lnTo>
                    <a:pt x="2208848" y="158404"/>
                  </a:lnTo>
                  <a:lnTo>
                    <a:pt x="2167599" y="138719"/>
                  </a:lnTo>
                  <a:lnTo>
                    <a:pt x="2125682" y="120241"/>
                  </a:lnTo>
                  <a:lnTo>
                    <a:pt x="2083118" y="102991"/>
                  </a:lnTo>
                  <a:lnTo>
                    <a:pt x="2039930" y="86993"/>
                  </a:lnTo>
                  <a:lnTo>
                    <a:pt x="1996141" y="72268"/>
                  </a:lnTo>
                  <a:lnTo>
                    <a:pt x="1951773" y="58840"/>
                  </a:lnTo>
                  <a:lnTo>
                    <a:pt x="1906848" y="46729"/>
                  </a:lnTo>
                  <a:lnTo>
                    <a:pt x="1861389" y="35960"/>
                  </a:lnTo>
                  <a:lnTo>
                    <a:pt x="1815418" y="26554"/>
                  </a:lnTo>
                  <a:lnTo>
                    <a:pt x="1768957" y="18533"/>
                  </a:lnTo>
                  <a:lnTo>
                    <a:pt x="1722029" y="11921"/>
                  </a:lnTo>
                  <a:lnTo>
                    <a:pt x="1674657" y="6739"/>
                  </a:lnTo>
                  <a:lnTo>
                    <a:pt x="1626862" y="3010"/>
                  </a:lnTo>
                  <a:lnTo>
                    <a:pt x="1578668" y="756"/>
                  </a:lnTo>
                  <a:lnTo>
                    <a:pt x="1530095" y="0"/>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4809744" y="2321051"/>
              <a:ext cx="2679191" cy="2679192"/>
            </a:xfrm>
            <a:prstGeom prst="rect">
              <a:avLst/>
            </a:prstGeom>
          </p:spPr>
        </p:pic>
        <p:pic>
          <p:nvPicPr>
            <p:cNvPr id="11" name="object 11"/>
            <p:cNvPicPr/>
            <p:nvPr/>
          </p:nvPicPr>
          <p:blipFill>
            <a:blip r:embed="rId4" cstate="print"/>
            <a:stretch>
              <a:fillRect/>
            </a:stretch>
          </p:blipFill>
          <p:spPr>
            <a:xfrm>
              <a:off x="5426963" y="2926079"/>
              <a:ext cx="1469136" cy="1469136"/>
            </a:xfrm>
            <a:prstGeom prst="rect">
              <a:avLst/>
            </a:prstGeom>
          </p:spPr>
        </p:pic>
        <p:pic>
          <p:nvPicPr>
            <p:cNvPr id="12" name="object 12"/>
            <p:cNvPicPr/>
            <p:nvPr/>
          </p:nvPicPr>
          <p:blipFill>
            <a:blip r:embed="rId5" cstate="print"/>
            <a:stretch>
              <a:fillRect/>
            </a:stretch>
          </p:blipFill>
          <p:spPr>
            <a:xfrm>
              <a:off x="10817352" y="2444495"/>
              <a:ext cx="630935" cy="630936"/>
            </a:xfrm>
            <a:prstGeom prst="rect">
              <a:avLst/>
            </a:prstGeom>
          </p:spPr>
        </p:pic>
        <p:pic>
          <p:nvPicPr>
            <p:cNvPr id="13" name="object 13"/>
            <p:cNvPicPr/>
            <p:nvPr/>
          </p:nvPicPr>
          <p:blipFill>
            <a:blip r:embed="rId6" cstate="print"/>
            <a:stretch>
              <a:fillRect/>
            </a:stretch>
          </p:blipFill>
          <p:spPr>
            <a:xfrm>
              <a:off x="10770108" y="4049267"/>
              <a:ext cx="620268" cy="620268"/>
            </a:xfrm>
            <a:prstGeom prst="rect">
              <a:avLst/>
            </a:prstGeom>
          </p:spPr>
        </p:pic>
      </p:grpSp>
      <p:pic>
        <p:nvPicPr>
          <p:cNvPr id="14" name="object 14"/>
          <p:cNvPicPr/>
          <p:nvPr/>
        </p:nvPicPr>
        <p:blipFill>
          <a:blip r:embed="rId7" cstate="print"/>
          <a:stretch>
            <a:fillRect/>
          </a:stretch>
        </p:blipFill>
        <p:spPr>
          <a:xfrm>
            <a:off x="973836" y="2321051"/>
            <a:ext cx="2679191" cy="2679192"/>
          </a:xfrm>
          <a:prstGeom prst="rect">
            <a:avLst/>
          </a:prstGeom>
        </p:spPr>
      </p:pic>
      <p:sp>
        <p:nvSpPr>
          <p:cNvPr id="15" name="object 15"/>
          <p:cNvSpPr txBox="1"/>
          <p:nvPr/>
        </p:nvSpPr>
        <p:spPr>
          <a:xfrm>
            <a:off x="1186992" y="3015386"/>
            <a:ext cx="2225675" cy="1123950"/>
          </a:xfrm>
          <a:prstGeom prst="rect">
            <a:avLst/>
          </a:prstGeom>
        </p:spPr>
        <p:txBody>
          <a:bodyPr vert="horz" wrap="square" lIns="0" tIns="88900" rIns="0" bIns="0" rtlCol="0">
            <a:spAutoFit/>
          </a:bodyPr>
          <a:lstStyle/>
          <a:p>
            <a:pPr marL="635" algn="ctr">
              <a:lnSpc>
                <a:spcPct val="100000"/>
              </a:lnSpc>
              <a:spcBef>
                <a:spcPts val="700"/>
              </a:spcBef>
            </a:pPr>
            <a:r>
              <a:rPr sz="1900" spc="-65" dirty="0">
                <a:solidFill>
                  <a:srgbClr val="FFFFFF"/>
                </a:solidFill>
                <a:latin typeface="Verdana"/>
                <a:cs typeface="Verdana"/>
              </a:rPr>
              <a:t>Tử</a:t>
            </a:r>
            <a:r>
              <a:rPr sz="1900" spc="-100" dirty="0">
                <a:solidFill>
                  <a:srgbClr val="FFFFFF"/>
                </a:solidFill>
                <a:latin typeface="Verdana"/>
                <a:cs typeface="Verdana"/>
              </a:rPr>
              <a:t> </a:t>
            </a:r>
            <a:r>
              <a:rPr sz="1900" spc="-20" dirty="0">
                <a:solidFill>
                  <a:srgbClr val="FFFFFF"/>
                </a:solidFill>
                <a:latin typeface="Verdana"/>
                <a:cs typeface="Verdana"/>
              </a:rPr>
              <a:t>vong</a:t>
            </a:r>
            <a:endParaRPr sz="1900">
              <a:latin typeface="Verdana"/>
              <a:cs typeface="Verdana"/>
            </a:endParaRPr>
          </a:p>
          <a:p>
            <a:pPr marL="12700" marR="5080" algn="ctr">
              <a:lnSpc>
                <a:spcPct val="126299"/>
              </a:lnSpc>
              <a:spcBef>
                <a:spcPts val="5"/>
              </a:spcBef>
            </a:pPr>
            <a:r>
              <a:rPr sz="1900" spc="-150" dirty="0">
                <a:solidFill>
                  <a:srgbClr val="FFFFFF"/>
                </a:solidFill>
                <a:latin typeface="Verdana"/>
                <a:cs typeface="Verdana"/>
              </a:rPr>
              <a:t>do</a:t>
            </a:r>
            <a:r>
              <a:rPr sz="1900" spc="-40" dirty="0">
                <a:solidFill>
                  <a:srgbClr val="FFFFFF"/>
                </a:solidFill>
                <a:latin typeface="Verdana"/>
                <a:cs typeface="Verdana"/>
              </a:rPr>
              <a:t> </a:t>
            </a:r>
            <a:r>
              <a:rPr sz="1900" spc="-170" dirty="0">
                <a:solidFill>
                  <a:srgbClr val="FFFFFF"/>
                </a:solidFill>
                <a:latin typeface="Verdana"/>
                <a:cs typeface="Verdana"/>
              </a:rPr>
              <a:t>mọi</a:t>
            </a:r>
            <a:r>
              <a:rPr sz="1900" spc="-40" dirty="0">
                <a:solidFill>
                  <a:srgbClr val="FFFFFF"/>
                </a:solidFill>
                <a:latin typeface="Verdana"/>
                <a:cs typeface="Verdana"/>
              </a:rPr>
              <a:t> </a:t>
            </a:r>
            <a:r>
              <a:rPr sz="1900" spc="-155" dirty="0">
                <a:solidFill>
                  <a:srgbClr val="FFFFFF"/>
                </a:solidFill>
                <a:latin typeface="Verdana"/>
                <a:cs typeface="Verdana"/>
              </a:rPr>
              <a:t>nguyên</a:t>
            </a:r>
            <a:r>
              <a:rPr sz="1900" spc="-15" dirty="0">
                <a:solidFill>
                  <a:srgbClr val="FFFFFF"/>
                </a:solidFill>
                <a:latin typeface="Verdana"/>
                <a:cs typeface="Verdana"/>
              </a:rPr>
              <a:t> </a:t>
            </a:r>
            <a:r>
              <a:rPr sz="1900" spc="-140" dirty="0">
                <a:solidFill>
                  <a:srgbClr val="FFFFFF"/>
                </a:solidFill>
                <a:latin typeface="Verdana"/>
                <a:cs typeface="Verdana"/>
              </a:rPr>
              <a:t>nhân </a:t>
            </a:r>
            <a:r>
              <a:rPr sz="1900" spc="-135" dirty="0">
                <a:solidFill>
                  <a:srgbClr val="FFFFFF"/>
                </a:solidFill>
                <a:latin typeface="Verdana"/>
                <a:cs typeface="Verdana"/>
              </a:rPr>
              <a:t>(trừ</a:t>
            </a:r>
            <a:r>
              <a:rPr sz="1900" spc="-30" dirty="0">
                <a:solidFill>
                  <a:srgbClr val="FFFFFF"/>
                </a:solidFill>
                <a:latin typeface="Verdana"/>
                <a:cs typeface="Verdana"/>
              </a:rPr>
              <a:t> </a:t>
            </a:r>
            <a:r>
              <a:rPr sz="1900" spc="-130" dirty="0">
                <a:solidFill>
                  <a:srgbClr val="FFFFFF"/>
                </a:solidFill>
                <a:latin typeface="Verdana"/>
                <a:cs typeface="Verdana"/>
              </a:rPr>
              <a:t>tai</a:t>
            </a:r>
            <a:r>
              <a:rPr sz="1900" spc="-40" dirty="0">
                <a:solidFill>
                  <a:srgbClr val="FFFFFF"/>
                </a:solidFill>
                <a:latin typeface="Verdana"/>
                <a:cs typeface="Verdana"/>
              </a:rPr>
              <a:t> </a:t>
            </a:r>
            <a:r>
              <a:rPr sz="1900" spc="-20" dirty="0">
                <a:solidFill>
                  <a:srgbClr val="FFFFFF"/>
                </a:solidFill>
                <a:latin typeface="Verdana"/>
                <a:cs typeface="Verdana"/>
              </a:rPr>
              <a:t>nạn)</a:t>
            </a:r>
            <a:endParaRPr sz="1900">
              <a:latin typeface="Verdana"/>
              <a:cs typeface="Verdana"/>
            </a:endParaRPr>
          </a:p>
        </p:txBody>
      </p:sp>
      <p:sp>
        <p:nvSpPr>
          <p:cNvPr id="16" name="object 16"/>
          <p:cNvSpPr txBox="1">
            <a:spLocks noGrp="1"/>
          </p:cNvSpPr>
          <p:nvPr>
            <p:ph type="title"/>
          </p:nvPr>
        </p:nvSpPr>
        <p:spPr>
          <a:xfrm>
            <a:off x="551484" y="365505"/>
            <a:ext cx="3690620" cy="452120"/>
          </a:xfrm>
          <a:prstGeom prst="rect">
            <a:avLst/>
          </a:prstGeom>
        </p:spPr>
        <p:txBody>
          <a:bodyPr vert="horz" wrap="square" lIns="0" tIns="12065" rIns="0" bIns="0" rtlCol="0">
            <a:spAutoFit/>
          </a:bodyPr>
          <a:lstStyle/>
          <a:p>
            <a:pPr marL="12700">
              <a:lnSpc>
                <a:spcPct val="100000"/>
              </a:lnSpc>
              <a:spcBef>
                <a:spcPts val="95"/>
              </a:spcBef>
            </a:pPr>
            <a:r>
              <a:rPr spc="-229" dirty="0">
                <a:solidFill>
                  <a:srgbClr val="003864"/>
                </a:solidFill>
              </a:rPr>
              <a:t>Bảo</a:t>
            </a:r>
            <a:r>
              <a:rPr spc="-105" dirty="0">
                <a:solidFill>
                  <a:srgbClr val="003864"/>
                </a:solidFill>
              </a:rPr>
              <a:t> </a:t>
            </a:r>
            <a:r>
              <a:rPr spc="-229" dirty="0">
                <a:solidFill>
                  <a:srgbClr val="003864"/>
                </a:solidFill>
              </a:rPr>
              <a:t>hiểm</a:t>
            </a:r>
            <a:r>
              <a:rPr spc="-75" dirty="0">
                <a:solidFill>
                  <a:srgbClr val="003864"/>
                </a:solidFill>
              </a:rPr>
              <a:t> </a:t>
            </a:r>
            <a:r>
              <a:rPr spc="-200" dirty="0">
                <a:solidFill>
                  <a:srgbClr val="003864"/>
                </a:solidFill>
              </a:rPr>
              <a:t>Sinh</a:t>
            </a:r>
            <a:r>
              <a:rPr spc="-105" dirty="0">
                <a:solidFill>
                  <a:srgbClr val="003864"/>
                </a:solidFill>
              </a:rPr>
              <a:t> </a:t>
            </a:r>
            <a:r>
              <a:rPr spc="-195" dirty="0">
                <a:solidFill>
                  <a:srgbClr val="003864"/>
                </a:solidFill>
              </a:rPr>
              <a:t>mạng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37392" y="6334753"/>
            <a:ext cx="140335" cy="141605"/>
          </a:xfrm>
          <a:prstGeom prst="rect">
            <a:avLst/>
          </a:prstGeom>
        </p:spPr>
        <p:txBody>
          <a:bodyPr vert="horz" wrap="square" lIns="0" tIns="0" rIns="0" bIns="0" rtlCol="0">
            <a:spAutoFit/>
          </a:bodyPr>
          <a:lstStyle/>
          <a:p>
            <a:pPr>
              <a:lnSpc>
                <a:spcPts val="1100"/>
              </a:lnSpc>
            </a:pPr>
            <a:r>
              <a:rPr sz="1000" spc="-25" dirty="0">
                <a:solidFill>
                  <a:srgbClr val="52565C"/>
                </a:solidFill>
                <a:latin typeface="Arial"/>
                <a:cs typeface="Arial"/>
              </a:rPr>
              <a:t>17</a:t>
            </a:r>
            <a:endParaRPr sz="1000">
              <a:latin typeface="Arial"/>
              <a:cs typeface="Arial"/>
            </a:endParaRPr>
          </a:p>
        </p:txBody>
      </p:sp>
      <p:grpSp>
        <p:nvGrpSpPr>
          <p:cNvPr id="3" name="object 3"/>
          <p:cNvGrpSpPr/>
          <p:nvPr/>
        </p:nvGrpSpPr>
        <p:grpSpPr>
          <a:xfrm>
            <a:off x="10680192" y="0"/>
            <a:ext cx="1511935" cy="6858000"/>
            <a:chOff x="10680192" y="0"/>
            <a:chExt cx="1511935" cy="6858000"/>
          </a:xfrm>
        </p:grpSpPr>
        <p:pic>
          <p:nvPicPr>
            <p:cNvPr id="4" name="object 4"/>
            <p:cNvPicPr/>
            <p:nvPr/>
          </p:nvPicPr>
          <p:blipFill>
            <a:blip r:embed="rId2" cstate="print"/>
            <a:stretch>
              <a:fillRect/>
            </a:stretch>
          </p:blipFill>
          <p:spPr>
            <a:xfrm>
              <a:off x="10693908" y="0"/>
              <a:ext cx="1498092" cy="6849360"/>
            </a:xfrm>
            <a:prstGeom prst="rect">
              <a:avLst/>
            </a:prstGeom>
          </p:spPr>
        </p:pic>
        <p:pic>
          <p:nvPicPr>
            <p:cNvPr id="5" name="object 5"/>
            <p:cNvPicPr/>
            <p:nvPr/>
          </p:nvPicPr>
          <p:blipFill>
            <a:blip r:embed="rId3" cstate="print"/>
            <a:stretch>
              <a:fillRect/>
            </a:stretch>
          </p:blipFill>
          <p:spPr>
            <a:xfrm>
              <a:off x="10680192" y="4355591"/>
              <a:ext cx="1511807" cy="2502406"/>
            </a:xfrm>
            <a:prstGeom prst="rect">
              <a:avLst/>
            </a:prstGeom>
          </p:spPr>
        </p:pic>
      </p:grpSp>
      <p:sp>
        <p:nvSpPr>
          <p:cNvPr id="6" name="object 6"/>
          <p:cNvSpPr txBox="1">
            <a:spLocks noGrp="1"/>
          </p:cNvSpPr>
          <p:nvPr>
            <p:ph type="title"/>
          </p:nvPr>
        </p:nvSpPr>
        <p:spPr>
          <a:xfrm>
            <a:off x="695959" y="327787"/>
            <a:ext cx="4161790" cy="752475"/>
          </a:xfrm>
          <a:prstGeom prst="rect">
            <a:avLst/>
          </a:prstGeom>
        </p:spPr>
        <p:txBody>
          <a:bodyPr vert="horz" wrap="square" lIns="0" tIns="12700" rIns="0" bIns="0" rtlCol="0">
            <a:spAutoFit/>
          </a:bodyPr>
          <a:lstStyle/>
          <a:p>
            <a:pPr marL="12700">
              <a:lnSpc>
                <a:spcPts val="2980"/>
              </a:lnSpc>
              <a:spcBef>
                <a:spcPts val="100"/>
              </a:spcBef>
            </a:pPr>
            <a:r>
              <a:rPr sz="2600" spc="-195" dirty="0"/>
              <a:t>Bảng</a:t>
            </a:r>
            <a:r>
              <a:rPr sz="2600" spc="-95" dirty="0"/>
              <a:t> </a:t>
            </a:r>
            <a:r>
              <a:rPr sz="2600" spc="-215" dirty="0"/>
              <a:t>Quyền</a:t>
            </a:r>
            <a:r>
              <a:rPr sz="2600" spc="-110" dirty="0"/>
              <a:t> </a:t>
            </a:r>
            <a:r>
              <a:rPr sz="2600" spc="-140" dirty="0"/>
              <a:t>lợi</a:t>
            </a:r>
            <a:r>
              <a:rPr sz="2600" spc="-110" dirty="0"/>
              <a:t> </a:t>
            </a:r>
            <a:r>
              <a:rPr sz="2600" spc="-190" dirty="0"/>
              <a:t>bảo</a:t>
            </a:r>
            <a:r>
              <a:rPr sz="2600" spc="-100" dirty="0"/>
              <a:t> </a:t>
            </a:r>
            <a:r>
              <a:rPr sz="2600" spc="-130" dirty="0"/>
              <a:t>hiểm</a:t>
            </a:r>
            <a:endParaRPr sz="2600"/>
          </a:p>
          <a:p>
            <a:pPr marL="12700">
              <a:lnSpc>
                <a:spcPts val="2740"/>
              </a:lnSpc>
            </a:pPr>
            <a:r>
              <a:rPr sz="2400" b="0" spc="-210" dirty="0">
                <a:solidFill>
                  <a:srgbClr val="ED3C8A"/>
                </a:solidFill>
                <a:latin typeface="Verdana"/>
                <a:cs typeface="Verdana"/>
              </a:rPr>
              <a:t>Sinh</a:t>
            </a:r>
            <a:r>
              <a:rPr sz="2400" b="0" spc="-60" dirty="0">
                <a:solidFill>
                  <a:srgbClr val="ED3C8A"/>
                </a:solidFill>
                <a:latin typeface="Verdana"/>
                <a:cs typeface="Verdana"/>
              </a:rPr>
              <a:t> </a:t>
            </a:r>
            <a:r>
              <a:rPr sz="2400" b="0" spc="-20" dirty="0">
                <a:solidFill>
                  <a:srgbClr val="ED3C8A"/>
                </a:solidFill>
                <a:latin typeface="Verdana"/>
                <a:cs typeface="Verdana"/>
              </a:rPr>
              <a:t>mạng</a:t>
            </a:r>
            <a:endParaRPr sz="2400">
              <a:latin typeface="Verdana"/>
              <a:cs typeface="Verdana"/>
            </a:endParaRPr>
          </a:p>
        </p:txBody>
      </p:sp>
      <p:sp>
        <p:nvSpPr>
          <p:cNvPr id="7" name="object 7"/>
          <p:cNvSpPr txBox="1"/>
          <p:nvPr/>
        </p:nvSpPr>
        <p:spPr>
          <a:xfrm>
            <a:off x="11011661" y="1767332"/>
            <a:ext cx="815340" cy="330835"/>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FFFFFF"/>
                </a:solidFill>
                <a:latin typeface="Arial"/>
                <a:cs typeface="Arial"/>
              </a:rPr>
              <a:t>LƯU</a:t>
            </a:r>
            <a:r>
              <a:rPr sz="2000" b="1" spc="-65" dirty="0">
                <a:solidFill>
                  <a:srgbClr val="FFFFFF"/>
                </a:solidFill>
                <a:latin typeface="Arial"/>
                <a:cs typeface="Arial"/>
              </a:rPr>
              <a:t> </a:t>
            </a:r>
            <a:r>
              <a:rPr sz="2000" b="1" spc="-50" dirty="0">
                <a:solidFill>
                  <a:srgbClr val="FFFFFF"/>
                </a:solidFill>
                <a:latin typeface="Arial"/>
                <a:cs typeface="Arial"/>
              </a:rPr>
              <a:t>Ý</a:t>
            </a:r>
            <a:endParaRPr sz="2000">
              <a:latin typeface="Arial"/>
              <a:cs typeface="Arial"/>
            </a:endParaRPr>
          </a:p>
        </p:txBody>
      </p:sp>
      <p:graphicFrame>
        <p:nvGraphicFramePr>
          <p:cNvPr id="9" name="Table 8"/>
          <p:cNvGraphicFramePr>
            <a:graphicFrameLocks noGrp="1"/>
          </p:cNvGraphicFramePr>
          <p:nvPr>
            <p:extLst>
              <p:ext uri="{D42A27DB-BD31-4B8C-83A1-F6EECF244321}">
                <p14:modId xmlns:p14="http://schemas.microsoft.com/office/powerpoint/2010/main" val="3170868894"/>
              </p:ext>
            </p:extLst>
          </p:nvPr>
        </p:nvGraphicFramePr>
        <p:xfrm>
          <a:off x="609600" y="1447800"/>
          <a:ext cx="9407525" cy="3278505"/>
        </p:xfrm>
        <a:graphic>
          <a:graphicData uri="http://schemas.openxmlformats.org/drawingml/2006/table">
            <a:tbl>
              <a:tblPr firstRow="1" bandRow="1">
                <a:tableStyleId>{2D5ABB26-0587-4C30-8999-92F81FD0307C}</a:tableStyleId>
              </a:tblPr>
              <a:tblGrid>
                <a:gridCol w="9407525">
                  <a:extLst>
                    <a:ext uri="{9D8B030D-6E8A-4147-A177-3AD203B41FA5}">
                      <a16:colId xmlns:a16="http://schemas.microsoft.com/office/drawing/2014/main" val="2592665843"/>
                    </a:ext>
                  </a:extLst>
                </a:gridCol>
              </a:tblGrid>
              <a:tr h="698500">
                <a:tc>
                  <a:txBody>
                    <a:bodyPr/>
                    <a:lstStyle/>
                    <a:p>
                      <a:pPr>
                        <a:lnSpc>
                          <a:spcPct val="100000"/>
                        </a:lnSpc>
                        <a:spcBef>
                          <a:spcPts val="100"/>
                        </a:spcBef>
                      </a:pPr>
                      <a:endParaRPr sz="1400">
                        <a:latin typeface="Times New Roman"/>
                        <a:cs typeface="Times New Roman"/>
                      </a:endParaRPr>
                    </a:p>
                    <a:p>
                      <a:pPr marL="68580">
                        <a:lnSpc>
                          <a:spcPct val="100000"/>
                        </a:lnSpc>
                      </a:pPr>
                      <a:r>
                        <a:rPr sz="1400" b="1" spc="-125" dirty="0">
                          <a:solidFill>
                            <a:srgbClr val="FFFFFF"/>
                          </a:solidFill>
                          <a:latin typeface="Verdana"/>
                          <a:cs typeface="Verdana"/>
                        </a:rPr>
                        <a:t>BẢO</a:t>
                      </a:r>
                      <a:r>
                        <a:rPr sz="1400" b="1" spc="-55" dirty="0">
                          <a:solidFill>
                            <a:srgbClr val="FFFFFF"/>
                          </a:solidFill>
                          <a:latin typeface="Verdana"/>
                          <a:cs typeface="Verdana"/>
                        </a:rPr>
                        <a:t> </a:t>
                      </a:r>
                      <a:r>
                        <a:rPr sz="1400" b="1" spc="-105" dirty="0">
                          <a:solidFill>
                            <a:srgbClr val="FFFFFF"/>
                          </a:solidFill>
                          <a:latin typeface="Verdana"/>
                          <a:cs typeface="Verdana"/>
                        </a:rPr>
                        <a:t>HIỂM</a:t>
                      </a:r>
                      <a:r>
                        <a:rPr sz="1400" b="1" spc="-50" dirty="0">
                          <a:solidFill>
                            <a:srgbClr val="FFFFFF"/>
                          </a:solidFill>
                          <a:latin typeface="Verdana"/>
                          <a:cs typeface="Verdana"/>
                        </a:rPr>
                        <a:t> </a:t>
                      </a:r>
                      <a:r>
                        <a:rPr sz="1400" b="1" spc="-110" dirty="0">
                          <a:solidFill>
                            <a:srgbClr val="FFFFFF"/>
                          </a:solidFill>
                          <a:latin typeface="Verdana"/>
                          <a:cs typeface="Verdana"/>
                        </a:rPr>
                        <a:t>SINH</a:t>
                      </a:r>
                      <a:r>
                        <a:rPr sz="1400" b="1" spc="-65" dirty="0">
                          <a:solidFill>
                            <a:srgbClr val="FFFFFF"/>
                          </a:solidFill>
                          <a:latin typeface="Verdana"/>
                          <a:cs typeface="Verdana"/>
                        </a:rPr>
                        <a:t> </a:t>
                      </a:r>
                      <a:r>
                        <a:rPr sz="1400" b="1" spc="-120" dirty="0">
                          <a:solidFill>
                            <a:srgbClr val="FFFFFF"/>
                          </a:solidFill>
                          <a:latin typeface="Verdana"/>
                          <a:cs typeface="Verdana"/>
                        </a:rPr>
                        <a:t>MẠNG</a:t>
                      </a:r>
                      <a:r>
                        <a:rPr sz="1400" b="1" spc="-55" dirty="0">
                          <a:solidFill>
                            <a:srgbClr val="FFFFFF"/>
                          </a:solidFill>
                          <a:latin typeface="Verdana"/>
                          <a:cs typeface="Verdana"/>
                        </a:rPr>
                        <a:t> </a:t>
                      </a:r>
                      <a:r>
                        <a:rPr sz="1400" b="1" spc="-85" dirty="0">
                          <a:solidFill>
                            <a:srgbClr val="FFFFFF"/>
                          </a:solidFill>
                          <a:latin typeface="Verdana"/>
                          <a:cs typeface="Verdana"/>
                        </a:rPr>
                        <a:t>(trừ</a:t>
                      </a:r>
                      <a:r>
                        <a:rPr sz="1400" b="1" spc="-40" dirty="0">
                          <a:solidFill>
                            <a:srgbClr val="FFFFFF"/>
                          </a:solidFill>
                          <a:latin typeface="Verdana"/>
                          <a:cs typeface="Verdana"/>
                        </a:rPr>
                        <a:t> </a:t>
                      </a:r>
                      <a:r>
                        <a:rPr sz="1400" b="1" spc="-70" dirty="0">
                          <a:solidFill>
                            <a:srgbClr val="FFFFFF"/>
                          </a:solidFill>
                          <a:latin typeface="Verdana"/>
                          <a:cs typeface="Verdana"/>
                        </a:rPr>
                        <a:t>tai</a:t>
                      </a:r>
                      <a:r>
                        <a:rPr sz="1400" b="1" spc="-40" dirty="0">
                          <a:solidFill>
                            <a:srgbClr val="FFFFFF"/>
                          </a:solidFill>
                          <a:latin typeface="Verdana"/>
                          <a:cs typeface="Verdana"/>
                        </a:rPr>
                        <a:t> </a:t>
                      </a:r>
                      <a:r>
                        <a:rPr sz="1400" b="1" spc="-20" dirty="0">
                          <a:solidFill>
                            <a:srgbClr val="FFFFFF"/>
                          </a:solidFill>
                          <a:latin typeface="Verdana"/>
                          <a:cs typeface="Verdana"/>
                        </a:rPr>
                        <a:t>nạn)</a:t>
                      </a:r>
                      <a:endParaRPr sz="1400">
                        <a:latin typeface="Verdana"/>
                        <a:cs typeface="Verdana"/>
                      </a:endParaRPr>
                    </a:p>
                  </a:txBody>
                  <a:tcPr marL="0" marR="0" marT="12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9DDF"/>
                    </a:solidFill>
                  </a:tcPr>
                </a:tc>
                <a:extLst>
                  <a:ext uri="{0D108BD9-81ED-4DB2-BD59-A6C34878D82A}">
                    <a16:rowId xmlns:a16="http://schemas.microsoft.com/office/drawing/2014/main" val="2792865701"/>
                  </a:ext>
                </a:extLst>
              </a:tr>
              <a:tr h="729615">
                <a:tc>
                  <a:txBody>
                    <a:bodyPr/>
                    <a:lstStyle/>
                    <a:p>
                      <a:pPr>
                        <a:lnSpc>
                          <a:spcPct val="100000"/>
                        </a:lnSpc>
                        <a:spcBef>
                          <a:spcPts val="225"/>
                        </a:spcBef>
                      </a:pPr>
                      <a:endParaRPr sz="1400">
                        <a:latin typeface="Times New Roman"/>
                        <a:cs typeface="Times New Roman"/>
                      </a:endParaRPr>
                    </a:p>
                    <a:p>
                      <a:pPr marL="68580">
                        <a:lnSpc>
                          <a:spcPct val="100000"/>
                        </a:lnSpc>
                      </a:pPr>
                      <a:r>
                        <a:rPr sz="1400" b="1" spc="-70" dirty="0">
                          <a:solidFill>
                            <a:srgbClr val="FFFFFF"/>
                          </a:solidFill>
                          <a:latin typeface="Verdana"/>
                          <a:cs typeface="Verdana"/>
                        </a:rPr>
                        <a:t>Tử</a:t>
                      </a:r>
                      <a:r>
                        <a:rPr sz="1400" b="1" spc="-50" dirty="0">
                          <a:solidFill>
                            <a:srgbClr val="FFFFFF"/>
                          </a:solidFill>
                          <a:latin typeface="Verdana"/>
                          <a:cs typeface="Verdana"/>
                        </a:rPr>
                        <a:t> </a:t>
                      </a:r>
                      <a:r>
                        <a:rPr sz="1400" b="1" spc="-110" dirty="0">
                          <a:solidFill>
                            <a:srgbClr val="FFFFFF"/>
                          </a:solidFill>
                          <a:latin typeface="Verdana"/>
                          <a:cs typeface="Verdana"/>
                        </a:rPr>
                        <a:t>vong</a:t>
                      </a:r>
                      <a:r>
                        <a:rPr sz="1400" b="1" spc="-65" dirty="0">
                          <a:solidFill>
                            <a:srgbClr val="FFFFFF"/>
                          </a:solidFill>
                          <a:latin typeface="Verdana"/>
                          <a:cs typeface="Verdana"/>
                        </a:rPr>
                        <a:t> </a:t>
                      </a:r>
                      <a:r>
                        <a:rPr sz="1400" b="1" spc="-114" dirty="0">
                          <a:solidFill>
                            <a:srgbClr val="FFFFFF"/>
                          </a:solidFill>
                          <a:latin typeface="Verdana"/>
                          <a:cs typeface="Verdana"/>
                        </a:rPr>
                        <a:t>hoặc</a:t>
                      </a:r>
                      <a:r>
                        <a:rPr sz="1400" b="1" spc="-45" dirty="0">
                          <a:solidFill>
                            <a:srgbClr val="FFFFFF"/>
                          </a:solidFill>
                          <a:latin typeface="Verdana"/>
                          <a:cs typeface="Verdana"/>
                        </a:rPr>
                        <a:t> </a:t>
                      </a:r>
                      <a:r>
                        <a:rPr sz="1400" b="1" spc="-95" dirty="0">
                          <a:solidFill>
                            <a:srgbClr val="FFFFFF"/>
                          </a:solidFill>
                          <a:latin typeface="Verdana"/>
                          <a:cs typeface="Verdana"/>
                        </a:rPr>
                        <a:t>thương</a:t>
                      </a:r>
                      <a:r>
                        <a:rPr sz="1400" b="1" spc="-55" dirty="0">
                          <a:solidFill>
                            <a:srgbClr val="FFFFFF"/>
                          </a:solidFill>
                          <a:latin typeface="Verdana"/>
                          <a:cs typeface="Verdana"/>
                        </a:rPr>
                        <a:t> </a:t>
                      </a:r>
                      <a:r>
                        <a:rPr sz="1400" b="1" spc="-75" dirty="0">
                          <a:solidFill>
                            <a:srgbClr val="FFFFFF"/>
                          </a:solidFill>
                          <a:latin typeface="Verdana"/>
                          <a:cs typeface="Verdana"/>
                        </a:rPr>
                        <a:t>tật</a:t>
                      </a:r>
                      <a:r>
                        <a:rPr sz="1400" b="1" spc="-30" dirty="0">
                          <a:solidFill>
                            <a:srgbClr val="FFFFFF"/>
                          </a:solidFill>
                          <a:latin typeface="Verdana"/>
                          <a:cs typeface="Verdana"/>
                        </a:rPr>
                        <a:t> </a:t>
                      </a:r>
                      <a:r>
                        <a:rPr sz="1400" b="1" spc="-105" dirty="0">
                          <a:solidFill>
                            <a:srgbClr val="FFFFFF"/>
                          </a:solidFill>
                          <a:latin typeface="Verdana"/>
                          <a:cs typeface="Verdana"/>
                        </a:rPr>
                        <a:t>vĩnh</a:t>
                      </a:r>
                      <a:r>
                        <a:rPr sz="1400" b="1" spc="-50" dirty="0">
                          <a:solidFill>
                            <a:srgbClr val="FFFFFF"/>
                          </a:solidFill>
                          <a:latin typeface="Verdana"/>
                          <a:cs typeface="Verdana"/>
                        </a:rPr>
                        <a:t> </a:t>
                      </a:r>
                      <a:r>
                        <a:rPr sz="1400" b="1" spc="-20" dirty="0">
                          <a:solidFill>
                            <a:srgbClr val="FFFFFF"/>
                          </a:solidFill>
                          <a:latin typeface="Verdana"/>
                          <a:cs typeface="Verdana"/>
                        </a:rPr>
                        <a:t>viễn</a:t>
                      </a:r>
                      <a:endParaRPr sz="1400">
                        <a:latin typeface="Verdana"/>
                        <a:cs typeface="Verdana"/>
                      </a:endParaRPr>
                    </a:p>
                  </a:txBody>
                  <a:tcPr marL="0" marR="0" marT="285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9DDF"/>
                    </a:solidFill>
                  </a:tcPr>
                </a:tc>
                <a:extLst>
                  <a:ext uri="{0D108BD9-81ED-4DB2-BD59-A6C34878D82A}">
                    <a16:rowId xmlns:a16="http://schemas.microsoft.com/office/drawing/2014/main" val="2672394008"/>
                  </a:ext>
                </a:extLst>
              </a:tr>
              <a:tr h="776605">
                <a:tc>
                  <a:txBody>
                    <a:bodyPr/>
                    <a:lstStyle/>
                    <a:p>
                      <a:pPr>
                        <a:lnSpc>
                          <a:spcPct val="100000"/>
                        </a:lnSpc>
                        <a:spcBef>
                          <a:spcPts val="409"/>
                        </a:spcBef>
                      </a:pPr>
                      <a:endParaRPr sz="1400">
                        <a:latin typeface="Times New Roman"/>
                        <a:cs typeface="Times New Roman"/>
                      </a:endParaRPr>
                    </a:p>
                    <a:p>
                      <a:pPr marL="68580">
                        <a:lnSpc>
                          <a:spcPct val="100000"/>
                        </a:lnSpc>
                      </a:pPr>
                      <a:r>
                        <a:rPr sz="1400" b="1" spc="-80" dirty="0">
                          <a:solidFill>
                            <a:srgbClr val="FFFFFF"/>
                          </a:solidFill>
                          <a:latin typeface="Verdana"/>
                          <a:cs typeface="Verdana"/>
                        </a:rPr>
                        <a:t>-</a:t>
                      </a:r>
                      <a:r>
                        <a:rPr sz="1400" b="1" spc="-60" dirty="0">
                          <a:solidFill>
                            <a:srgbClr val="FFFFFF"/>
                          </a:solidFill>
                          <a:latin typeface="Verdana"/>
                          <a:cs typeface="Verdana"/>
                        </a:rPr>
                        <a:t> </a:t>
                      </a:r>
                      <a:r>
                        <a:rPr sz="1400" b="1" spc="-70" dirty="0">
                          <a:solidFill>
                            <a:srgbClr val="FFFFFF"/>
                          </a:solidFill>
                          <a:latin typeface="Verdana"/>
                          <a:cs typeface="Verdana"/>
                        </a:rPr>
                        <a:t>Tử</a:t>
                      </a:r>
                      <a:r>
                        <a:rPr sz="1400" b="1" spc="-45" dirty="0">
                          <a:solidFill>
                            <a:srgbClr val="FFFFFF"/>
                          </a:solidFill>
                          <a:latin typeface="Verdana"/>
                          <a:cs typeface="Verdana"/>
                        </a:rPr>
                        <a:t> </a:t>
                      </a:r>
                      <a:r>
                        <a:rPr sz="1400" b="1" spc="-114" dirty="0">
                          <a:solidFill>
                            <a:srgbClr val="FFFFFF"/>
                          </a:solidFill>
                          <a:latin typeface="Verdana"/>
                          <a:cs typeface="Verdana"/>
                        </a:rPr>
                        <a:t>vong</a:t>
                      </a:r>
                      <a:r>
                        <a:rPr sz="1400" b="1" spc="-50" dirty="0">
                          <a:solidFill>
                            <a:srgbClr val="FFFFFF"/>
                          </a:solidFill>
                          <a:latin typeface="Verdana"/>
                          <a:cs typeface="Verdana"/>
                        </a:rPr>
                        <a:t> </a:t>
                      </a:r>
                      <a:r>
                        <a:rPr sz="1400" b="1" spc="-114" dirty="0">
                          <a:solidFill>
                            <a:srgbClr val="FFFFFF"/>
                          </a:solidFill>
                          <a:latin typeface="Verdana"/>
                          <a:cs typeface="Verdana"/>
                        </a:rPr>
                        <a:t>hoặc</a:t>
                      </a:r>
                      <a:r>
                        <a:rPr sz="1400" b="1" spc="-55" dirty="0">
                          <a:solidFill>
                            <a:srgbClr val="FFFFFF"/>
                          </a:solidFill>
                          <a:latin typeface="Verdana"/>
                          <a:cs typeface="Verdana"/>
                        </a:rPr>
                        <a:t> </a:t>
                      </a:r>
                      <a:r>
                        <a:rPr sz="1400" b="1" spc="-95" dirty="0">
                          <a:solidFill>
                            <a:srgbClr val="FFFFFF"/>
                          </a:solidFill>
                          <a:latin typeface="Verdana"/>
                          <a:cs typeface="Verdana"/>
                        </a:rPr>
                        <a:t>thương</a:t>
                      </a:r>
                      <a:r>
                        <a:rPr sz="1400" b="1" spc="-35" dirty="0">
                          <a:solidFill>
                            <a:srgbClr val="FFFFFF"/>
                          </a:solidFill>
                          <a:latin typeface="Verdana"/>
                          <a:cs typeface="Verdana"/>
                        </a:rPr>
                        <a:t> </a:t>
                      </a:r>
                      <a:r>
                        <a:rPr sz="1400" b="1" spc="-80" dirty="0">
                          <a:solidFill>
                            <a:srgbClr val="FFFFFF"/>
                          </a:solidFill>
                          <a:latin typeface="Verdana"/>
                          <a:cs typeface="Verdana"/>
                        </a:rPr>
                        <a:t>tật</a:t>
                      </a:r>
                      <a:r>
                        <a:rPr sz="1400" b="1" spc="-40" dirty="0">
                          <a:solidFill>
                            <a:srgbClr val="FFFFFF"/>
                          </a:solidFill>
                          <a:latin typeface="Verdana"/>
                          <a:cs typeface="Verdana"/>
                        </a:rPr>
                        <a:t> </a:t>
                      </a:r>
                      <a:r>
                        <a:rPr sz="1400" b="1" spc="-100" dirty="0">
                          <a:solidFill>
                            <a:srgbClr val="FFFFFF"/>
                          </a:solidFill>
                          <a:latin typeface="Verdana"/>
                          <a:cs typeface="Verdana"/>
                        </a:rPr>
                        <a:t>toàn</a:t>
                      </a:r>
                      <a:r>
                        <a:rPr sz="1400" b="1" spc="-45" dirty="0">
                          <a:solidFill>
                            <a:srgbClr val="FFFFFF"/>
                          </a:solidFill>
                          <a:latin typeface="Verdana"/>
                          <a:cs typeface="Verdana"/>
                        </a:rPr>
                        <a:t> </a:t>
                      </a:r>
                      <a:r>
                        <a:rPr sz="1400" b="1" spc="-105" dirty="0">
                          <a:solidFill>
                            <a:srgbClr val="FFFFFF"/>
                          </a:solidFill>
                          <a:latin typeface="Verdana"/>
                          <a:cs typeface="Verdana"/>
                        </a:rPr>
                        <a:t>bộ</a:t>
                      </a:r>
                      <a:r>
                        <a:rPr sz="1400" b="1" spc="-50" dirty="0">
                          <a:solidFill>
                            <a:srgbClr val="FFFFFF"/>
                          </a:solidFill>
                          <a:latin typeface="Verdana"/>
                          <a:cs typeface="Verdana"/>
                        </a:rPr>
                        <a:t> </a:t>
                      </a:r>
                      <a:r>
                        <a:rPr sz="1400" b="1" spc="-105" dirty="0">
                          <a:solidFill>
                            <a:srgbClr val="FFFFFF"/>
                          </a:solidFill>
                          <a:latin typeface="Verdana"/>
                          <a:cs typeface="Verdana"/>
                        </a:rPr>
                        <a:t>vĩnh</a:t>
                      </a:r>
                      <a:r>
                        <a:rPr sz="1400" b="1" spc="-35" dirty="0">
                          <a:solidFill>
                            <a:srgbClr val="FFFFFF"/>
                          </a:solidFill>
                          <a:latin typeface="Verdana"/>
                          <a:cs typeface="Verdana"/>
                        </a:rPr>
                        <a:t> </a:t>
                      </a:r>
                      <a:r>
                        <a:rPr sz="1400" b="1" spc="-20" dirty="0">
                          <a:solidFill>
                            <a:srgbClr val="FFFFFF"/>
                          </a:solidFill>
                          <a:latin typeface="Verdana"/>
                          <a:cs typeface="Verdana"/>
                        </a:rPr>
                        <a:t>viễn</a:t>
                      </a:r>
                      <a:endParaRPr sz="1400">
                        <a:latin typeface="Verdana"/>
                        <a:cs typeface="Verdana"/>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extLst>
                  <a:ext uri="{0D108BD9-81ED-4DB2-BD59-A6C34878D82A}">
                    <a16:rowId xmlns:a16="http://schemas.microsoft.com/office/drawing/2014/main" val="599614751"/>
                  </a:ext>
                </a:extLst>
              </a:tr>
              <a:tr h="1073785">
                <a:tc>
                  <a:txBody>
                    <a:bodyPr/>
                    <a:lstStyle/>
                    <a:p>
                      <a:pPr>
                        <a:lnSpc>
                          <a:spcPct val="100000"/>
                        </a:lnSpc>
                        <a:spcBef>
                          <a:spcPts val="1585"/>
                        </a:spcBef>
                      </a:pPr>
                      <a:endParaRPr sz="1400">
                        <a:latin typeface="Times New Roman"/>
                        <a:cs typeface="Times New Roman"/>
                      </a:endParaRPr>
                    </a:p>
                    <a:p>
                      <a:pPr marL="68580">
                        <a:lnSpc>
                          <a:spcPct val="100000"/>
                        </a:lnSpc>
                      </a:pPr>
                      <a:r>
                        <a:rPr sz="1400" b="1" spc="-80" dirty="0">
                          <a:solidFill>
                            <a:srgbClr val="FFFFFF"/>
                          </a:solidFill>
                          <a:latin typeface="Verdana"/>
                          <a:cs typeface="Verdana"/>
                        </a:rPr>
                        <a:t>-</a:t>
                      </a:r>
                      <a:r>
                        <a:rPr sz="1400" b="1" spc="-60" dirty="0">
                          <a:solidFill>
                            <a:srgbClr val="FFFFFF"/>
                          </a:solidFill>
                          <a:latin typeface="Verdana"/>
                          <a:cs typeface="Verdana"/>
                        </a:rPr>
                        <a:t> </a:t>
                      </a:r>
                      <a:r>
                        <a:rPr sz="1400" b="1" spc="-100" dirty="0">
                          <a:solidFill>
                            <a:srgbClr val="FFFFFF"/>
                          </a:solidFill>
                          <a:latin typeface="Verdana"/>
                          <a:cs typeface="Verdana"/>
                        </a:rPr>
                        <a:t>Thương</a:t>
                      </a:r>
                      <a:r>
                        <a:rPr sz="1400" b="1" spc="-45" dirty="0">
                          <a:solidFill>
                            <a:srgbClr val="FFFFFF"/>
                          </a:solidFill>
                          <a:latin typeface="Verdana"/>
                          <a:cs typeface="Verdana"/>
                        </a:rPr>
                        <a:t> </a:t>
                      </a:r>
                      <a:r>
                        <a:rPr sz="1400" b="1" spc="-80" dirty="0">
                          <a:solidFill>
                            <a:srgbClr val="FFFFFF"/>
                          </a:solidFill>
                          <a:latin typeface="Verdana"/>
                          <a:cs typeface="Verdana"/>
                        </a:rPr>
                        <a:t>tật</a:t>
                      </a:r>
                      <a:r>
                        <a:rPr sz="1400" b="1" spc="-40" dirty="0">
                          <a:solidFill>
                            <a:srgbClr val="FFFFFF"/>
                          </a:solidFill>
                          <a:latin typeface="Verdana"/>
                          <a:cs typeface="Verdana"/>
                        </a:rPr>
                        <a:t> </a:t>
                      </a:r>
                      <a:r>
                        <a:rPr sz="1400" b="1" spc="-105" dirty="0">
                          <a:solidFill>
                            <a:srgbClr val="FFFFFF"/>
                          </a:solidFill>
                          <a:latin typeface="Verdana"/>
                          <a:cs typeface="Verdana"/>
                        </a:rPr>
                        <a:t>bộ</a:t>
                      </a:r>
                      <a:r>
                        <a:rPr sz="1400" b="1" spc="-55" dirty="0">
                          <a:solidFill>
                            <a:srgbClr val="FFFFFF"/>
                          </a:solidFill>
                          <a:latin typeface="Verdana"/>
                          <a:cs typeface="Verdana"/>
                        </a:rPr>
                        <a:t> </a:t>
                      </a:r>
                      <a:r>
                        <a:rPr sz="1400" b="1" spc="-105" dirty="0">
                          <a:solidFill>
                            <a:srgbClr val="FFFFFF"/>
                          </a:solidFill>
                          <a:latin typeface="Verdana"/>
                          <a:cs typeface="Verdana"/>
                        </a:rPr>
                        <a:t>phận</a:t>
                      </a:r>
                      <a:r>
                        <a:rPr sz="1400" b="1" spc="-65" dirty="0">
                          <a:solidFill>
                            <a:srgbClr val="FFFFFF"/>
                          </a:solidFill>
                          <a:latin typeface="Verdana"/>
                          <a:cs typeface="Verdana"/>
                        </a:rPr>
                        <a:t> </a:t>
                      </a:r>
                      <a:r>
                        <a:rPr sz="1400" b="1" spc="-105" dirty="0">
                          <a:solidFill>
                            <a:srgbClr val="FFFFFF"/>
                          </a:solidFill>
                          <a:latin typeface="Verdana"/>
                          <a:cs typeface="Verdana"/>
                        </a:rPr>
                        <a:t>vĩnh</a:t>
                      </a:r>
                      <a:r>
                        <a:rPr sz="1400" b="1" spc="-35" dirty="0">
                          <a:solidFill>
                            <a:srgbClr val="FFFFFF"/>
                          </a:solidFill>
                          <a:latin typeface="Verdana"/>
                          <a:cs typeface="Verdana"/>
                        </a:rPr>
                        <a:t> </a:t>
                      </a:r>
                      <a:r>
                        <a:rPr sz="1400" b="1" spc="-20" dirty="0">
                          <a:solidFill>
                            <a:srgbClr val="FFFFFF"/>
                          </a:solidFill>
                          <a:latin typeface="Verdana"/>
                          <a:cs typeface="Verdana"/>
                        </a:rPr>
                        <a:t>viễn</a:t>
                      </a:r>
                      <a:endParaRPr sz="1400">
                        <a:latin typeface="Verdana"/>
                        <a:cs typeface="Verdana"/>
                      </a:endParaRPr>
                    </a:p>
                  </a:txBody>
                  <a:tcPr marL="0" marR="0" marT="2012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009DDF"/>
                    </a:solidFill>
                  </a:tcPr>
                </a:tc>
                <a:extLst>
                  <a:ext uri="{0D108BD9-81ED-4DB2-BD59-A6C34878D82A}">
                    <a16:rowId xmlns:a16="http://schemas.microsoft.com/office/drawing/2014/main" val="683975713"/>
                  </a:ext>
                </a:extLst>
              </a:tr>
            </a:tbl>
          </a:graphicData>
        </a:graphic>
      </p:graphicFrame>
      <p:sp>
        <p:nvSpPr>
          <p:cNvPr id="10" name="TextBox 9"/>
          <p:cNvSpPr txBox="1"/>
          <p:nvPr/>
        </p:nvSpPr>
        <p:spPr>
          <a:xfrm>
            <a:off x="3457765" y="6113167"/>
            <a:ext cx="7341236" cy="584775"/>
          </a:xfrm>
          <a:prstGeom prst="rect">
            <a:avLst/>
          </a:prstGeom>
          <a:noFill/>
        </p:spPr>
        <p:txBody>
          <a:bodyPr wrap="square" rtlCol="0">
            <a:spAutoFit/>
          </a:bodyPr>
          <a:lstStyle/>
          <a:p>
            <a:pPr algn="ctr"/>
            <a:r>
              <a:rPr lang="en-US" sz="1600" i="1">
                <a:solidFill>
                  <a:srgbClr val="E9563C"/>
                </a:solidFill>
                <a:latin typeface="Arial"/>
                <a:cs typeface="Arial"/>
              </a:rPr>
              <a:t>Chi tiết hạn mức tiền được bảo hiểm theo từng nhóm,</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 Cán bộ/Thông tin cán bộ/Hust Care trên hệ thống qldt.hust.edu.vn</a:t>
            </a:r>
          </a:p>
        </p:txBody>
      </p:sp>
    </p:spTree>
    <p:extLst>
      <p:ext uri="{BB962C8B-B14F-4D97-AF65-F5344CB8AC3E}">
        <p14:creationId xmlns:p14="http://schemas.microsoft.com/office/powerpoint/2010/main" val="3963467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24692" y="6310071"/>
            <a:ext cx="165735" cy="177800"/>
          </a:xfrm>
          <a:prstGeom prst="rect">
            <a:avLst/>
          </a:prstGeom>
        </p:spPr>
        <p:txBody>
          <a:bodyPr vert="horz" wrap="square" lIns="0" tIns="12065" rIns="0" bIns="0" rtlCol="0">
            <a:spAutoFit/>
          </a:bodyPr>
          <a:lstStyle/>
          <a:p>
            <a:pPr marL="12700">
              <a:lnSpc>
                <a:spcPct val="100000"/>
              </a:lnSpc>
              <a:spcBef>
                <a:spcPts val="95"/>
              </a:spcBef>
            </a:pPr>
            <a:r>
              <a:rPr sz="1000" spc="-25" dirty="0">
                <a:solidFill>
                  <a:srgbClr val="52565C"/>
                </a:solidFill>
                <a:latin typeface="Arial"/>
                <a:cs typeface="Arial"/>
              </a:rPr>
              <a:t>18</a:t>
            </a:r>
            <a:endParaRPr sz="1000">
              <a:latin typeface="Arial"/>
              <a:cs typeface="Arial"/>
            </a:endParaRPr>
          </a:p>
        </p:txBody>
      </p:sp>
      <p:sp>
        <p:nvSpPr>
          <p:cNvPr id="3" name="object 3"/>
          <p:cNvSpPr txBox="1">
            <a:spLocks noGrp="1"/>
          </p:cNvSpPr>
          <p:nvPr>
            <p:ph type="title"/>
          </p:nvPr>
        </p:nvSpPr>
        <p:spPr>
          <a:xfrm>
            <a:off x="703884" y="236981"/>
            <a:ext cx="3452495" cy="452120"/>
          </a:xfrm>
          <a:prstGeom prst="rect">
            <a:avLst/>
          </a:prstGeom>
        </p:spPr>
        <p:txBody>
          <a:bodyPr vert="horz" wrap="square" lIns="0" tIns="12065" rIns="0" bIns="0" rtlCol="0">
            <a:spAutoFit/>
          </a:bodyPr>
          <a:lstStyle/>
          <a:p>
            <a:pPr marL="12700">
              <a:lnSpc>
                <a:spcPct val="100000"/>
              </a:lnSpc>
              <a:spcBef>
                <a:spcPts val="95"/>
              </a:spcBef>
            </a:pPr>
            <a:r>
              <a:rPr spc="-215" dirty="0"/>
              <a:t>Điểm</a:t>
            </a:r>
            <a:r>
              <a:rPr spc="-95" dirty="0"/>
              <a:t> </a:t>
            </a:r>
            <a:r>
              <a:rPr spc="-180" dirty="0"/>
              <a:t>loại</a:t>
            </a:r>
            <a:r>
              <a:rPr spc="-95" dirty="0"/>
              <a:t> </a:t>
            </a:r>
            <a:r>
              <a:rPr spc="-130" dirty="0"/>
              <a:t>trừ</a:t>
            </a:r>
            <a:r>
              <a:rPr spc="-105" dirty="0"/>
              <a:t> </a:t>
            </a:r>
            <a:r>
              <a:rPr spc="-165" dirty="0"/>
              <a:t>chính</a:t>
            </a:r>
          </a:p>
        </p:txBody>
      </p:sp>
      <p:sp>
        <p:nvSpPr>
          <p:cNvPr id="4" name="object 4"/>
          <p:cNvSpPr txBox="1"/>
          <p:nvPr/>
        </p:nvSpPr>
        <p:spPr>
          <a:xfrm>
            <a:off x="871524" y="1924557"/>
            <a:ext cx="1259205" cy="453390"/>
          </a:xfrm>
          <a:prstGeom prst="rect">
            <a:avLst/>
          </a:prstGeom>
        </p:spPr>
        <p:txBody>
          <a:bodyPr vert="horz" wrap="square" lIns="0" tIns="13335" rIns="0" bIns="0" rtlCol="0">
            <a:spAutoFit/>
          </a:bodyPr>
          <a:lstStyle/>
          <a:p>
            <a:pPr algn="ctr">
              <a:lnSpc>
                <a:spcPct val="100000"/>
              </a:lnSpc>
              <a:spcBef>
                <a:spcPts val="105"/>
              </a:spcBef>
            </a:pPr>
            <a:r>
              <a:rPr sz="1400" spc="-114" dirty="0">
                <a:latin typeface="Verdana"/>
                <a:cs typeface="Verdana"/>
              </a:rPr>
              <a:t>Hành</a:t>
            </a:r>
            <a:r>
              <a:rPr sz="1400" spc="-55" dirty="0">
                <a:latin typeface="Verdana"/>
                <a:cs typeface="Verdana"/>
              </a:rPr>
              <a:t> </a:t>
            </a:r>
            <a:r>
              <a:rPr sz="1400" spc="-100" dirty="0">
                <a:latin typeface="Verdana"/>
                <a:cs typeface="Verdana"/>
              </a:rPr>
              <a:t>vi</a:t>
            </a:r>
            <a:r>
              <a:rPr sz="1400" spc="-25" dirty="0">
                <a:latin typeface="Verdana"/>
                <a:cs typeface="Verdana"/>
              </a:rPr>
              <a:t> vi</a:t>
            </a:r>
            <a:endParaRPr sz="1400">
              <a:latin typeface="Verdana"/>
              <a:cs typeface="Verdana"/>
            </a:endParaRPr>
          </a:p>
          <a:p>
            <a:pPr algn="ctr">
              <a:lnSpc>
                <a:spcPct val="100000"/>
              </a:lnSpc>
            </a:pPr>
            <a:r>
              <a:rPr sz="1400" spc="-135" dirty="0">
                <a:latin typeface="Verdana"/>
                <a:cs typeface="Verdana"/>
              </a:rPr>
              <a:t>phạm</a:t>
            </a:r>
            <a:r>
              <a:rPr sz="1400" spc="-45" dirty="0">
                <a:latin typeface="Verdana"/>
                <a:cs typeface="Verdana"/>
              </a:rPr>
              <a:t> </a:t>
            </a:r>
            <a:r>
              <a:rPr sz="1400" spc="-114" dirty="0">
                <a:latin typeface="Verdana"/>
                <a:cs typeface="Verdana"/>
              </a:rPr>
              <a:t>pháp</a:t>
            </a:r>
            <a:r>
              <a:rPr sz="1400" spc="-20" dirty="0">
                <a:latin typeface="Verdana"/>
                <a:cs typeface="Verdana"/>
              </a:rPr>
              <a:t> </a:t>
            </a:r>
            <a:r>
              <a:rPr sz="1400" spc="-45" dirty="0">
                <a:latin typeface="Verdana"/>
                <a:cs typeface="Verdana"/>
              </a:rPr>
              <a:t>luật</a:t>
            </a:r>
            <a:endParaRPr sz="1400">
              <a:latin typeface="Verdana"/>
              <a:cs typeface="Verdana"/>
            </a:endParaRPr>
          </a:p>
        </p:txBody>
      </p:sp>
      <p:grpSp>
        <p:nvGrpSpPr>
          <p:cNvPr id="5" name="object 5"/>
          <p:cNvGrpSpPr/>
          <p:nvPr/>
        </p:nvGrpSpPr>
        <p:grpSpPr>
          <a:xfrm>
            <a:off x="1092708" y="1175003"/>
            <a:ext cx="635635" cy="640080"/>
            <a:chOff x="1092708" y="1175003"/>
            <a:chExt cx="635635" cy="640080"/>
          </a:xfrm>
        </p:grpSpPr>
        <p:sp>
          <p:nvSpPr>
            <p:cNvPr id="6" name="object 6"/>
            <p:cNvSpPr/>
            <p:nvPr/>
          </p:nvSpPr>
          <p:spPr>
            <a:xfrm>
              <a:off x="1092708" y="1175003"/>
              <a:ext cx="635635" cy="640080"/>
            </a:xfrm>
            <a:custGeom>
              <a:avLst/>
              <a:gdLst/>
              <a:ahLst/>
              <a:cxnLst/>
              <a:rect l="l" t="t" r="r" b="b"/>
              <a:pathLst>
                <a:path w="635635" h="640080">
                  <a:moveTo>
                    <a:pt x="529589" y="0"/>
                  </a:moveTo>
                  <a:lnTo>
                    <a:pt x="105917" y="0"/>
                  </a:lnTo>
                  <a:lnTo>
                    <a:pt x="64690" y="8316"/>
                  </a:lnTo>
                  <a:lnTo>
                    <a:pt x="31022" y="31003"/>
                  </a:lnTo>
                  <a:lnTo>
                    <a:pt x="8323" y="64668"/>
                  </a:lnTo>
                  <a:lnTo>
                    <a:pt x="0" y="105918"/>
                  </a:lnTo>
                  <a:lnTo>
                    <a:pt x="0" y="534162"/>
                  </a:lnTo>
                  <a:lnTo>
                    <a:pt x="8323" y="575411"/>
                  </a:lnTo>
                  <a:lnTo>
                    <a:pt x="31022" y="609076"/>
                  </a:lnTo>
                  <a:lnTo>
                    <a:pt x="64690" y="631763"/>
                  </a:lnTo>
                  <a:lnTo>
                    <a:pt x="105917" y="640080"/>
                  </a:lnTo>
                  <a:lnTo>
                    <a:pt x="529589" y="640080"/>
                  </a:lnTo>
                  <a:lnTo>
                    <a:pt x="570839" y="631763"/>
                  </a:lnTo>
                  <a:lnTo>
                    <a:pt x="604504" y="609076"/>
                  </a:lnTo>
                  <a:lnTo>
                    <a:pt x="627191" y="575411"/>
                  </a:lnTo>
                  <a:lnTo>
                    <a:pt x="635508" y="534162"/>
                  </a:lnTo>
                  <a:lnTo>
                    <a:pt x="635508" y="105918"/>
                  </a:lnTo>
                  <a:lnTo>
                    <a:pt x="627191" y="64668"/>
                  </a:lnTo>
                  <a:lnTo>
                    <a:pt x="604504" y="31003"/>
                  </a:lnTo>
                  <a:lnTo>
                    <a:pt x="570839" y="8316"/>
                  </a:lnTo>
                  <a:lnTo>
                    <a:pt x="529589" y="0"/>
                  </a:lnTo>
                  <a:close/>
                </a:path>
              </a:pathLst>
            </a:custGeom>
            <a:solidFill>
              <a:srgbClr val="116FA2"/>
            </a:solidFill>
          </p:spPr>
          <p:txBody>
            <a:bodyPr wrap="square" lIns="0" tIns="0" rIns="0" bIns="0" rtlCol="0"/>
            <a:lstStyle/>
            <a:p>
              <a:endParaRPr/>
            </a:p>
          </p:txBody>
        </p:sp>
        <p:pic>
          <p:nvPicPr>
            <p:cNvPr id="7" name="object 7"/>
            <p:cNvPicPr/>
            <p:nvPr/>
          </p:nvPicPr>
          <p:blipFill>
            <a:blip r:embed="rId2" cstate="print"/>
            <a:stretch>
              <a:fillRect/>
            </a:stretch>
          </p:blipFill>
          <p:spPr>
            <a:xfrm>
              <a:off x="1190244" y="1271015"/>
              <a:ext cx="443483" cy="448055"/>
            </a:xfrm>
            <a:prstGeom prst="rect">
              <a:avLst/>
            </a:prstGeom>
          </p:spPr>
        </p:pic>
      </p:grpSp>
      <p:sp>
        <p:nvSpPr>
          <p:cNvPr id="8" name="object 8"/>
          <p:cNvSpPr txBox="1"/>
          <p:nvPr/>
        </p:nvSpPr>
        <p:spPr>
          <a:xfrm>
            <a:off x="4576064" y="1924557"/>
            <a:ext cx="1189355" cy="453390"/>
          </a:xfrm>
          <a:prstGeom prst="rect">
            <a:avLst/>
          </a:prstGeom>
        </p:spPr>
        <p:txBody>
          <a:bodyPr vert="horz" wrap="square" lIns="0" tIns="13335" rIns="0" bIns="0" rtlCol="0">
            <a:spAutoFit/>
          </a:bodyPr>
          <a:lstStyle/>
          <a:p>
            <a:pPr algn="ctr">
              <a:lnSpc>
                <a:spcPct val="100000"/>
              </a:lnSpc>
              <a:spcBef>
                <a:spcPts val="105"/>
              </a:spcBef>
            </a:pPr>
            <a:r>
              <a:rPr sz="1400" spc="-114" dirty="0">
                <a:latin typeface="Verdana"/>
                <a:cs typeface="Verdana"/>
              </a:rPr>
              <a:t>Hành</a:t>
            </a:r>
            <a:r>
              <a:rPr sz="1400" spc="-55" dirty="0">
                <a:latin typeface="Verdana"/>
                <a:cs typeface="Verdana"/>
              </a:rPr>
              <a:t> </a:t>
            </a:r>
            <a:r>
              <a:rPr sz="1400" spc="-100" dirty="0">
                <a:latin typeface="Verdana"/>
                <a:cs typeface="Verdana"/>
              </a:rPr>
              <a:t>vi</a:t>
            </a:r>
            <a:r>
              <a:rPr sz="1400" spc="-30" dirty="0">
                <a:latin typeface="Verdana"/>
                <a:cs typeface="Verdana"/>
              </a:rPr>
              <a:t> </a:t>
            </a:r>
            <a:r>
              <a:rPr sz="1400" spc="-114" dirty="0">
                <a:latin typeface="Verdana"/>
                <a:cs typeface="Verdana"/>
              </a:rPr>
              <a:t>ẩu</a:t>
            </a:r>
            <a:r>
              <a:rPr sz="1400" spc="-35" dirty="0">
                <a:latin typeface="Verdana"/>
                <a:cs typeface="Verdana"/>
              </a:rPr>
              <a:t> </a:t>
            </a:r>
            <a:r>
              <a:rPr sz="1400" spc="-40" dirty="0">
                <a:latin typeface="Verdana"/>
                <a:cs typeface="Verdana"/>
              </a:rPr>
              <a:t>đả/</a:t>
            </a:r>
            <a:endParaRPr sz="1400">
              <a:latin typeface="Verdana"/>
              <a:cs typeface="Verdana"/>
            </a:endParaRPr>
          </a:p>
          <a:p>
            <a:pPr marL="635" algn="ctr">
              <a:lnSpc>
                <a:spcPct val="100000"/>
              </a:lnSpc>
            </a:pPr>
            <a:r>
              <a:rPr sz="1400" spc="-105" dirty="0">
                <a:latin typeface="Verdana"/>
                <a:cs typeface="Verdana"/>
              </a:rPr>
              <a:t>đánh</a:t>
            </a:r>
            <a:r>
              <a:rPr sz="1400" spc="-50" dirty="0">
                <a:latin typeface="Verdana"/>
                <a:cs typeface="Verdana"/>
              </a:rPr>
              <a:t> </a:t>
            </a:r>
            <a:r>
              <a:rPr sz="1400" spc="-20" dirty="0">
                <a:latin typeface="Verdana"/>
                <a:cs typeface="Verdana"/>
              </a:rPr>
              <a:t>nhau</a:t>
            </a:r>
            <a:endParaRPr sz="1400">
              <a:latin typeface="Verdana"/>
              <a:cs typeface="Verdana"/>
            </a:endParaRPr>
          </a:p>
        </p:txBody>
      </p:sp>
      <p:grpSp>
        <p:nvGrpSpPr>
          <p:cNvPr id="9" name="object 9"/>
          <p:cNvGrpSpPr/>
          <p:nvPr/>
        </p:nvGrpSpPr>
        <p:grpSpPr>
          <a:xfrm>
            <a:off x="4829555" y="1175003"/>
            <a:ext cx="637540" cy="640080"/>
            <a:chOff x="4829555" y="1175003"/>
            <a:chExt cx="637540" cy="640080"/>
          </a:xfrm>
        </p:grpSpPr>
        <p:sp>
          <p:nvSpPr>
            <p:cNvPr id="10" name="object 10"/>
            <p:cNvSpPr/>
            <p:nvPr/>
          </p:nvSpPr>
          <p:spPr>
            <a:xfrm>
              <a:off x="4829555" y="1175003"/>
              <a:ext cx="637540" cy="640080"/>
            </a:xfrm>
            <a:custGeom>
              <a:avLst/>
              <a:gdLst/>
              <a:ahLst/>
              <a:cxnLst/>
              <a:rect l="l" t="t" r="r" b="b"/>
              <a:pathLst>
                <a:path w="637539" h="640080">
                  <a:moveTo>
                    <a:pt x="530860" y="0"/>
                  </a:moveTo>
                  <a:lnTo>
                    <a:pt x="106172" y="0"/>
                  </a:lnTo>
                  <a:lnTo>
                    <a:pt x="64829" y="8338"/>
                  </a:lnTo>
                  <a:lnTo>
                    <a:pt x="31083" y="31083"/>
                  </a:lnTo>
                  <a:lnTo>
                    <a:pt x="8338" y="64829"/>
                  </a:lnTo>
                  <a:lnTo>
                    <a:pt x="0" y="106172"/>
                  </a:lnTo>
                  <a:lnTo>
                    <a:pt x="0" y="533908"/>
                  </a:lnTo>
                  <a:lnTo>
                    <a:pt x="8338" y="575250"/>
                  </a:lnTo>
                  <a:lnTo>
                    <a:pt x="31083" y="608996"/>
                  </a:lnTo>
                  <a:lnTo>
                    <a:pt x="64829" y="631741"/>
                  </a:lnTo>
                  <a:lnTo>
                    <a:pt x="106172" y="640080"/>
                  </a:lnTo>
                  <a:lnTo>
                    <a:pt x="530860" y="640080"/>
                  </a:lnTo>
                  <a:lnTo>
                    <a:pt x="572202" y="631741"/>
                  </a:lnTo>
                  <a:lnTo>
                    <a:pt x="605948" y="608996"/>
                  </a:lnTo>
                  <a:lnTo>
                    <a:pt x="628693" y="575250"/>
                  </a:lnTo>
                  <a:lnTo>
                    <a:pt x="637032" y="533908"/>
                  </a:lnTo>
                  <a:lnTo>
                    <a:pt x="637032" y="106172"/>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pic>
          <p:nvPicPr>
            <p:cNvPr id="11" name="object 11"/>
            <p:cNvPicPr/>
            <p:nvPr/>
          </p:nvPicPr>
          <p:blipFill>
            <a:blip r:embed="rId3" cstate="print"/>
            <a:stretch>
              <a:fillRect/>
            </a:stretch>
          </p:blipFill>
          <p:spPr>
            <a:xfrm>
              <a:off x="4908803" y="1254251"/>
              <a:ext cx="478536" cy="481584"/>
            </a:xfrm>
            <a:prstGeom prst="rect">
              <a:avLst/>
            </a:prstGeom>
          </p:spPr>
        </p:pic>
      </p:grpSp>
      <p:sp>
        <p:nvSpPr>
          <p:cNvPr id="12" name="object 12"/>
          <p:cNvSpPr txBox="1"/>
          <p:nvPr/>
        </p:nvSpPr>
        <p:spPr>
          <a:xfrm>
            <a:off x="2742057" y="1924557"/>
            <a:ext cx="1163320" cy="453390"/>
          </a:xfrm>
          <a:prstGeom prst="rect">
            <a:avLst/>
          </a:prstGeom>
        </p:spPr>
        <p:txBody>
          <a:bodyPr vert="horz" wrap="square" lIns="0" tIns="13335" rIns="0" bIns="0" rtlCol="0">
            <a:spAutoFit/>
          </a:bodyPr>
          <a:lstStyle/>
          <a:p>
            <a:pPr marL="85725">
              <a:lnSpc>
                <a:spcPct val="100000"/>
              </a:lnSpc>
              <a:spcBef>
                <a:spcPts val="105"/>
              </a:spcBef>
            </a:pPr>
            <a:r>
              <a:rPr sz="1400" spc="-114" dirty="0">
                <a:latin typeface="Verdana"/>
                <a:cs typeface="Verdana"/>
              </a:rPr>
              <a:t>Hậu</a:t>
            </a:r>
            <a:r>
              <a:rPr sz="1400" spc="-35" dirty="0">
                <a:latin typeface="Verdana"/>
                <a:cs typeface="Verdana"/>
              </a:rPr>
              <a:t> </a:t>
            </a:r>
            <a:r>
              <a:rPr sz="1400" spc="-110" dirty="0">
                <a:latin typeface="Verdana"/>
                <a:cs typeface="Verdana"/>
              </a:rPr>
              <a:t>quả</a:t>
            </a:r>
            <a:r>
              <a:rPr sz="1400" spc="-45" dirty="0">
                <a:latin typeface="Verdana"/>
                <a:cs typeface="Verdana"/>
              </a:rPr>
              <a:t> </a:t>
            </a:r>
            <a:r>
              <a:rPr sz="1400" spc="-25" dirty="0">
                <a:latin typeface="Verdana"/>
                <a:cs typeface="Verdana"/>
              </a:rPr>
              <a:t>của</a:t>
            </a:r>
            <a:endParaRPr sz="1400">
              <a:latin typeface="Verdana"/>
              <a:cs typeface="Verdana"/>
            </a:endParaRPr>
          </a:p>
          <a:p>
            <a:pPr marL="12700">
              <a:lnSpc>
                <a:spcPct val="100000"/>
              </a:lnSpc>
            </a:pPr>
            <a:r>
              <a:rPr sz="1400" spc="-105" dirty="0">
                <a:latin typeface="Verdana"/>
                <a:cs typeface="Verdana"/>
              </a:rPr>
              <a:t>chất</a:t>
            </a:r>
            <a:r>
              <a:rPr sz="1400" spc="-45" dirty="0">
                <a:latin typeface="Verdana"/>
                <a:cs typeface="Verdana"/>
              </a:rPr>
              <a:t> </a:t>
            </a:r>
            <a:r>
              <a:rPr sz="1400" spc="-105" dirty="0">
                <a:latin typeface="Verdana"/>
                <a:cs typeface="Verdana"/>
              </a:rPr>
              <a:t>kích</a:t>
            </a:r>
            <a:r>
              <a:rPr sz="1400" spc="-30" dirty="0">
                <a:latin typeface="Verdana"/>
                <a:cs typeface="Verdana"/>
              </a:rPr>
              <a:t> </a:t>
            </a:r>
            <a:r>
              <a:rPr sz="1400" spc="-70" dirty="0">
                <a:latin typeface="Verdana"/>
                <a:cs typeface="Verdana"/>
              </a:rPr>
              <a:t>thích</a:t>
            </a:r>
            <a:endParaRPr sz="1400">
              <a:latin typeface="Verdana"/>
              <a:cs typeface="Verdana"/>
            </a:endParaRPr>
          </a:p>
        </p:txBody>
      </p:sp>
      <p:grpSp>
        <p:nvGrpSpPr>
          <p:cNvPr id="13" name="object 13"/>
          <p:cNvGrpSpPr/>
          <p:nvPr/>
        </p:nvGrpSpPr>
        <p:grpSpPr>
          <a:xfrm>
            <a:off x="2961132" y="1175003"/>
            <a:ext cx="635635" cy="640080"/>
            <a:chOff x="2961132" y="1175003"/>
            <a:chExt cx="635635" cy="640080"/>
          </a:xfrm>
        </p:grpSpPr>
        <p:sp>
          <p:nvSpPr>
            <p:cNvPr id="14" name="object 14"/>
            <p:cNvSpPr/>
            <p:nvPr/>
          </p:nvSpPr>
          <p:spPr>
            <a:xfrm>
              <a:off x="2961132" y="1175003"/>
              <a:ext cx="635635" cy="640080"/>
            </a:xfrm>
            <a:custGeom>
              <a:avLst/>
              <a:gdLst/>
              <a:ahLst/>
              <a:cxnLst/>
              <a:rect l="l" t="t" r="r" b="b"/>
              <a:pathLst>
                <a:path w="635635" h="640080">
                  <a:moveTo>
                    <a:pt x="529590" y="0"/>
                  </a:moveTo>
                  <a:lnTo>
                    <a:pt x="105918" y="0"/>
                  </a:lnTo>
                  <a:lnTo>
                    <a:pt x="64668" y="8316"/>
                  </a:lnTo>
                  <a:lnTo>
                    <a:pt x="31003" y="31003"/>
                  </a:lnTo>
                  <a:lnTo>
                    <a:pt x="8316" y="64668"/>
                  </a:lnTo>
                  <a:lnTo>
                    <a:pt x="0" y="105918"/>
                  </a:lnTo>
                  <a:lnTo>
                    <a:pt x="0" y="534162"/>
                  </a:lnTo>
                  <a:lnTo>
                    <a:pt x="8316" y="575411"/>
                  </a:lnTo>
                  <a:lnTo>
                    <a:pt x="31003" y="609076"/>
                  </a:lnTo>
                  <a:lnTo>
                    <a:pt x="64668" y="631763"/>
                  </a:lnTo>
                  <a:lnTo>
                    <a:pt x="105918" y="640080"/>
                  </a:lnTo>
                  <a:lnTo>
                    <a:pt x="529590" y="640080"/>
                  </a:lnTo>
                  <a:lnTo>
                    <a:pt x="570839" y="631763"/>
                  </a:lnTo>
                  <a:lnTo>
                    <a:pt x="604504" y="609076"/>
                  </a:lnTo>
                  <a:lnTo>
                    <a:pt x="627191" y="575411"/>
                  </a:lnTo>
                  <a:lnTo>
                    <a:pt x="635507" y="534162"/>
                  </a:lnTo>
                  <a:lnTo>
                    <a:pt x="635507" y="105918"/>
                  </a:lnTo>
                  <a:lnTo>
                    <a:pt x="627191" y="64668"/>
                  </a:lnTo>
                  <a:lnTo>
                    <a:pt x="604504" y="31003"/>
                  </a:lnTo>
                  <a:lnTo>
                    <a:pt x="570839" y="8316"/>
                  </a:lnTo>
                  <a:lnTo>
                    <a:pt x="529590" y="0"/>
                  </a:lnTo>
                  <a:close/>
                </a:path>
              </a:pathLst>
            </a:custGeom>
            <a:solidFill>
              <a:srgbClr val="116FA2"/>
            </a:solidFill>
          </p:spPr>
          <p:txBody>
            <a:bodyPr wrap="square" lIns="0" tIns="0" rIns="0" bIns="0" rtlCol="0"/>
            <a:lstStyle/>
            <a:p>
              <a:endParaRPr/>
            </a:p>
          </p:txBody>
        </p:sp>
        <p:pic>
          <p:nvPicPr>
            <p:cNvPr id="15" name="object 15"/>
            <p:cNvPicPr/>
            <p:nvPr/>
          </p:nvPicPr>
          <p:blipFill>
            <a:blip r:embed="rId4" cstate="print"/>
            <a:stretch>
              <a:fillRect/>
            </a:stretch>
          </p:blipFill>
          <p:spPr>
            <a:xfrm>
              <a:off x="3078480" y="1292351"/>
              <a:ext cx="402335" cy="406908"/>
            </a:xfrm>
            <a:prstGeom prst="rect">
              <a:avLst/>
            </a:prstGeom>
          </p:spPr>
        </p:pic>
      </p:grpSp>
      <p:sp>
        <p:nvSpPr>
          <p:cNvPr id="16" name="object 16"/>
          <p:cNvSpPr txBox="1"/>
          <p:nvPr/>
        </p:nvSpPr>
        <p:spPr>
          <a:xfrm>
            <a:off x="6365875" y="1924557"/>
            <a:ext cx="1293495" cy="880110"/>
          </a:xfrm>
          <a:prstGeom prst="rect">
            <a:avLst/>
          </a:prstGeom>
        </p:spPr>
        <p:txBody>
          <a:bodyPr vert="horz" wrap="square" lIns="0" tIns="13335" rIns="0" bIns="0" rtlCol="0">
            <a:spAutoFit/>
          </a:bodyPr>
          <a:lstStyle/>
          <a:p>
            <a:pPr marL="12065" marR="5080" indent="1905" algn="ctr">
              <a:lnSpc>
                <a:spcPct val="100000"/>
              </a:lnSpc>
              <a:spcBef>
                <a:spcPts val="105"/>
              </a:spcBef>
            </a:pPr>
            <a:r>
              <a:rPr sz="1400" spc="-125" dirty="0">
                <a:latin typeface="Verdana"/>
                <a:cs typeface="Verdana"/>
              </a:rPr>
              <a:t>Tham</a:t>
            </a:r>
            <a:r>
              <a:rPr sz="1400" spc="-40" dirty="0">
                <a:latin typeface="Verdana"/>
                <a:cs typeface="Verdana"/>
              </a:rPr>
              <a:t> </a:t>
            </a:r>
            <a:r>
              <a:rPr sz="1400" spc="-105" dirty="0">
                <a:latin typeface="Verdana"/>
                <a:cs typeface="Verdana"/>
              </a:rPr>
              <a:t>gia</a:t>
            </a:r>
            <a:r>
              <a:rPr sz="1400" spc="-30" dirty="0">
                <a:latin typeface="Verdana"/>
                <a:cs typeface="Verdana"/>
              </a:rPr>
              <a:t> </a:t>
            </a:r>
            <a:r>
              <a:rPr sz="1400" spc="-20" dirty="0">
                <a:latin typeface="Verdana"/>
                <a:cs typeface="Verdana"/>
              </a:rPr>
              <a:t>hoạt </a:t>
            </a:r>
            <a:r>
              <a:rPr sz="1400" spc="-105" dirty="0">
                <a:latin typeface="Verdana"/>
                <a:cs typeface="Verdana"/>
              </a:rPr>
              <a:t>động</a:t>
            </a:r>
            <a:r>
              <a:rPr sz="1400" spc="-50" dirty="0">
                <a:latin typeface="Verdana"/>
                <a:cs typeface="Verdana"/>
              </a:rPr>
              <a:t> </a:t>
            </a:r>
            <a:r>
              <a:rPr sz="1400" spc="-105" dirty="0">
                <a:latin typeface="Verdana"/>
                <a:cs typeface="Verdana"/>
              </a:rPr>
              <a:t>thể</a:t>
            </a:r>
            <a:r>
              <a:rPr sz="1400" spc="-45" dirty="0">
                <a:latin typeface="Verdana"/>
                <a:cs typeface="Verdana"/>
              </a:rPr>
              <a:t> </a:t>
            </a:r>
            <a:r>
              <a:rPr sz="1400" spc="-20" dirty="0">
                <a:latin typeface="Verdana"/>
                <a:cs typeface="Verdana"/>
              </a:rPr>
              <a:t>thao </a:t>
            </a:r>
            <a:r>
              <a:rPr sz="1400" spc="-114" dirty="0">
                <a:latin typeface="Verdana"/>
                <a:cs typeface="Verdana"/>
              </a:rPr>
              <a:t>chuyên</a:t>
            </a:r>
            <a:r>
              <a:rPr sz="1400" spc="-60" dirty="0">
                <a:latin typeface="Verdana"/>
                <a:cs typeface="Verdana"/>
              </a:rPr>
              <a:t> </a:t>
            </a:r>
            <a:r>
              <a:rPr sz="1400" spc="-105" dirty="0">
                <a:latin typeface="Verdana"/>
                <a:cs typeface="Verdana"/>
              </a:rPr>
              <a:t>nghiệp</a:t>
            </a:r>
            <a:r>
              <a:rPr sz="1400" spc="-50" dirty="0">
                <a:latin typeface="Verdana"/>
                <a:cs typeface="Verdana"/>
              </a:rPr>
              <a:t> / </a:t>
            </a:r>
            <a:r>
              <a:rPr sz="1400" spc="-125" dirty="0">
                <a:latin typeface="Verdana"/>
                <a:cs typeface="Verdana"/>
              </a:rPr>
              <a:t>nguy</a:t>
            </a:r>
            <a:r>
              <a:rPr sz="1400" spc="-40" dirty="0">
                <a:latin typeface="Verdana"/>
                <a:cs typeface="Verdana"/>
              </a:rPr>
              <a:t> </a:t>
            </a:r>
            <a:r>
              <a:rPr sz="1400" spc="-20" dirty="0">
                <a:latin typeface="Verdana"/>
                <a:cs typeface="Verdana"/>
              </a:rPr>
              <a:t>hiểm</a:t>
            </a:r>
            <a:endParaRPr sz="1400">
              <a:latin typeface="Verdana"/>
              <a:cs typeface="Verdana"/>
            </a:endParaRPr>
          </a:p>
        </p:txBody>
      </p:sp>
      <p:grpSp>
        <p:nvGrpSpPr>
          <p:cNvPr id="17" name="object 17"/>
          <p:cNvGrpSpPr/>
          <p:nvPr/>
        </p:nvGrpSpPr>
        <p:grpSpPr>
          <a:xfrm>
            <a:off x="6697980" y="1175003"/>
            <a:ext cx="632460" cy="640080"/>
            <a:chOff x="6697980" y="1175003"/>
            <a:chExt cx="632460" cy="640080"/>
          </a:xfrm>
        </p:grpSpPr>
        <p:sp>
          <p:nvSpPr>
            <p:cNvPr id="18" name="object 18"/>
            <p:cNvSpPr/>
            <p:nvPr/>
          </p:nvSpPr>
          <p:spPr>
            <a:xfrm>
              <a:off x="6697980" y="1175003"/>
              <a:ext cx="632460" cy="640080"/>
            </a:xfrm>
            <a:custGeom>
              <a:avLst/>
              <a:gdLst/>
              <a:ahLst/>
              <a:cxnLst/>
              <a:rect l="l" t="t" r="r" b="b"/>
              <a:pathLst>
                <a:path w="632459" h="640080">
                  <a:moveTo>
                    <a:pt x="527050" y="0"/>
                  </a:moveTo>
                  <a:lnTo>
                    <a:pt x="105410" y="0"/>
                  </a:lnTo>
                  <a:lnTo>
                    <a:pt x="64400" y="8290"/>
                  </a:lnTo>
                  <a:lnTo>
                    <a:pt x="30892" y="30892"/>
                  </a:lnTo>
                  <a:lnTo>
                    <a:pt x="8290" y="64400"/>
                  </a:lnTo>
                  <a:lnTo>
                    <a:pt x="0" y="105410"/>
                  </a:lnTo>
                  <a:lnTo>
                    <a:pt x="0" y="534670"/>
                  </a:lnTo>
                  <a:lnTo>
                    <a:pt x="8290" y="575679"/>
                  </a:lnTo>
                  <a:lnTo>
                    <a:pt x="30892" y="609187"/>
                  </a:lnTo>
                  <a:lnTo>
                    <a:pt x="64400" y="631789"/>
                  </a:lnTo>
                  <a:lnTo>
                    <a:pt x="105410" y="640080"/>
                  </a:lnTo>
                  <a:lnTo>
                    <a:pt x="527050" y="640080"/>
                  </a:lnTo>
                  <a:lnTo>
                    <a:pt x="568059" y="631789"/>
                  </a:lnTo>
                  <a:lnTo>
                    <a:pt x="601567" y="609187"/>
                  </a:lnTo>
                  <a:lnTo>
                    <a:pt x="624169" y="575679"/>
                  </a:lnTo>
                  <a:lnTo>
                    <a:pt x="632460" y="534670"/>
                  </a:lnTo>
                  <a:lnTo>
                    <a:pt x="632460" y="105410"/>
                  </a:lnTo>
                  <a:lnTo>
                    <a:pt x="624169" y="64400"/>
                  </a:lnTo>
                  <a:lnTo>
                    <a:pt x="601567" y="30892"/>
                  </a:lnTo>
                  <a:lnTo>
                    <a:pt x="568059" y="8290"/>
                  </a:lnTo>
                  <a:lnTo>
                    <a:pt x="527050" y="0"/>
                  </a:lnTo>
                  <a:close/>
                </a:path>
              </a:pathLst>
            </a:custGeom>
            <a:solidFill>
              <a:srgbClr val="116FA2"/>
            </a:solidFill>
          </p:spPr>
          <p:txBody>
            <a:bodyPr wrap="square" lIns="0" tIns="0" rIns="0" bIns="0" rtlCol="0"/>
            <a:lstStyle/>
            <a:p>
              <a:endParaRPr/>
            </a:p>
          </p:txBody>
        </p:sp>
        <p:pic>
          <p:nvPicPr>
            <p:cNvPr id="19" name="object 19"/>
            <p:cNvPicPr/>
            <p:nvPr/>
          </p:nvPicPr>
          <p:blipFill>
            <a:blip r:embed="rId5" cstate="print"/>
            <a:stretch>
              <a:fillRect/>
            </a:stretch>
          </p:blipFill>
          <p:spPr>
            <a:xfrm>
              <a:off x="6780276" y="1258823"/>
              <a:ext cx="469392" cy="473963"/>
            </a:xfrm>
            <a:prstGeom prst="rect">
              <a:avLst/>
            </a:prstGeom>
          </p:spPr>
        </p:pic>
      </p:grpSp>
      <p:sp>
        <p:nvSpPr>
          <p:cNvPr id="20" name="object 20"/>
          <p:cNvSpPr txBox="1"/>
          <p:nvPr/>
        </p:nvSpPr>
        <p:spPr>
          <a:xfrm>
            <a:off x="8219058" y="1924557"/>
            <a:ext cx="1323975" cy="880110"/>
          </a:xfrm>
          <a:prstGeom prst="rect">
            <a:avLst/>
          </a:prstGeom>
        </p:spPr>
        <p:txBody>
          <a:bodyPr vert="horz" wrap="square" lIns="0" tIns="13335" rIns="0" bIns="0" rtlCol="0">
            <a:spAutoFit/>
          </a:bodyPr>
          <a:lstStyle/>
          <a:p>
            <a:pPr algn="ctr">
              <a:lnSpc>
                <a:spcPct val="100000"/>
              </a:lnSpc>
              <a:spcBef>
                <a:spcPts val="105"/>
              </a:spcBef>
            </a:pPr>
            <a:r>
              <a:rPr sz="1400" spc="-125" dirty="0">
                <a:latin typeface="Verdana"/>
                <a:cs typeface="Verdana"/>
              </a:rPr>
              <a:t>Nguyên</a:t>
            </a:r>
            <a:r>
              <a:rPr sz="1400" spc="-40" dirty="0">
                <a:latin typeface="Verdana"/>
                <a:cs typeface="Verdana"/>
              </a:rPr>
              <a:t> </a:t>
            </a:r>
            <a:r>
              <a:rPr sz="1400" spc="-120" dirty="0">
                <a:latin typeface="Verdana"/>
                <a:cs typeface="Verdana"/>
              </a:rPr>
              <a:t>nhân</a:t>
            </a:r>
            <a:r>
              <a:rPr sz="1400" spc="-25" dirty="0">
                <a:latin typeface="Verdana"/>
                <a:cs typeface="Verdana"/>
              </a:rPr>
              <a:t> tai</a:t>
            </a:r>
            <a:endParaRPr sz="1400">
              <a:latin typeface="Verdana"/>
              <a:cs typeface="Verdana"/>
            </a:endParaRPr>
          </a:p>
          <a:p>
            <a:pPr algn="ctr">
              <a:lnSpc>
                <a:spcPct val="100000"/>
              </a:lnSpc>
            </a:pPr>
            <a:r>
              <a:rPr sz="1400" spc="-114" dirty="0">
                <a:latin typeface="Verdana"/>
                <a:cs typeface="Verdana"/>
              </a:rPr>
              <a:t>nạn</a:t>
            </a:r>
            <a:r>
              <a:rPr sz="1400" spc="-45" dirty="0">
                <a:latin typeface="Verdana"/>
                <a:cs typeface="Verdana"/>
              </a:rPr>
              <a:t> </a:t>
            </a:r>
            <a:r>
              <a:rPr sz="1400" spc="-100" dirty="0">
                <a:latin typeface="Verdana"/>
                <a:cs typeface="Verdana"/>
              </a:rPr>
              <a:t>trên</a:t>
            </a:r>
            <a:r>
              <a:rPr sz="1400" spc="-60" dirty="0">
                <a:latin typeface="Verdana"/>
                <a:cs typeface="Verdana"/>
              </a:rPr>
              <a:t> </a:t>
            </a:r>
            <a:r>
              <a:rPr sz="1400" spc="-25" dirty="0">
                <a:latin typeface="Verdana"/>
                <a:cs typeface="Verdana"/>
              </a:rPr>
              <a:t>bản</a:t>
            </a:r>
            <a:endParaRPr sz="1400">
              <a:latin typeface="Verdana"/>
              <a:cs typeface="Verdana"/>
            </a:endParaRPr>
          </a:p>
          <a:p>
            <a:pPr marL="12700" marR="5080" algn="ctr">
              <a:lnSpc>
                <a:spcPct val="100000"/>
              </a:lnSpc>
            </a:pPr>
            <a:r>
              <a:rPr sz="1400" spc="-90" dirty="0">
                <a:latin typeface="Verdana"/>
                <a:cs typeface="Verdana"/>
              </a:rPr>
              <a:t>tường</a:t>
            </a:r>
            <a:r>
              <a:rPr sz="1400" spc="-70" dirty="0">
                <a:latin typeface="Verdana"/>
                <a:cs typeface="Verdana"/>
              </a:rPr>
              <a:t> </a:t>
            </a:r>
            <a:r>
              <a:rPr sz="1400" spc="-95" dirty="0">
                <a:latin typeface="Verdana"/>
                <a:cs typeface="Verdana"/>
              </a:rPr>
              <a:t>trình</a:t>
            </a:r>
            <a:r>
              <a:rPr sz="1400" spc="-80" dirty="0">
                <a:latin typeface="Verdana"/>
                <a:cs typeface="Verdana"/>
              </a:rPr>
              <a:t> </a:t>
            </a:r>
            <a:r>
              <a:rPr sz="1400" spc="-105" dirty="0">
                <a:latin typeface="Verdana"/>
                <a:cs typeface="Verdana"/>
              </a:rPr>
              <a:t>khác </a:t>
            </a:r>
            <a:r>
              <a:rPr sz="1400" spc="-114" dirty="0">
                <a:latin typeface="Verdana"/>
                <a:cs typeface="Verdana"/>
              </a:rPr>
              <a:t>hồ</a:t>
            </a:r>
            <a:r>
              <a:rPr sz="1400" spc="-45" dirty="0">
                <a:latin typeface="Verdana"/>
                <a:cs typeface="Verdana"/>
              </a:rPr>
              <a:t> </a:t>
            </a:r>
            <a:r>
              <a:rPr sz="1400" spc="-95" dirty="0">
                <a:latin typeface="Verdana"/>
                <a:cs typeface="Verdana"/>
              </a:rPr>
              <a:t>sơ</a:t>
            </a:r>
            <a:r>
              <a:rPr sz="1400" spc="-50" dirty="0">
                <a:latin typeface="Verdana"/>
                <a:cs typeface="Verdana"/>
              </a:rPr>
              <a:t> </a:t>
            </a:r>
            <a:r>
              <a:rPr sz="1400" spc="-140" dirty="0">
                <a:latin typeface="Verdana"/>
                <a:cs typeface="Verdana"/>
              </a:rPr>
              <a:t>y</a:t>
            </a:r>
            <a:r>
              <a:rPr sz="1400" spc="-40" dirty="0">
                <a:latin typeface="Verdana"/>
                <a:cs typeface="Verdana"/>
              </a:rPr>
              <a:t> </a:t>
            </a:r>
            <a:r>
              <a:rPr sz="1400" spc="-25" dirty="0">
                <a:latin typeface="Verdana"/>
                <a:cs typeface="Verdana"/>
              </a:rPr>
              <a:t>tế</a:t>
            </a:r>
            <a:endParaRPr sz="1400">
              <a:latin typeface="Verdana"/>
              <a:cs typeface="Verdana"/>
            </a:endParaRPr>
          </a:p>
        </p:txBody>
      </p:sp>
      <p:grpSp>
        <p:nvGrpSpPr>
          <p:cNvPr id="21" name="object 21"/>
          <p:cNvGrpSpPr/>
          <p:nvPr/>
        </p:nvGrpSpPr>
        <p:grpSpPr>
          <a:xfrm>
            <a:off x="8563356" y="1175003"/>
            <a:ext cx="632460" cy="640080"/>
            <a:chOff x="8563356" y="1175003"/>
            <a:chExt cx="632460" cy="640080"/>
          </a:xfrm>
        </p:grpSpPr>
        <p:sp>
          <p:nvSpPr>
            <p:cNvPr id="22" name="object 22"/>
            <p:cNvSpPr/>
            <p:nvPr/>
          </p:nvSpPr>
          <p:spPr>
            <a:xfrm>
              <a:off x="8563356" y="1175003"/>
              <a:ext cx="632460" cy="640080"/>
            </a:xfrm>
            <a:custGeom>
              <a:avLst/>
              <a:gdLst/>
              <a:ahLst/>
              <a:cxnLst/>
              <a:rect l="l" t="t" r="r" b="b"/>
              <a:pathLst>
                <a:path w="632459" h="640080">
                  <a:moveTo>
                    <a:pt x="527050" y="0"/>
                  </a:moveTo>
                  <a:lnTo>
                    <a:pt x="105410" y="0"/>
                  </a:lnTo>
                  <a:lnTo>
                    <a:pt x="64400" y="8290"/>
                  </a:lnTo>
                  <a:lnTo>
                    <a:pt x="30892" y="30892"/>
                  </a:lnTo>
                  <a:lnTo>
                    <a:pt x="8290" y="64400"/>
                  </a:lnTo>
                  <a:lnTo>
                    <a:pt x="0" y="105410"/>
                  </a:lnTo>
                  <a:lnTo>
                    <a:pt x="0" y="534670"/>
                  </a:lnTo>
                  <a:lnTo>
                    <a:pt x="8290" y="575679"/>
                  </a:lnTo>
                  <a:lnTo>
                    <a:pt x="30892" y="609187"/>
                  </a:lnTo>
                  <a:lnTo>
                    <a:pt x="64400" y="631789"/>
                  </a:lnTo>
                  <a:lnTo>
                    <a:pt x="105410" y="640080"/>
                  </a:lnTo>
                  <a:lnTo>
                    <a:pt x="527050" y="640080"/>
                  </a:lnTo>
                  <a:lnTo>
                    <a:pt x="568059" y="631789"/>
                  </a:lnTo>
                  <a:lnTo>
                    <a:pt x="601567" y="609187"/>
                  </a:lnTo>
                  <a:lnTo>
                    <a:pt x="624169" y="575679"/>
                  </a:lnTo>
                  <a:lnTo>
                    <a:pt x="632460" y="534670"/>
                  </a:lnTo>
                  <a:lnTo>
                    <a:pt x="632460" y="105410"/>
                  </a:lnTo>
                  <a:lnTo>
                    <a:pt x="624169" y="64400"/>
                  </a:lnTo>
                  <a:lnTo>
                    <a:pt x="601567" y="30892"/>
                  </a:lnTo>
                  <a:lnTo>
                    <a:pt x="568059" y="8290"/>
                  </a:lnTo>
                  <a:lnTo>
                    <a:pt x="527050" y="0"/>
                  </a:lnTo>
                  <a:close/>
                </a:path>
              </a:pathLst>
            </a:custGeom>
            <a:solidFill>
              <a:srgbClr val="116FA2"/>
            </a:solidFill>
          </p:spPr>
          <p:txBody>
            <a:bodyPr wrap="square" lIns="0" tIns="0" rIns="0" bIns="0" rtlCol="0"/>
            <a:lstStyle/>
            <a:p>
              <a:endParaRPr/>
            </a:p>
          </p:txBody>
        </p:sp>
        <p:pic>
          <p:nvPicPr>
            <p:cNvPr id="23" name="object 23"/>
            <p:cNvPicPr/>
            <p:nvPr/>
          </p:nvPicPr>
          <p:blipFill>
            <a:blip r:embed="rId6" cstate="print"/>
            <a:stretch>
              <a:fillRect/>
            </a:stretch>
          </p:blipFill>
          <p:spPr>
            <a:xfrm>
              <a:off x="8677656" y="1283207"/>
              <a:ext cx="419100" cy="423672"/>
            </a:xfrm>
            <a:prstGeom prst="rect">
              <a:avLst/>
            </a:prstGeom>
          </p:spPr>
        </p:pic>
      </p:grpSp>
      <p:sp>
        <p:nvSpPr>
          <p:cNvPr id="24" name="object 24"/>
          <p:cNvSpPr txBox="1"/>
          <p:nvPr/>
        </p:nvSpPr>
        <p:spPr>
          <a:xfrm>
            <a:off x="9973182" y="1924557"/>
            <a:ext cx="1620520" cy="880110"/>
          </a:xfrm>
          <a:prstGeom prst="rect">
            <a:avLst/>
          </a:prstGeom>
        </p:spPr>
        <p:txBody>
          <a:bodyPr vert="horz" wrap="square" lIns="0" tIns="13335" rIns="0" bIns="0" rtlCol="0">
            <a:spAutoFit/>
          </a:bodyPr>
          <a:lstStyle/>
          <a:p>
            <a:pPr marL="12065" marR="5080" algn="ctr">
              <a:lnSpc>
                <a:spcPct val="100000"/>
              </a:lnSpc>
              <a:spcBef>
                <a:spcPts val="105"/>
              </a:spcBef>
            </a:pPr>
            <a:r>
              <a:rPr sz="1400" spc="-114" dirty="0">
                <a:latin typeface="Verdana"/>
                <a:cs typeface="Verdana"/>
              </a:rPr>
              <a:t>Hành</a:t>
            </a:r>
            <a:r>
              <a:rPr sz="1400" spc="-50" dirty="0">
                <a:latin typeface="Verdana"/>
                <a:cs typeface="Verdana"/>
              </a:rPr>
              <a:t> </a:t>
            </a:r>
            <a:r>
              <a:rPr sz="1400" spc="-105" dirty="0">
                <a:latin typeface="Verdana"/>
                <a:cs typeface="Verdana"/>
              </a:rPr>
              <a:t>động</a:t>
            </a:r>
            <a:r>
              <a:rPr sz="1400" spc="-50" dirty="0">
                <a:latin typeface="Verdana"/>
                <a:cs typeface="Verdana"/>
              </a:rPr>
              <a:t> </a:t>
            </a:r>
            <a:r>
              <a:rPr sz="1400" spc="-85" dirty="0">
                <a:latin typeface="Verdana"/>
                <a:cs typeface="Verdana"/>
              </a:rPr>
              <a:t>tự</a:t>
            </a:r>
            <a:r>
              <a:rPr sz="1400" spc="-35" dirty="0">
                <a:latin typeface="Verdana"/>
                <a:cs typeface="Verdana"/>
              </a:rPr>
              <a:t> </a:t>
            </a:r>
            <a:r>
              <a:rPr sz="1400" spc="-95" dirty="0">
                <a:latin typeface="Verdana"/>
                <a:cs typeface="Verdana"/>
              </a:rPr>
              <a:t>tử,</a:t>
            </a:r>
            <a:r>
              <a:rPr sz="1400" spc="-45" dirty="0">
                <a:latin typeface="Verdana"/>
                <a:cs typeface="Verdana"/>
              </a:rPr>
              <a:t> </a:t>
            </a:r>
            <a:r>
              <a:rPr sz="1400" spc="-60" dirty="0">
                <a:latin typeface="Verdana"/>
                <a:cs typeface="Verdana"/>
              </a:rPr>
              <a:t>cố </a:t>
            </a:r>
            <a:r>
              <a:rPr sz="1400" spc="-140" dirty="0">
                <a:latin typeface="Verdana"/>
                <a:cs typeface="Verdana"/>
              </a:rPr>
              <a:t>ý</a:t>
            </a:r>
            <a:r>
              <a:rPr sz="1400" spc="-30" dirty="0">
                <a:latin typeface="Verdana"/>
                <a:cs typeface="Verdana"/>
              </a:rPr>
              <a:t> </a:t>
            </a:r>
            <a:r>
              <a:rPr sz="1400" spc="-120" dirty="0">
                <a:latin typeface="Verdana"/>
                <a:cs typeface="Verdana"/>
              </a:rPr>
              <a:t>gây</a:t>
            </a:r>
            <a:r>
              <a:rPr sz="1400" spc="-25" dirty="0">
                <a:latin typeface="Verdana"/>
                <a:cs typeface="Verdana"/>
              </a:rPr>
              <a:t> </a:t>
            </a:r>
            <a:r>
              <a:rPr sz="1400" spc="-100" dirty="0">
                <a:latin typeface="Verdana"/>
                <a:cs typeface="Verdana"/>
              </a:rPr>
              <a:t>thương</a:t>
            </a:r>
            <a:r>
              <a:rPr sz="1400" spc="-60" dirty="0">
                <a:latin typeface="Verdana"/>
                <a:cs typeface="Verdana"/>
              </a:rPr>
              <a:t> </a:t>
            </a:r>
            <a:r>
              <a:rPr sz="1400" spc="-20" dirty="0">
                <a:latin typeface="Verdana"/>
                <a:cs typeface="Verdana"/>
              </a:rPr>
              <a:t>tích</a:t>
            </a:r>
            <a:endParaRPr sz="1400">
              <a:latin typeface="Verdana"/>
              <a:cs typeface="Verdana"/>
            </a:endParaRPr>
          </a:p>
          <a:p>
            <a:pPr marL="26034" marR="17145" algn="ctr">
              <a:lnSpc>
                <a:spcPct val="100000"/>
              </a:lnSpc>
            </a:pPr>
            <a:r>
              <a:rPr sz="1400" spc="-105" dirty="0">
                <a:latin typeface="Verdana"/>
                <a:cs typeface="Verdana"/>
              </a:rPr>
              <a:t>của</a:t>
            </a:r>
            <a:r>
              <a:rPr sz="1400" spc="-35" dirty="0">
                <a:latin typeface="Verdana"/>
                <a:cs typeface="Verdana"/>
              </a:rPr>
              <a:t> </a:t>
            </a:r>
            <a:r>
              <a:rPr sz="1400" spc="-95" dirty="0">
                <a:latin typeface="Verdana"/>
                <a:cs typeface="Verdana"/>
              </a:rPr>
              <a:t>người</a:t>
            </a:r>
            <a:r>
              <a:rPr sz="1400" spc="-40" dirty="0">
                <a:latin typeface="Verdana"/>
                <a:cs typeface="Verdana"/>
              </a:rPr>
              <a:t> </a:t>
            </a:r>
            <a:r>
              <a:rPr sz="1400" spc="-85" dirty="0">
                <a:latin typeface="Verdana"/>
                <a:cs typeface="Verdana"/>
              </a:rPr>
              <a:t>được</a:t>
            </a:r>
            <a:r>
              <a:rPr sz="1400" spc="-30" dirty="0">
                <a:latin typeface="Verdana"/>
                <a:cs typeface="Verdana"/>
              </a:rPr>
              <a:t> </a:t>
            </a:r>
            <a:r>
              <a:rPr sz="1400" spc="-80" dirty="0">
                <a:latin typeface="Verdana"/>
                <a:cs typeface="Verdana"/>
              </a:rPr>
              <a:t>bảo </a:t>
            </a:r>
            <a:r>
              <a:rPr sz="1400" spc="-20" dirty="0">
                <a:latin typeface="Verdana"/>
                <a:cs typeface="Verdana"/>
              </a:rPr>
              <a:t>hiểm</a:t>
            </a:r>
            <a:endParaRPr sz="1400">
              <a:latin typeface="Verdana"/>
              <a:cs typeface="Verdana"/>
            </a:endParaRPr>
          </a:p>
        </p:txBody>
      </p:sp>
      <p:pic>
        <p:nvPicPr>
          <p:cNvPr id="25" name="object 25"/>
          <p:cNvPicPr/>
          <p:nvPr/>
        </p:nvPicPr>
        <p:blipFill>
          <a:blip r:embed="rId7" cstate="print"/>
          <a:stretch>
            <a:fillRect/>
          </a:stretch>
        </p:blipFill>
        <p:spPr>
          <a:xfrm>
            <a:off x="10428731" y="1175003"/>
            <a:ext cx="635508" cy="640080"/>
          </a:xfrm>
          <a:prstGeom prst="rect">
            <a:avLst/>
          </a:prstGeom>
        </p:spPr>
      </p:pic>
      <p:sp>
        <p:nvSpPr>
          <p:cNvPr id="26" name="object 26"/>
          <p:cNvSpPr txBox="1"/>
          <p:nvPr/>
        </p:nvSpPr>
        <p:spPr>
          <a:xfrm>
            <a:off x="2724150" y="3735451"/>
            <a:ext cx="1050290" cy="666115"/>
          </a:xfrm>
          <a:prstGeom prst="rect">
            <a:avLst/>
          </a:prstGeom>
        </p:spPr>
        <p:txBody>
          <a:bodyPr vert="horz" wrap="square" lIns="0" tIns="12700" rIns="0" bIns="0" rtlCol="0">
            <a:spAutoFit/>
          </a:bodyPr>
          <a:lstStyle/>
          <a:p>
            <a:pPr marL="12700" marR="5080" algn="ctr">
              <a:lnSpc>
                <a:spcPct val="100000"/>
              </a:lnSpc>
              <a:spcBef>
                <a:spcPts val="100"/>
              </a:spcBef>
            </a:pPr>
            <a:r>
              <a:rPr sz="1400" spc="-100" dirty="0">
                <a:solidFill>
                  <a:srgbClr val="003864"/>
                </a:solidFill>
                <a:latin typeface="Verdana"/>
                <a:cs typeface="Verdana"/>
              </a:rPr>
              <a:t>Điều</a:t>
            </a:r>
            <a:r>
              <a:rPr sz="1400" spc="-60" dirty="0">
                <a:solidFill>
                  <a:srgbClr val="003864"/>
                </a:solidFill>
                <a:latin typeface="Verdana"/>
                <a:cs typeface="Verdana"/>
              </a:rPr>
              <a:t>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100" dirty="0">
                <a:solidFill>
                  <a:srgbClr val="003864"/>
                </a:solidFill>
                <a:latin typeface="Verdana"/>
                <a:cs typeface="Verdana"/>
              </a:rPr>
              <a:t>bệnh </a:t>
            </a:r>
            <a:r>
              <a:rPr sz="1400" spc="-140" dirty="0">
                <a:solidFill>
                  <a:srgbClr val="003864"/>
                </a:solidFill>
                <a:latin typeface="Verdana"/>
                <a:cs typeface="Verdana"/>
              </a:rPr>
              <a:t>bẩm</a:t>
            </a:r>
            <a:r>
              <a:rPr sz="1400" spc="-35" dirty="0">
                <a:solidFill>
                  <a:srgbClr val="003864"/>
                </a:solidFill>
                <a:latin typeface="Verdana"/>
                <a:cs typeface="Verdana"/>
              </a:rPr>
              <a:t> </a:t>
            </a:r>
            <a:r>
              <a:rPr sz="1400" spc="-105" dirty="0">
                <a:solidFill>
                  <a:srgbClr val="003864"/>
                </a:solidFill>
                <a:latin typeface="Verdana"/>
                <a:cs typeface="Verdana"/>
              </a:rPr>
              <a:t>sinh,</a:t>
            </a:r>
            <a:r>
              <a:rPr sz="1400" spc="-25" dirty="0">
                <a:solidFill>
                  <a:srgbClr val="003864"/>
                </a:solidFill>
                <a:latin typeface="Verdana"/>
                <a:cs typeface="Verdana"/>
              </a:rPr>
              <a:t> di </a:t>
            </a:r>
            <a:r>
              <a:rPr sz="1400" spc="-10" dirty="0">
                <a:solidFill>
                  <a:srgbClr val="003864"/>
                </a:solidFill>
                <a:latin typeface="Verdana"/>
                <a:cs typeface="Verdana"/>
              </a:rPr>
              <a:t>truyền</a:t>
            </a:r>
            <a:endParaRPr sz="1400">
              <a:latin typeface="Verdana"/>
              <a:cs typeface="Verdana"/>
            </a:endParaRPr>
          </a:p>
        </p:txBody>
      </p:sp>
      <p:grpSp>
        <p:nvGrpSpPr>
          <p:cNvPr id="27" name="object 27"/>
          <p:cNvGrpSpPr/>
          <p:nvPr/>
        </p:nvGrpSpPr>
        <p:grpSpPr>
          <a:xfrm>
            <a:off x="2961132" y="3003804"/>
            <a:ext cx="635635" cy="640080"/>
            <a:chOff x="2961132" y="3003804"/>
            <a:chExt cx="635635" cy="640080"/>
          </a:xfrm>
        </p:grpSpPr>
        <p:sp>
          <p:nvSpPr>
            <p:cNvPr id="28" name="object 28"/>
            <p:cNvSpPr/>
            <p:nvPr/>
          </p:nvSpPr>
          <p:spPr>
            <a:xfrm>
              <a:off x="2961132" y="3003804"/>
              <a:ext cx="635635" cy="640080"/>
            </a:xfrm>
            <a:custGeom>
              <a:avLst/>
              <a:gdLst/>
              <a:ahLst/>
              <a:cxnLst/>
              <a:rect l="l" t="t" r="r" b="b"/>
              <a:pathLst>
                <a:path w="635635" h="640079">
                  <a:moveTo>
                    <a:pt x="529590" y="0"/>
                  </a:moveTo>
                  <a:lnTo>
                    <a:pt x="105918" y="0"/>
                  </a:lnTo>
                  <a:lnTo>
                    <a:pt x="64668" y="8316"/>
                  </a:lnTo>
                  <a:lnTo>
                    <a:pt x="31003" y="31003"/>
                  </a:lnTo>
                  <a:lnTo>
                    <a:pt x="8316" y="64668"/>
                  </a:lnTo>
                  <a:lnTo>
                    <a:pt x="0" y="105918"/>
                  </a:lnTo>
                  <a:lnTo>
                    <a:pt x="0" y="534162"/>
                  </a:lnTo>
                  <a:lnTo>
                    <a:pt x="8316" y="575411"/>
                  </a:lnTo>
                  <a:lnTo>
                    <a:pt x="31003" y="609076"/>
                  </a:lnTo>
                  <a:lnTo>
                    <a:pt x="64668" y="631763"/>
                  </a:lnTo>
                  <a:lnTo>
                    <a:pt x="105918" y="640080"/>
                  </a:lnTo>
                  <a:lnTo>
                    <a:pt x="529590" y="640080"/>
                  </a:lnTo>
                  <a:lnTo>
                    <a:pt x="570839" y="631763"/>
                  </a:lnTo>
                  <a:lnTo>
                    <a:pt x="604504" y="609076"/>
                  </a:lnTo>
                  <a:lnTo>
                    <a:pt x="627191" y="575411"/>
                  </a:lnTo>
                  <a:lnTo>
                    <a:pt x="635507" y="534162"/>
                  </a:lnTo>
                  <a:lnTo>
                    <a:pt x="635507" y="105918"/>
                  </a:lnTo>
                  <a:lnTo>
                    <a:pt x="627191" y="64668"/>
                  </a:lnTo>
                  <a:lnTo>
                    <a:pt x="604504" y="31003"/>
                  </a:lnTo>
                  <a:lnTo>
                    <a:pt x="570839" y="8316"/>
                  </a:lnTo>
                  <a:lnTo>
                    <a:pt x="529590" y="0"/>
                  </a:lnTo>
                  <a:close/>
                </a:path>
              </a:pathLst>
            </a:custGeom>
            <a:solidFill>
              <a:srgbClr val="116FA2"/>
            </a:solidFill>
          </p:spPr>
          <p:txBody>
            <a:bodyPr wrap="square" lIns="0" tIns="0" rIns="0" bIns="0" rtlCol="0"/>
            <a:lstStyle/>
            <a:p>
              <a:endParaRPr/>
            </a:p>
          </p:txBody>
        </p:sp>
        <p:pic>
          <p:nvPicPr>
            <p:cNvPr id="29" name="object 29"/>
            <p:cNvPicPr/>
            <p:nvPr/>
          </p:nvPicPr>
          <p:blipFill>
            <a:blip r:embed="rId8" cstate="print"/>
            <a:stretch>
              <a:fillRect/>
            </a:stretch>
          </p:blipFill>
          <p:spPr>
            <a:xfrm>
              <a:off x="3093720" y="3125724"/>
              <a:ext cx="371856" cy="365760"/>
            </a:xfrm>
            <a:prstGeom prst="rect">
              <a:avLst/>
            </a:prstGeom>
          </p:spPr>
        </p:pic>
      </p:grpSp>
      <p:sp>
        <p:nvSpPr>
          <p:cNvPr id="30" name="object 30"/>
          <p:cNvSpPr txBox="1"/>
          <p:nvPr/>
        </p:nvSpPr>
        <p:spPr>
          <a:xfrm>
            <a:off x="4626355" y="3735451"/>
            <a:ext cx="1008380" cy="666115"/>
          </a:xfrm>
          <a:prstGeom prst="rect">
            <a:avLst/>
          </a:prstGeom>
        </p:spPr>
        <p:txBody>
          <a:bodyPr vert="horz" wrap="square" lIns="0" tIns="12700" rIns="0" bIns="0" rtlCol="0">
            <a:spAutoFit/>
          </a:bodyPr>
          <a:lstStyle/>
          <a:p>
            <a:pPr marL="12700" marR="5080" algn="ctr">
              <a:lnSpc>
                <a:spcPct val="100000"/>
              </a:lnSpc>
              <a:spcBef>
                <a:spcPts val="100"/>
              </a:spcBef>
            </a:pPr>
            <a:r>
              <a:rPr sz="1400" spc="-100" dirty="0">
                <a:solidFill>
                  <a:srgbClr val="003864"/>
                </a:solidFill>
                <a:latin typeface="Verdana"/>
                <a:cs typeface="Verdana"/>
              </a:rPr>
              <a:t>Điều</a:t>
            </a:r>
            <a:r>
              <a:rPr sz="1400" spc="-60" dirty="0">
                <a:solidFill>
                  <a:srgbClr val="003864"/>
                </a:solidFill>
                <a:latin typeface="Verdana"/>
                <a:cs typeface="Verdana"/>
              </a:rPr>
              <a:t>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100" dirty="0">
                <a:solidFill>
                  <a:srgbClr val="003864"/>
                </a:solidFill>
                <a:latin typeface="Verdana"/>
                <a:cs typeface="Verdana"/>
              </a:rPr>
              <a:t>theo </a:t>
            </a:r>
            <a:r>
              <a:rPr sz="1400" spc="-120" dirty="0">
                <a:solidFill>
                  <a:srgbClr val="003864"/>
                </a:solidFill>
                <a:latin typeface="Verdana"/>
                <a:cs typeface="Verdana"/>
              </a:rPr>
              <a:t>yêu</a:t>
            </a:r>
            <a:r>
              <a:rPr sz="1400" spc="-45" dirty="0">
                <a:solidFill>
                  <a:srgbClr val="003864"/>
                </a:solidFill>
                <a:latin typeface="Verdana"/>
                <a:cs typeface="Verdana"/>
              </a:rPr>
              <a:t> </a:t>
            </a:r>
            <a:r>
              <a:rPr sz="1400" spc="-105" dirty="0">
                <a:solidFill>
                  <a:srgbClr val="003864"/>
                </a:solidFill>
                <a:latin typeface="Verdana"/>
                <a:cs typeface="Verdana"/>
              </a:rPr>
              <a:t>cầu</a:t>
            </a:r>
            <a:r>
              <a:rPr sz="1400" spc="-45" dirty="0">
                <a:solidFill>
                  <a:srgbClr val="003864"/>
                </a:solidFill>
                <a:latin typeface="Verdana"/>
                <a:cs typeface="Verdana"/>
              </a:rPr>
              <a:t> </a:t>
            </a:r>
            <a:r>
              <a:rPr sz="1400" spc="-25" dirty="0">
                <a:solidFill>
                  <a:srgbClr val="003864"/>
                </a:solidFill>
                <a:latin typeface="Verdana"/>
                <a:cs typeface="Verdana"/>
              </a:rPr>
              <a:t>của </a:t>
            </a:r>
            <a:r>
              <a:rPr sz="1400" spc="-20" dirty="0">
                <a:solidFill>
                  <a:srgbClr val="003864"/>
                </a:solidFill>
                <a:latin typeface="Verdana"/>
                <a:cs typeface="Verdana"/>
              </a:rPr>
              <a:t>NĐBH</a:t>
            </a:r>
            <a:endParaRPr sz="1400">
              <a:latin typeface="Verdana"/>
              <a:cs typeface="Verdana"/>
            </a:endParaRPr>
          </a:p>
        </p:txBody>
      </p:sp>
      <p:grpSp>
        <p:nvGrpSpPr>
          <p:cNvPr id="31" name="object 31"/>
          <p:cNvGrpSpPr/>
          <p:nvPr/>
        </p:nvGrpSpPr>
        <p:grpSpPr>
          <a:xfrm>
            <a:off x="4829555" y="3003804"/>
            <a:ext cx="637540" cy="640080"/>
            <a:chOff x="4829555" y="3003804"/>
            <a:chExt cx="637540" cy="640080"/>
          </a:xfrm>
        </p:grpSpPr>
        <p:sp>
          <p:nvSpPr>
            <p:cNvPr id="32" name="object 32"/>
            <p:cNvSpPr/>
            <p:nvPr/>
          </p:nvSpPr>
          <p:spPr>
            <a:xfrm>
              <a:off x="4829555" y="3003804"/>
              <a:ext cx="637540" cy="640080"/>
            </a:xfrm>
            <a:custGeom>
              <a:avLst/>
              <a:gdLst/>
              <a:ahLst/>
              <a:cxnLst/>
              <a:rect l="l" t="t" r="r" b="b"/>
              <a:pathLst>
                <a:path w="637539" h="640079">
                  <a:moveTo>
                    <a:pt x="530860" y="0"/>
                  </a:moveTo>
                  <a:lnTo>
                    <a:pt x="106172" y="0"/>
                  </a:lnTo>
                  <a:lnTo>
                    <a:pt x="64829" y="8338"/>
                  </a:lnTo>
                  <a:lnTo>
                    <a:pt x="31083" y="31083"/>
                  </a:lnTo>
                  <a:lnTo>
                    <a:pt x="8338" y="64829"/>
                  </a:lnTo>
                  <a:lnTo>
                    <a:pt x="0" y="106172"/>
                  </a:lnTo>
                  <a:lnTo>
                    <a:pt x="0" y="533908"/>
                  </a:lnTo>
                  <a:lnTo>
                    <a:pt x="8338" y="575250"/>
                  </a:lnTo>
                  <a:lnTo>
                    <a:pt x="31083" y="608996"/>
                  </a:lnTo>
                  <a:lnTo>
                    <a:pt x="64829" y="631741"/>
                  </a:lnTo>
                  <a:lnTo>
                    <a:pt x="106172" y="640080"/>
                  </a:lnTo>
                  <a:lnTo>
                    <a:pt x="530860" y="640080"/>
                  </a:lnTo>
                  <a:lnTo>
                    <a:pt x="572202" y="631741"/>
                  </a:lnTo>
                  <a:lnTo>
                    <a:pt x="605948" y="608996"/>
                  </a:lnTo>
                  <a:lnTo>
                    <a:pt x="628693" y="575250"/>
                  </a:lnTo>
                  <a:lnTo>
                    <a:pt x="637032" y="533908"/>
                  </a:lnTo>
                  <a:lnTo>
                    <a:pt x="637032" y="106172"/>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pic>
          <p:nvPicPr>
            <p:cNvPr id="33" name="object 33"/>
            <p:cNvPicPr/>
            <p:nvPr/>
          </p:nvPicPr>
          <p:blipFill>
            <a:blip r:embed="rId9" cstate="print"/>
            <a:stretch>
              <a:fillRect/>
            </a:stretch>
          </p:blipFill>
          <p:spPr>
            <a:xfrm>
              <a:off x="4924043" y="3099816"/>
              <a:ext cx="446531" cy="449579"/>
            </a:xfrm>
            <a:prstGeom prst="rect">
              <a:avLst/>
            </a:prstGeom>
          </p:spPr>
        </p:pic>
      </p:grpSp>
      <p:sp>
        <p:nvSpPr>
          <p:cNvPr id="34" name="object 34"/>
          <p:cNvSpPr txBox="1"/>
          <p:nvPr/>
        </p:nvSpPr>
        <p:spPr>
          <a:xfrm>
            <a:off x="9934702" y="3676650"/>
            <a:ext cx="1486535" cy="666115"/>
          </a:xfrm>
          <a:prstGeom prst="rect">
            <a:avLst/>
          </a:prstGeom>
        </p:spPr>
        <p:txBody>
          <a:bodyPr vert="horz" wrap="square" lIns="0" tIns="12700" rIns="0" bIns="0" rtlCol="0">
            <a:spAutoFit/>
          </a:bodyPr>
          <a:lstStyle/>
          <a:p>
            <a:pPr marL="12065" marR="5080" indent="1270" algn="ctr">
              <a:lnSpc>
                <a:spcPct val="100000"/>
              </a:lnSpc>
              <a:spcBef>
                <a:spcPts val="100"/>
              </a:spcBef>
            </a:pPr>
            <a:r>
              <a:rPr sz="1400" spc="-100" dirty="0">
                <a:solidFill>
                  <a:srgbClr val="003864"/>
                </a:solidFill>
                <a:latin typeface="Verdana"/>
                <a:cs typeface="Verdana"/>
              </a:rPr>
              <a:t>Điều</a:t>
            </a:r>
            <a:r>
              <a:rPr sz="1400" spc="-55" dirty="0">
                <a:solidFill>
                  <a:srgbClr val="003864"/>
                </a:solidFill>
                <a:latin typeface="Verdana"/>
                <a:cs typeface="Verdana"/>
              </a:rPr>
              <a:t>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114" dirty="0">
                <a:solidFill>
                  <a:srgbClr val="003864"/>
                </a:solidFill>
                <a:latin typeface="Verdana"/>
                <a:cs typeface="Verdana"/>
              </a:rPr>
              <a:t>ngủ</a:t>
            </a:r>
            <a:r>
              <a:rPr sz="1400" spc="-60" dirty="0">
                <a:solidFill>
                  <a:srgbClr val="003864"/>
                </a:solidFill>
                <a:latin typeface="Verdana"/>
                <a:cs typeface="Verdana"/>
              </a:rPr>
              <a:t> </a:t>
            </a:r>
            <a:r>
              <a:rPr sz="1400" spc="-40" dirty="0">
                <a:solidFill>
                  <a:srgbClr val="003864"/>
                </a:solidFill>
                <a:latin typeface="Verdana"/>
                <a:cs typeface="Verdana"/>
              </a:rPr>
              <a:t>ngáy, </a:t>
            </a:r>
            <a:r>
              <a:rPr sz="1400" spc="-135" dirty="0">
                <a:solidFill>
                  <a:srgbClr val="003864"/>
                </a:solidFill>
                <a:latin typeface="Verdana"/>
                <a:cs typeface="Verdana"/>
              </a:rPr>
              <a:t>mất</a:t>
            </a:r>
            <a:r>
              <a:rPr sz="1400" spc="-40" dirty="0">
                <a:solidFill>
                  <a:srgbClr val="003864"/>
                </a:solidFill>
                <a:latin typeface="Verdana"/>
                <a:cs typeface="Verdana"/>
              </a:rPr>
              <a:t> </a:t>
            </a:r>
            <a:r>
              <a:rPr sz="1400" spc="-110" dirty="0">
                <a:solidFill>
                  <a:srgbClr val="003864"/>
                </a:solidFill>
                <a:latin typeface="Verdana"/>
                <a:cs typeface="Verdana"/>
              </a:rPr>
              <a:t>ngủ,</a:t>
            </a:r>
            <a:r>
              <a:rPr sz="1400" spc="-45" dirty="0">
                <a:solidFill>
                  <a:srgbClr val="003864"/>
                </a:solidFill>
                <a:latin typeface="Verdana"/>
                <a:cs typeface="Verdana"/>
              </a:rPr>
              <a:t> </a:t>
            </a:r>
            <a:r>
              <a:rPr sz="1400" spc="-140" dirty="0">
                <a:solidFill>
                  <a:srgbClr val="003864"/>
                </a:solidFill>
                <a:latin typeface="Verdana"/>
                <a:cs typeface="Verdana"/>
              </a:rPr>
              <a:t>mệt</a:t>
            </a:r>
            <a:r>
              <a:rPr sz="1400" spc="-50" dirty="0">
                <a:solidFill>
                  <a:srgbClr val="003864"/>
                </a:solidFill>
                <a:latin typeface="Verdana"/>
                <a:cs typeface="Verdana"/>
              </a:rPr>
              <a:t> </a:t>
            </a:r>
            <a:r>
              <a:rPr sz="1400" spc="-100" dirty="0">
                <a:solidFill>
                  <a:srgbClr val="003864"/>
                </a:solidFill>
                <a:latin typeface="Verdana"/>
                <a:cs typeface="Verdana"/>
              </a:rPr>
              <a:t>mỏi, </a:t>
            </a:r>
            <a:r>
              <a:rPr sz="1400" spc="-10" dirty="0">
                <a:solidFill>
                  <a:srgbClr val="003864"/>
                </a:solidFill>
                <a:latin typeface="Verdana"/>
                <a:cs typeface="Verdana"/>
              </a:rPr>
              <a:t>stress,…</a:t>
            </a:r>
            <a:endParaRPr sz="1400">
              <a:latin typeface="Verdana"/>
              <a:cs typeface="Verdana"/>
            </a:endParaRPr>
          </a:p>
        </p:txBody>
      </p:sp>
      <p:grpSp>
        <p:nvGrpSpPr>
          <p:cNvPr id="35" name="object 35"/>
          <p:cNvGrpSpPr/>
          <p:nvPr/>
        </p:nvGrpSpPr>
        <p:grpSpPr>
          <a:xfrm>
            <a:off x="10428731" y="2921507"/>
            <a:ext cx="635635" cy="640080"/>
            <a:chOff x="10428731" y="2921507"/>
            <a:chExt cx="635635" cy="640080"/>
          </a:xfrm>
        </p:grpSpPr>
        <p:sp>
          <p:nvSpPr>
            <p:cNvPr id="36" name="object 36"/>
            <p:cNvSpPr/>
            <p:nvPr/>
          </p:nvSpPr>
          <p:spPr>
            <a:xfrm>
              <a:off x="10428731" y="2921507"/>
              <a:ext cx="635635" cy="640080"/>
            </a:xfrm>
            <a:custGeom>
              <a:avLst/>
              <a:gdLst/>
              <a:ahLst/>
              <a:cxnLst/>
              <a:rect l="l" t="t" r="r" b="b"/>
              <a:pathLst>
                <a:path w="635634" h="640079">
                  <a:moveTo>
                    <a:pt x="529590" y="0"/>
                  </a:moveTo>
                  <a:lnTo>
                    <a:pt x="105918" y="0"/>
                  </a:lnTo>
                  <a:lnTo>
                    <a:pt x="64668" y="8316"/>
                  </a:lnTo>
                  <a:lnTo>
                    <a:pt x="31003" y="31003"/>
                  </a:lnTo>
                  <a:lnTo>
                    <a:pt x="8316" y="64668"/>
                  </a:lnTo>
                  <a:lnTo>
                    <a:pt x="0" y="105917"/>
                  </a:lnTo>
                  <a:lnTo>
                    <a:pt x="0" y="534162"/>
                  </a:lnTo>
                  <a:lnTo>
                    <a:pt x="8316" y="575411"/>
                  </a:lnTo>
                  <a:lnTo>
                    <a:pt x="31003" y="609076"/>
                  </a:lnTo>
                  <a:lnTo>
                    <a:pt x="64668" y="631763"/>
                  </a:lnTo>
                  <a:lnTo>
                    <a:pt x="105918" y="640079"/>
                  </a:lnTo>
                  <a:lnTo>
                    <a:pt x="529590" y="640079"/>
                  </a:lnTo>
                  <a:lnTo>
                    <a:pt x="570839" y="631763"/>
                  </a:lnTo>
                  <a:lnTo>
                    <a:pt x="604504" y="609076"/>
                  </a:lnTo>
                  <a:lnTo>
                    <a:pt x="627191" y="575411"/>
                  </a:lnTo>
                  <a:lnTo>
                    <a:pt x="635508" y="534162"/>
                  </a:lnTo>
                  <a:lnTo>
                    <a:pt x="635508" y="105917"/>
                  </a:lnTo>
                  <a:lnTo>
                    <a:pt x="627191" y="64668"/>
                  </a:lnTo>
                  <a:lnTo>
                    <a:pt x="604504" y="31003"/>
                  </a:lnTo>
                  <a:lnTo>
                    <a:pt x="570839" y="8316"/>
                  </a:lnTo>
                  <a:lnTo>
                    <a:pt x="529590" y="0"/>
                  </a:lnTo>
                  <a:close/>
                </a:path>
              </a:pathLst>
            </a:custGeom>
            <a:solidFill>
              <a:srgbClr val="116FA2"/>
            </a:solidFill>
          </p:spPr>
          <p:txBody>
            <a:bodyPr wrap="square" lIns="0" tIns="0" rIns="0" bIns="0" rtlCol="0"/>
            <a:lstStyle/>
            <a:p>
              <a:endParaRPr/>
            </a:p>
          </p:txBody>
        </p:sp>
        <p:pic>
          <p:nvPicPr>
            <p:cNvPr id="37" name="object 37"/>
            <p:cNvPicPr/>
            <p:nvPr/>
          </p:nvPicPr>
          <p:blipFill>
            <a:blip r:embed="rId10" cstate="print"/>
            <a:stretch>
              <a:fillRect/>
            </a:stretch>
          </p:blipFill>
          <p:spPr>
            <a:xfrm>
              <a:off x="10507979" y="2970275"/>
              <a:ext cx="477012" cy="492251"/>
            </a:xfrm>
            <a:prstGeom prst="rect">
              <a:avLst/>
            </a:prstGeom>
          </p:spPr>
        </p:pic>
      </p:grpSp>
      <p:sp>
        <p:nvSpPr>
          <p:cNvPr id="38" name="object 38"/>
          <p:cNvSpPr txBox="1"/>
          <p:nvPr/>
        </p:nvSpPr>
        <p:spPr>
          <a:xfrm>
            <a:off x="6331458" y="3693667"/>
            <a:ext cx="1362710" cy="666750"/>
          </a:xfrm>
          <a:prstGeom prst="rect">
            <a:avLst/>
          </a:prstGeom>
        </p:spPr>
        <p:txBody>
          <a:bodyPr vert="horz" wrap="square" lIns="0" tIns="12700" rIns="0" bIns="0" rtlCol="0">
            <a:spAutoFit/>
          </a:bodyPr>
          <a:lstStyle/>
          <a:p>
            <a:pPr marL="12700" marR="5080" algn="ctr">
              <a:lnSpc>
                <a:spcPct val="100000"/>
              </a:lnSpc>
              <a:spcBef>
                <a:spcPts val="100"/>
              </a:spcBef>
            </a:pPr>
            <a:r>
              <a:rPr sz="1400" spc="-110" dirty="0">
                <a:solidFill>
                  <a:srgbClr val="003864"/>
                </a:solidFill>
                <a:latin typeface="Verdana"/>
                <a:cs typeface="Verdana"/>
              </a:rPr>
              <a:t>Phẫu</a:t>
            </a:r>
            <a:r>
              <a:rPr sz="1400" spc="-35" dirty="0">
                <a:solidFill>
                  <a:srgbClr val="003864"/>
                </a:solidFill>
                <a:latin typeface="Verdana"/>
                <a:cs typeface="Verdana"/>
              </a:rPr>
              <a:t> </a:t>
            </a:r>
            <a:r>
              <a:rPr sz="1400" spc="-100" dirty="0">
                <a:solidFill>
                  <a:srgbClr val="003864"/>
                </a:solidFill>
                <a:latin typeface="Verdana"/>
                <a:cs typeface="Verdana"/>
              </a:rPr>
              <a:t>thuật/</a:t>
            </a:r>
            <a:r>
              <a:rPr sz="1400" spc="-55" dirty="0">
                <a:solidFill>
                  <a:srgbClr val="003864"/>
                </a:solidFill>
                <a:latin typeface="Verdana"/>
                <a:cs typeface="Verdana"/>
              </a:rPr>
              <a:t> </a:t>
            </a:r>
            <a:r>
              <a:rPr sz="1400" spc="-100" dirty="0">
                <a:solidFill>
                  <a:srgbClr val="003864"/>
                </a:solidFill>
                <a:latin typeface="Verdana"/>
                <a:cs typeface="Verdana"/>
              </a:rPr>
              <a:t>Điều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135" dirty="0">
                <a:solidFill>
                  <a:srgbClr val="003864"/>
                </a:solidFill>
                <a:latin typeface="Verdana"/>
                <a:cs typeface="Verdana"/>
              </a:rPr>
              <a:t>thẩm</a:t>
            </a:r>
            <a:r>
              <a:rPr sz="1400" spc="-45" dirty="0">
                <a:solidFill>
                  <a:srgbClr val="003864"/>
                </a:solidFill>
                <a:latin typeface="Verdana"/>
                <a:cs typeface="Verdana"/>
              </a:rPr>
              <a:t> </a:t>
            </a:r>
            <a:r>
              <a:rPr sz="1400" spc="-125" dirty="0">
                <a:solidFill>
                  <a:srgbClr val="003864"/>
                </a:solidFill>
                <a:latin typeface="Verdana"/>
                <a:cs typeface="Verdana"/>
              </a:rPr>
              <a:t>mĩ,</a:t>
            </a:r>
            <a:r>
              <a:rPr sz="1400" spc="-30" dirty="0">
                <a:solidFill>
                  <a:srgbClr val="003864"/>
                </a:solidFill>
                <a:latin typeface="Verdana"/>
                <a:cs typeface="Verdana"/>
              </a:rPr>
              <a:t> </a:t>
            </a:r>
            <a:r>
              <a:rPr sz="1400" spc="-25" dirty="0">
                <a:solidFill>
                  <a:srgbClr val="003864"/>
                </a:solidFill>
                <a:latin typeface="Verdana"/>
                <a:cs typeface="Verdana"/>
              </a:rPr>
              <a:t>cân </a:t>
            </a:r>
            <a:r>
              <a:rPr sz="1400" spc="-20" dirty="0">
                <a:solidFill>
                  <a:srgbClr val="003864"/>
                </a:solidFill>
                <a:latin typeface="Verdana"/>
                <a:cs typeface="Verdana"/>
              </a:rPr>
              <a:t>nặng</a:t>
            </a:r>
            <a:endParaRPr sz="1400">
              <a:latin typeface="Verdana"/>
              <a:cs typeface="Verdana"/>
            </a:endParaRPr>
          </a:p>
        </p:txBody>
      </p:sp>
      <p:grpSp>
        <p:nvGrpSpPr>
          <p:cNvPr id="39" name="object 39"/>
          <p:cNvGrpSpPr/>
          <p:nvPr/>
        </p:nvGrpSpPr>
        <p:grpSpPr>
          <a:xfrm>
            <a:off x="6697980" y="2962655"/>
            <a:ext cx="637540" cy="640080"/>
            <a:chOff x="6697980" y="2962655"/>
            <a:chExt cx="637540" cy="640080"/>
          </a:xfrm>
        </p:grpSpPr>
        <p:sp>
          <p:nvSpPr>
            <p:cNvPr id="40" name="object 40"/>
            <p:cNvSpPr/>
            <p:nvPr/>
          </p:nvSpPr>
          <p:spPr>
            <a:xfrm>
              <a:off x="6697980" y="2962655"/>
              <a:ext cx="637540" cy="640080"/>
            </a:xfrm>
            <a:custGeom>
              <a:avLst/>
              <a:gdLst/>
              <a:ahLst/>
              <a:cxnLst/>
              <a:rect l="l" t="t" r="r" b="b"/>
              <a:pathLst>
                <a:path w="637540" h="640079">
                  <a:moveTo>
                    <a:pt x="530860" y="0"/>
                  </a:moveTo>
                  <a:lnTo>
                    <a:pt x="106172" y="0"/>
                  </a:lnTo>
                  <a:lnTo>
                    <a:pt x="64829" y="8338"/>
                  </a:lnTo>
                  <a:lnTo>
                    <a:pt x="31083" y="31083"/>
                  </a:lnTo>
                  <a:lnTo>
                    <a:pt x="8338" y="64829"/>
                  </a:lnTo>
                  <a:lnTo>
                    <a:pt x="0" y="106172"/>
                  </a:lnTo>
                  <a:lnTo>
                    <a:pt x="0" y="533908"/>
                  </a:lnTo>
                  <a:lnTo>
                    <a:pt x="8338" y="575250"/>
                  </a:lnTo>
                  <a:lnTo>
                    <a:pt x="31083" y="608996"/>
                  </a:lnTo>
                  <a:lnTo>
                    <a:pt x="64829" y="631741"/>
                  </a:lnTo>
                  <a:lnTo>
                    <a:pt x="106172" y="640080"/>
                  </a:lnTo>
                  <a:lnTo>
                    <a:pt x="530860" y="640080"/>
                  </a:lnTo>
                  <a:lnTo>
                    <a:pt x="572202" y="631741"/>
                  </a:lnTo>
                  <a:lnTo>
                    <a:pt x="605948" y="608996"/>
                  </a:lnTo>
                  <a:lnTo>
                    <a:pt x="628693" y="575250"/>
                  </a:lnTo>
                  <a:lnTo>
                    <a:pt x="637031" y="533908"/>
                  </a:lnTo>
                  <a:lnTo>
                    <a:pt x="637031" y="106172"/>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pic>
          <p:nvPicPr>
            <p:cNvPr id="41" name="object 41"/>
            <p:cNvPicPr/>
            <p:nvPr/>
          </p:nvPicPr>
          <p:blipFill>
            <a:blip r:embed="rId11" cstate="print"/>
            <a:stretch>
              <a:fillRect/>
            </a:stretch>
          </p:blipFill>
          <p:spPr>
            <a:xfrm>
              <a:off x="6815328" y="3066287"/>
              <a:ext cx="402335" cy="402336"/>
            </a:xfrm>
            <a:prstGeom prst="rect">
              <a:avLst/>
            </a:prstGeom>
          </p:spPr>
        </p:pic>
      </p:grpSp>
      <p:sp>
        <p:nvSpPr>
          <p:cNvPr id="42" name="object 42"/>
          <p:cNvSpPr txBox="1"/>
          <p:nvPr/>
        </p:nvSpPr>
        <p:spPr>
          <a:xfrm>
            <a:off x="8312277" y="3707638"/>
            <a:ext cx="1136650" cy="666115"/>
          </a:xfrm>
          <a:prstGeom prst="rect">
            <a:avLst/>
          </a:prstGeom>
        </p:spPr>
        <p:txBody>
          <a:bodyPr vert="horz" wrap="square" lIns="0" tIns="12700" rIns="0" bIns="0" rtlCol="0">
            <a:spAutoFit/>
          </a:bodyPr>
          <a:lstStyle/>
          <a:p>
            <a:pPr marL="12065" marR="5080" algn="ctr">
              <a:lnSpc>
                <a:spcPct val="100000"/>
              </a:lnSpc>
              <a:spcBef>
                <a:spcPts val="100"/>
              </a:spcBef>
            </a:pPr>
            <a:r>
              <a:rPr sz="1400" spc="-140" dirty="0">
                <a:solidFill>
                  <a:srgbClr val="003864"/>
                </a:solidFill>
                <a:latin typeface="Verdana"/>
                <a:cs typeface="Verdana"/>
              </a:rPr>
              <a:t>Khám,</a:t>
            </a:r>
            <a:r>
              <a:rPr sz="1400" spc="-30" dirty="0">
                <a:solidFill>
                  <a:srgbClr val="003864"/>
                </a:solidFill>
                <a:latin typeface="Verdana"/>
                <a:cs typeface="Verdana"/>
              </a:rPr>
              <a:t> </a:t>
            </a:r>
            <a:r>
              <a:rPr sz="1400" spc="-100" dirty="0">
                <a:solidFill>
                  <a:srgbClr val="003864"/>
                </a:solidFill>
                <a:latin typeface="Verdana"/>
                <a:cs typeface="Verdana"/>
              </a:rPr>
              <a:t>điều</a:t>
            </a:r>
            <a:r>
              <a:rPr sz="1400" spc="-40" dirty="0">
                <a:solidFill>
                  <a:srgbClr val="003864"/>
                </a:solidFill>
                <a:latin typeface="Verdana"/>
                <a:cs typeface="Verdana"/>
              </a:rPr>
              <a:t> </a:t>
            </a:r>
            <a:r>
              <a:rPr sz="1400" spc="-70" dirty="0">
                <a:solidFill>
                  <a:srgbClr val="003864"/>
                </a:solidFill>
                <a:latin typeface="Verdana"/>
                <a:cs typeface="Verdana"/>
              </a:rPr>
              <a:t>trị </a:t>
            </a:r>
            <a:r>
              <a:rPr sz="1400" spc="-95" dirty="0">
                <a:solidFill>
                  <a:srgbClr val="003864"/>
                </a:solidFill>
                <a:latin typeface="Verdana"/>
                <a:cs typeface="Verdana"/>
              </a:rPr>
              <a:t>các</a:t>
            </a:r>
            <a:r>
              <a:rPr sz="1400" spc="-30" dirty="0">
                <a:solidFill>
                  <a:srgbClr val="003864"/>
                </a:solidFill>
                <a:latin typeface="Verdana"/>
                <a:cs typeface="Verdana"/>
              </a:rPr>
              <a:t> </a:t>
            </a:r>
            <a:r>
              <a:rPr sz="1400" spc="-105" dirty="0">
                <a:solidFill>
                  <a:srgbClr val="003864"/>
                </a:solidFill>
                <a:latin typeface="Verdana"/>
                <a:cs typeface="Verdana"/>
              </a:rPr>
              <a:t>tật</a:t>
            </a:r>
            <a:r>
              <a:rPr sz="1400" spc="-45" dirty="0">
                <a:solidFill>
                  <a:srgbClr val="003864"/>
                </a:solidFill>
                <a:latin typeface="Verdana"/>
                <a:cs typeface="Verdana"/>
              </a:rPr>
              <a:t> </a:t>
            </a:r>
            <a:r>
              <a:rPr sz="1400" spc="-20" dirty="0">
                <a:solidFill>
                  <a:srgbClr val="003864"/>
                </a:solidFill>
                <a:latin typeface="Verdana"/>
                <a:cs typeface="Verdana"/>
              </a:rPr>
              <a:t>khúc</a:t>
            </a:r>
            <a:endParaRPr sz="1400">
              <a:latin typeface="Verdana"/>
              <a:cs typeface="Verdana"/>
            </a:endParaRPr>
          </a:p>
          <a:p>
            <a:pPr marL="635" algn="ctr">
              <a:lnSpc>
                <a:spcPct val="100000"/>
              </a:lnSpc>
              <a:spcBef>
                <a:spcPts val="5"/>
              </a:spcBef>
            </a:pPr>
            <a:r>
              <a:rPr sz="1400" spc="-25" dirty="0">
                <a:solidFill>
                  <a:srgbClr val="003864"/>
                </a:solidFill>
                <a:latin typeface="Verdana"/>
                <a:cs typeface="Verdana"/>
              </a:rPr>
              <a:t>xạ</a:t>
            </a:r>
            <a:endParaRPr sz="1400">
              <a:latin typeface="Verdana"/>
              <a:cs typeface="Verdana"/>
            </a:endParaRPr>
          </a:p>
        </p:txBody>
      </p:sp>
      <p:grpSp>
        <p:nvGrpSpPr>
          <p:cNvPr id="43" name="object 43"/>
          <p:cNvGrpSpPr/>
          <p:nvPr/>
        </p:nvGrpSpPr>
        <p:grpSpPr>
          <a:xfrm>
            <a:off x="8545068" y="3014472"/>
            <a:ext cx="635635" cy="640080"/>
            <a:chOff x="8545068" y="3014472"/>
            <a:chExt cx="635635" cy="640080"/>
          </a:xfrm>
        </p:grpSpPr>
        <p:sp>
          <p:nvSpPr>
            <p:cNvPr id="44" name="object 44"/>
            <p:cNvSpPr/>
            <p:nvPr/>
          </p:nvSpPr>
          <p:spPr>
            <a:xfrm>
              <a:off x="8545068" y="3014472"/>
              <a:ext cx="635635" cy="640080"/>
            </a:xfrm>
            <a:custGeom>
              <a:avLst/>
              <a:gdLst/>
              <a:ahLst/>
              <a:cxnLst/>
              <a:rect l="l" t="t" r="r" b="b"/>
              <a:pathLst>
                <a:path w="635634" h="640079">
                  <a:moveTo>
                    <a:pt x="529589" y="0"/>
                  </a:moveTo>
                  <a:lnTo>
                    <a:pt x="105917" y="0"/>
                  </a:lnTo>
                  <a:lnTo>
                    <a:pt x="64668" y="8316"/>
                  </a:lnTo>
                  <a:lnTo>
                    <a:pt x="31003" y="31003"/>
                  </a:lnTo>
                  <a:lnTo>
                    <a:pt x="8316" y="64668"/>
                  </a:lnTo>
                  <a:lnTo>
                    <a:pt x="0" y="105917"/>
                  </a:lnTo>
                  <a:lnTo>
                    <a:pt x="0" y="534162"/>
                  </a:lnTo>
                  <a:lnTo>
                    <a:pt x="8316" y="575411"/>
                  </a:lnTo>
                  <a:lnTo>
                    <a:pt x="31003" y="609076"/>
                  </a:lnTo>
                  <a:lnTo>
                    <a:pt x="64668" y="631763"/>
                  </a:lnTo>
                  <a:lnTo>
                    <a:pt x="105917" y="640079"/>
                  </a:lnTo>
                  <a:lnTo>
                    <a:pt x="529589" y="640079"/>
                  </a:lnTo>
                  <a:lnTo>
                    <a:pt x="570839" y="631763"/>
                  </a:lnTo>
                  <a:lnTo>
                    <a:pt x="604504" y="609076"/>
                  </a:lnTo>
                  <a:lnTo>
                    <a:pt x="627191" y="575411"/>
                  </a:lnTo>
                  <a:lnTo>
                    <a:pt x="635507" y="534162"/>
                  </a:lnTo>
                  <a:lnTo>
                    <a:pt x="635507" y="105917"/>
                  </a:lnTo>
                  <a:lnTo>
                    <a:pt x="627191" y="64668"/>
                  </a:lnTo>
                  <a:lnTo>
                    <a:pt x="604504" y="31003"/>
                  </a:lnTo>
                  <a:lnTo>
                    <a:pt x="570839" y="8316"/>
                  </a:lnTo>
                  <a:lnTo>
                    <a:pt x="529589" y="0"/>
                  </a:lnTo>
                  <a:close/>
                </a:path>
              </a:pathLst>
            </a:custGeom>
            <a:solidFill>
              <a:srgbClr val="116FA2"/>
            </a:solidFill>
          </p:spPr>
          <p:txBody>
            <a:bodyPr wrap="square" lIns="0" tIns="0" rIns="0" bIns="0" rtlCol="0"/>
            <a:lstStyle/>
            <a:p>
              <a:endParaRPr/>
            </a:p>
          </p:txBody>
        </p:sp>
        <p:pic>
          <p:nvPicPr>
            <p:cNvPr id="45" name="object 45"/>
            <p:cNvPicPr/>
            <p:nvPr/>
          </p:nvPicPr>
          <p:blipFill>
            <a:blip r:embed="rId12" cstate="print"/>
            <a:stretch>
              <a:fillRect/>
            </a:stretch>
          </p:blipFill>
          <p:spPr>
            <a:xfrm>
              <a:off x="8609076" y="3089148"/>
              <a:ext cx="492251" cy="507491"/>
            </a:xfrm>
            <a:prstGeom prst="rect">
              <a:avLst/>
            </a:prstGeom>
          </p:spPr>
        </p:pic>
      </p:grpSp>
      <p:sp>
        <p:nvSpPr>
          <p:cNvPr id="46" name="object 46"/>
          <p:cNvSpPr txBox="1"/>
          <p:nvPr/>
        </p:nvSpPr>
        <p:spPr>
          <a:xfrm>
            <a:off x="513080" y="3599815"/>
            <a:ext cx="1821180" cy="880110"/>
          </a:xfrm>
          <a:prstGeom prst="rect">
            <a:avLst/>
          </a:prstGeom>
        </p:spPr>
        <p:txBody>
          <a:bodyPr vert="horz" wrap="square" lIns="0" tIns="12700" rIns="0" bIns="0" rtlCol="0">
            <a:spAutoFit/>
          </a:bodyPr>
          <a:lstStyle/>
          <a:p>
            <a:pPr marL="12700" marR="5080" indent="-635" algn="ctr">
              <a:lnSpc>
                <a:spcPct val="100000"/>
              </a:lnSpc>
              <a:spcBef>
                <a:spcPts val="100"/>
              </a:spcBef>
            </a:pPr>
            <a:r>
              <a:rPr sz="1400" spc="-100" dirty="0">
                <a:solidFill>
                  <a:srgbClr val="003864"/>
                </a:solidFill>
                <a:latin typeface="Verdana"/>
                <a:cs typeface="Verdana"/>
              </a:rPr>
              <a:t>Điều</a:t>
            </a:r>
            <a:r>
              <a:rPr sz="1400" spc="-60" dirty="0">
                <a:solidFill>
                  <a:srgbClr val="003864"/>
                </a:solidFill>
                <a:latin typeface="Verdana"/>
                <a:cs typeface="Verdana"/>
              </a:rPr>
              <a:t>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120" dirty="0">
                <a:solidFill>
                  <a:srgbClr val="003864"/>
                </a:solidFill>
                <a:latin typeface="Verdana"/>
                <a:cs typeface="Verdana"/>
              </a:rPr>
              <a:t>vô</a:t>
            </a:r>
            <a:r>
              <a:rPr sz="1400" spc="-30" dirty="0">
                <a:solidFill>
                  <a:srgbClr val="003864"/>
                </a:solidFill>
                <a:latin typeface="Verdana"/>
                <a:cs typeface="Verdana"/>
              </a:rPr>
              <a:t> </a:t>
            </a:r>
            <a:r>
              <a:rPr sz="1400" spc="-100" dirty="0">
                <a:solidFill>
                  <a:srgbClr val="003864"/>
                </a:solidFill>
                <a:latin typeface="Verdana"/>
                <a:cs typeface="Verdana"/>
              </a:rPr>
              <a:t>sinh,</a:t>
            </a:r>
            <a:r>
              <a:rPr sz="1400" spc="-55" dirty="0">
                <a:solidFill>
                  <a:srgbClr val="003864"/>
                </a:solidFill>
                <a:latin typeface="Verdana"/>
                <a:cs typeface="Verdana"/>
              </a:rPr>
              <a:t> </a:t>
            </a:r>
            <a:r>
              <a:rPr sz="1400" spc="-25" dirty="0">
                <a:solidFill>
                  <a:srgbClr val="003864"/>
                </a:solidFill>
                <a:latin typeface="Verdana"/>
                <a:cs typeface="Verdana"/>
              </a:rPr>
              <a:t>bất </a:t>
            </a:r>
            <a:r>
              <a:rPr sz="1400" spc="-85" dirty="0">
                <a:solidFill>
                  <a:srgbClr val="003864"/>
                </a:solidFill>
                <a:latin typeface="Verdana"/>
                <a:cs typeface="Verdana"/>
              </a:rPr>
              <a:t>lực,</a:t>
            </a:r>
            <a:r>
              <a:rPr sz="1400" spc="-30" dirty="0">
                <a:solidFill>
                  <a:srgbClr val="003864"/>
                </a:solidFill>
                <a:latin typeface="Verdana"/>
                <a:cs typeface="Verdana"/>
              </a:rPr>
              <a:t> </a:t>
            </a:r>
            <a:r>
              <a:rPr sz="1400" spc="-125" dirty="0">
                <a:solidFill>
                  <a:srgbClr val="003864"/>
                </a:solidFill>
                <a:latin typeface="Verdana"/>
                <a:cs typeface="Verdana"/>
              </a:rPr>
              <a:t>kế</a:t>
            </a:r>
            <a:r>
              <a:rPr sz="1400" spc="-30" dirty="0">
                <a:solidFill>
                  <a:srgbClr val="003864"/>
                </a:solidFill>
                <a:latin typeface="Verdana"/>
                <a:cs typeface="Verdana"/>
              </a:rPr>
              <a:t> </a:t>
            </a:r>
            <a:r>
              <a:rPr sz="1400" spc="-110" dirty="0">
                <a:solidFill>
                  <a:srgbClr val="003864"/>
                </a:solidFill>
                <a:latin typeface="Verdana"/>
                <a:cs typeface="Verdana"/>
              </a:rPr>
              <a:t>hoạch</a:t>
            </a:r>
            <a:r>
              <a:rPr sz="1400" spc="-50" dirty="0">
                <a:solidFill>
                  <a:srgbClr val="003864"/>
                </a:solidFill>
                <a:latin typeface="Verdana"/>
                <a:cs typeface="Verdana"/>
              </a:rPr>
              <a:t> </a:t>
            </a:r>
            <a:r>
              <a:rPr sz="1400" spc="-110" dirty="0">
                <a:solidFill>
                  <a:srgbClr val="003864"/>
                </a:solidFill>
                <a:latin typeface="Verdana"/>
                <a:cs typeface="Verdana"/>
              </a:rPr>
              <a:t>hóa</a:t>
            </a:r>
            <a:r>
              <a:rPr sz="1400" spc="-40" dirty="0">
                <a:solidFill>
                  <a:srgbClr val="003864"/>
                </a:solidFill>
                <a:latin typeface="Verdana"/>
                <a:cs typeface="Verdana"/>
              </a:rPr>
              <a:t> </a:t>
            </a:r>
            <a:r>
              <a:rPr sz="1400" spc="-25" dirty="0">
                <a:solidFill>
                  <a:srgbClr val="003864"/>
                </a:solidFill>
                <a:latin typeface="Verdana"/>
                <a:cs typeface="Verdana"/>
              </a:rPr>
              <a:t>gia </a:t>
            </a:r>
            <a:r>
              <a:rPr sz="1400" spc="-100" dirty="0">
                <a:solidFill>
                  <a:srgbClr val="003864"/>
                </a:solidFill>
                <a:latin typeface="Verdana"/>
                <a:cs typeface="Verdana"/>
              </a:rPr>
              <a:t>đình,</a:t>
            </a:r>
            <a:r>
              <a:rPr sz="1400" spc="-45" dirty="0">
                <a:solidFill>
                  <a:srgbClr val="003864"/>
                </a:solidFill>
                <a:latin typeface="Verdana"/>
                <a:cs typeface="Verdana"/>
              </a:rPr>
              <a:t> </a:t>
            </a:r>
            <a:r>
              <a:rPr sz="1400" spc="-100" dirty="0">
                <a:solidFill>
                  <a:srgbClr val="003864"/>
                </a:solidFill>
                <a:latin typeface="Verdana"/>
                <a:cs typeface="Verdana"/>
              </a:rPr>
              <a:t>các</a:t>
            </a:r>
            <a:r>
              <a:rPr sz="1400" spc="-15" dirty="0">
                <a:solidFill>
                  <a:srgbClr val="003864"/>
                </a:solidFill>
                <a:latin typeface="Verdana"/>
                <a:cs typeface="Verdana"/>
              </a:rPr>
              <a:t> </a:t>
            </a:r>
            <a:r>
              <a:rPr sz="1400" spc="-114" dirty="0">
                <a:solidFill>
                  <a:srgbClr val="003864"/>
                </a:solidFill>
                <a:latin typeface="Verdana"/>
                <a:cs typeface="Verdana"/>
              </a:rPr>
              <a:t>bệnh</a:t>
            </a:r>
            <a:r>
              <a:rPr sz="1400" spc="-50" dirty="0">
                <a:solidFill>
                  <a:srgbClr val="003864"/>
                </a:solidFill>
                <a:latin typeface="Verdana"/>
                <a:cs typeface="Verdana"/>
              </a:rPr>
              <a:t> </a:t>
            </a:r>
            <a:r>
              <a:rPr sz="1400" spc="-95" dirty="0">
                <a:solidFill>
                  <a:srgbClr val="003864"/>
                </a:solidFill>
                <a:latin typeface="Verdana"/>
                <a:cs typeface="Verdana"/>
              </a:rPr>
              <a:t>rối</a:t>
            </a:r>
            <a:r>
              <a:rPr sz="1400" spc="-40" dirty="0">
                <a:solidFill>
                  <a:srgbClr val="003864"/>
                </a:solidFill>
                <a:latin typeface="Verdana"/>
                <a:cs typeface="Verdana"/>
              </a:rPr>
              <a:t> </a:t>
            </a:r>
            <a:r>
              <a:rPr sz="1400" spc="-80" dirty="0">
                <a:solidFill>
                  <a:srgbClr val="003864"/>
                </a:solidFill>
                <a:latin typeface="Verdana"/>
                <a:cs typeface="Verdana"/>
              </a:rPr>
              <a:t>loạn </a:t>
            </a:r>
            <a:r>
              <a:rPr sz="1400" spc="-100" dirty="0">
                <a:solidFill>
                  <a:srgbClr val="003864"/>
                </a:solidFill>
                <a:latin typeface="Verdana"/>
                <a:cs typeface="Verdana"/>
              </a:rPr>
              <a:t>chức</a:t>
            </a:r>
            <a:r>
              <a:rPr sz="1400" spc="-40" dirty="0">
                <a:solidFill>
                  <a:srgbClr val="003864"/>
                </a:solidFill>
                <a:latin typeface="Verdana"/>
                <a:cs typeface="Verdana"/>
              </a:rPr>
              <a:t> </a:t>
            </a:r>
            <a:r>
              <a:rPr sz="1400" spc="-114" dirty="0">
                <a:solidFill>
                  <a:srgbClr val="003864"/>
                </a:solidFill>
                <a:latin typeface="Verdana"/>
                <a:cs typeface="Verdana"/>
              </a:rPr>
              <a:t>năng</a:t>
            </a:r>
            <a:r>
              <a:rPr sz="1400" spc="-35" dirty="0">
                <a:solidFill>
                  <a:srgbClr val="003864"/>
                </a:solidFill>
                <a:latin typeface="Verdana"/>
                <a:cs typeface="Verdana"/>
              </a:rPr>
              <a:t> </a:t>
            </a:r>
            <a:r>
              <a:rPr sz="1400" spc="-100" dirty="0">
                <a:solidFill>
                  <a:srgbClr val="003864"/>
                </a:solidFill>
                <a:latin typeface="Verdana"/>
                <a:cs typeface="Verdana"/>
              </a:rPr>
              <a:t>sinh</a:t>
            </a:r>
            <a:r>
              <a:rPr sz="1400" spc="-35" dirty="0">
                <a:solidFill>
                  <a:srgbClr val="003864"/>
                </a:solidFill>
                <a:latin typeface="Verdana"/>
                <a:cs typeface="Verdana"/>
              </a:rPr>
              <a:t> </a:t>
            </a:r>
            <a:r>
              <a:rPr sz="1400" spc="-25" dirty="0">
                <a:solidFill>
                  <a:srgbClr val="003864"/>
                </a:solidFill>
                <a:latin typeface="Verdana"/>
                <a:cs typeface="Verdana"/>
              </a:rPr>
              <a:t>dục</a:t>
            </a:r>
            <a:endParaRPr sz="1400">
              <a:latin typeface="Verdana"/>
              <a:cs typeface="Verdana"/>
            </a:endParaRPr>
          </a:p>
        </p:txBody>
      </p:sp>
      <p:grpSp>
        <p:nvGrpSpPr>
          <p:cNvPr id="47" name="object 47"/>
          <p:cNvGrpSpPr/>
          <p:nvPr/>
        </p:nvGrpSpPr>
        <p:grpSpPr>
          <a:xfrm>
            <a:off x="1092708" y="2935223"/>
            <a:ext cx="635635" cy="640080"/>
            <a:chOff x="1092708" y="2935223"/>
            <a:chExt cx="635635" cy="640080"/>
          </a:xfrm>
        </p:grpSpPr>
        <p:sp>
          <p:nvSpPr>
            <p:cNvPr id="48" name="object 48"/>
            <p:cNvSpPr/>
            <p:nvPr/>
          </p:nvSpPr>
          <p:spPr>
            <a:xfrm>
              <a:off x="1092708" y="2935223"/>
              <a:ext cx="635635" cy="640080"/>
            </a:xfrm>
            <a:custGeom>
              <a:avLst/>
              <a:gdLst/>
              <a:ahLst/>
              <a:cxnLst/>
              <a:rect l="l" t="t" r="r" b="b"/>
              <a:pathLst>
                <a:path w="635635" h="640079">
                  <a:moveTo>
                    <a:pt x="529589" y="0"/>
                  </a:moveTo>
                  <a:lnTo>
                    <a:pt x="105917" y="0"/>
                  </a:lnTo>
                  <a:lnTo>
                    <a:pt x="64690" y="8316"/>
                  </a:lnTo>
                  <a:lnTo>
                    <a:pt x="31022" y="31003"/>
                  </a:lnTo>
                  <a:lnTo>
                    <a:pt x="8323" y="64668"/>
                  </a:lnTo>
                  <a:lnTo>
                    <a:pt x="0" y="105917"/>
                  </a:lnTo>
                  <a:lnTo>
                    <a:pt x="0" y="534162"/>
                  </a:lnTo>
                  <a:lnTo>
                    <a:pt x="8323" y="575411"/>
                  </a:lnTo>
                  <a:lnTo>
                    <a:pt x="31022" y="609076"/>
                  </a:lnTo>
                  <a:lnTo>
                    <a:pt x="64690" y="631763"/>
                  </a:lnTo>
                  <a:lnTo>
                    <a:pt x="105917" y="640079"/>
                  </a:lnTo>
                  <a:lnTo>
                    <a:pt x="529589" y="640079"/>
                  </a:lnTo>
                  <a:lnTo>
                    <a:pt x="570839" y="631763"/>
                  </a:lnTo>
                  <a:lnTo>
                    <a:pt x="604504" y="609076"/>
                  </a:lnTo>
                  <a:lnTo>
                    <a:pt x="627191" y="575411"/>
                  </a:lnTo>
                  <a:lnTo>
                    <a:pt x="635508" y="534162"/>
                  </a:lnTo>
                  <a:lnTo>
                    <a:pt x="635508" y="105917"/>
                  </a:lnTo>
                  <a:lnTo>
                    <a:pt x="627191" y="64668"/>
                  </a:lnTo>
                  <a:lnTo>
                    <a:pt x="604504" y="31003"/>
                  </a:lnTo>
                  <a:lnTo>
                    <a:pt x="570839" y="8316"/>
                  </a:lnTo>
                  <a:lnTo>
                    <a:pt x="529589" y="0"/>
                  </a:lnTo>
                  <a:close/>
                </a:path>
              </a:pathLst>
            </a:custGeom>
            <a:solidFill>
              <a:srgbClr val="116FA2"/>
            </a:solidFill>
          </p:spPr>
          <p:txBody>
            <a:bodyPr wrap="square" lIns="0" tIns="0" rIns="0" bIns="0" rtlCol="0"/>
            <a:lstStyle/>
            <a:p>
              <a:endParaRPr/>
            </a:p>
          </p:txBody>
        </p:sp>
        <p:pic>
          <p:nvPicPr>
            <p:cNvPr id="49" name="object 49"/>
            <p:cNvPicPr/>
            <p:nvPr/>
          </p:nvPicPr>
          <p:blipFill>
            <a:blip r:embed="rId13" cstate="print"/>
            <a:stretch>
              <a:fillRect/>
            </a:stretch>
          </p:blipFill>
          <p:spPr>
            <a:xfrm>
              <a:off x="1226820" y="3073907"/>
              <a:ext cx="353568" cy="362712"/>
            </a:xfrm>
            <a:prstGeom prst="rect">
              <a:avLst/>
            </a:prstGeom>
          </p:spPr>
        </p:pic>
      </p:grpSp>
      <p:sp>
        <p:nvSpPr>
          <p:cNvPr id="50" name="object 50"/>
          <p:cNvSpPr txBox="1"/>
          <p:nvPr/>
        </p:nvSpPr>
        <p:spPr>
          <a:xfrm>
            <a:off x="4489196" y="5449925"/>
            <a:ext cx="1282700" cy="879475"/>
          </a:xfrm>
          <a:prstGeom prst="rect">
            <a:avLst/>
          </a:prstGeom>
        </p:spPr>
        <p:txBody>
          <a:bodyPr vert="horz" wrap="square" lIns="0" tIns="12700" rIns="0" bIns="0" rtlCol="0">
            <a:spAutoFit/>
          </a:bodyPr>
          <a:lstStyle/>
          <a:p>
            <a:pPr marL="12700" marR="5080" indent="635" algn="ctr">
              <a:lnSpc>
                <a:spcPct val="100000"/>
              </a:lnSpc>
              <a:spcBef>
                <a:spcPts val="100"/>
              </a:spcBef>
            </a:pPr>
            <a:r>
              <a:rPr sz="1400" spc="-120" dirty="0">
                <a:solidFill>
                  <a:srgbClr val="003864"/>
                </a:solidFill>
                <a:latin typeface="Verdana"/>
                <a:cs typeface="Verdana"/>
              </a:rPr>
              <a:t>Xét</a:t>
            </a:r>
            <a:r>
              <a:rPr sz="1400" spc="-55" dirty="0">
                <a:solidFill>
                  <a:srgbClr val="003864"/>
                </a:solidFill>
                <a:latin typeface="Verdana"/>
                <a:cs typeface="Verdana"/>
              </a:rPr>
              <a:t> </a:t>
            </a:r>
            <a:r>
              <a:rPr sz="1400" spc="-10" dirty="0">
                <a:solidFill>
                  <a:srgbClr val="003864"/>
                </a:solidFill>
                <a:latin typeface="Verdana"/>
                <a:cs typeface="Verdana"/>
              </a:rPr>
              <a:t>nghiệm </a:t>
            </a:r>
            <a:r>
              <a:rPr sz="1400" spc="-120" dirty="0">
                <a:solidFill>
                  <a:srgbClr val="003864"/>
                </a:solidFill>
                <a:latin typeface="Verdana"/>
                <a:cs typeface="Verdana"/>
              </a:rPr>
              <a:t>không</a:t>
            </a:r>
            <a:r>
              <a:rPr sz="1400" spc="-40" dirty="0">
                <a:solidFill>
                  <a:srgbClr val="003864"/>
                </a:solidFill>
                <a:latin typeface="Verdana"/>
                <a:cs typeface="Verdana"/>
              </a:rPr>
              <a:t> </a:t>
            </a:r>
            <a:r>
              <a:rPr sz="1400" spc="-95" dirty="0">
                <a:solidFill>
                  <a:srgbClr val="003864"/>
                </a:solidFill>
                <a:latin typeface="Verdana"/>
                <a:cs typeface="Verdana"/>
              </a:rPr>
              <a:t>liên</a:t>
            </a:r>
            <a:r>
              <a:rPr sz="1400" spc="-25" dirty="0">
                <a:solidFill>
                  <a:srgbClr val="003864"/>
                </a:solidFill>
                <a:latin typeface="Verdana"/>
                <a:cs typeface="Verdana"/>
              </a:rPr>
              <a:t> </a:t>
            </a:r>
            <a:r>
              <a:rPr sz="1400" spc="-105" dirty="0">
                <a:solidFill>
                  <a:srgbClr val="003864"/>
                </a:solidFill>
                <a:latin typeface="Verdana"/>
                <a:cs typeface="Verdana"/>
              </a:rPr>
              <a:t>quan </a:t>
            </a:r>
            <a:r>
              <a:rPr sz="1400" spc="-100" dirty="0">
                <a:solidFill>
                  <a:srgbClr val="003864"/>
                </a:solidFill>
                <a:latin typeface="Verdana"/>
                <a:cs typeface="Verdana"/>
              </a:rPr>
              <a:t>đến</a:t>
            </a:r>
            <a:r>
              <a:rPr sz="1400" spc="-55" dirty="0">
                <a:solidFill>
                  <a:srgbClr val="003864"/>
                </a:solidFill>
                <a:latin typeface="Verdana"/>
                <a:cs typeface="Verdana"/>
              </a:rPr>
              <a:t> </a:t>
            </a:r>
            <a:r>
              <a:rPr sz="1400" spc="-110" dirty="0">
                <a:solidFill>
                  <a:srgbClr val="003864"/>
                </a:solidFill>
                <a:latin typeface="Verdana"/>
                <a:cs typeface="Verdana"/>
              </a:rPr>
              <a:t>chẩn</a:t>
            </a:r>
            <a:r>
              <a:rPr sz="1400" spc="-40" dirty="0">
                <a:solidFill>
                  <a:srgbClr val="003864"/>
                </a:solidFill>
                <a:latin typeface="Verdana"/>
                <a:cs typeface="Verdana"/>
              </a:rPr>
              <a:t> </a:t>
            </a:r>
            <a:r>
              <a:rPr sz="1400" spc="-20" dirty="0">
                <a:solidFill>
                  <a:srgbClr val="003864"/>
                </a:solidFill>
                <a:latin typeface="Verdana"/>
                <a:cs typeface="Verdana"/>
              </a:rPr>
              <a:t>đoán bệnh</a:t>
            </a:r>
            <a:endParaRPr sz="1400">
              <a:latin typeface="Verdana"/>
              <a:cs typeface="Verdana"/>
            </a:endParaRPr>
          </a:p>
        </p:txBody>
      </p:sp>
      <p:grpSp>
        <p:nvGrpSpPr>
          <p:cNvPr id="51" name="object 51"/>
          <p:cNvGrpSpPr/>
          <p:nvPr/>
        </p:nvGrpSpPr>
        <p:grpSpPr>
          <a:xfrm>
            <a:off x="4829555" y="4774691"/>
            <a:ext cx="637540" cy="640080"/>
            <a:chOff x="4829555" y="4774691"/>
            <a:chExt cx="637540" cy="640080"/>
          </a:xfrm>
        </p:grpSpPr>
        <p:sp>
          <p:nvSpPr>
            <p:cNvPr id="52" name="object 52"/>
            <p:cNvSpPr/>
            <p:nvPr/>
          </p:nvSpPr>
          <p:spPr>
            <a:xfrm>
              <a:off x="4829555" y="4774691"/>
              <a:ext cx="637540" cy="640080"/>
            </a:xfrm>
            <a:custGeom>
              <a:avLst/>
              <a:gdLst/>
              <a:ahLst/>
              <a:cxnLst/>
              <a:rect l="l" t="t" r="r" b="b"/>
              <a:pathLst>
                <a:path w="637539" h="640079">
                  <a:moveTo>
                    <a:pt x="530860" y="0"/>
                  </a:moveTo>
                  <a:lnTo>
                    <a:pt x="106172" y="0"/>
                  </a:lnTo>
                  <a:lnTo>
                    <a:pt x="64829" y="8338"/>
                  </a:lnTo>
                  <a:lnTo>
                    <a:pt x="31083" y="31083"/>
                  </a:lnTo>
                  <a:lnTo>
                    <a:pt x="8338" y="64829"/>
                  </a:lnTo>
                  <a:lnTo>
                    <a:pt x="0" y="106171"/>
                  </a:lnTo>
                  <a:lnTo>
                    <a:pt x="0" y="533907"/>
                  </a:lnTo>
                  <a:lnTo>
                    <a:pt x="8338" y="575250"/>
                  </a:lnTo>
                  <a:lnTo>
                    <a:pt x="31083" y="608996"/>
                  </a:lnTo>
                  <a:lnTo>
                    <a:pt x="64829" y="631741"/>
                  </a:lnTo>
                  <a:lnTo>
                    <a:pt x="106172" y="640079"/>
                  </a:lnTo>
                  <a:lnTo>
                    <a:pt x="530860" y="640079"/>
                  </a:lnTo>
                  <a:lnTo>
                    <a:pt x="572202" y="631741"/>
                  </a:lnTo>
                  <a:lnTo>
                    <a:pt x="605948" y="608996"/>
                  </a:lnTo>
                  <a:lnTo>
                    <a:pt x="628693" y="575250"/>
                  </a:lnTo>
                  <a:lnTo>
                    <a:pt x="637032" y="533907"/>
                  </a:lnTo>
                  <a:lnTo>
                    <a:pt x="637032" y="106171"/>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pic>
          <p:nvPicPr>
            <p:cNvPr id="53" name="object 53"/>
            <p:cNvPicPr/>
            <p:nvPr/>
          </p:nvPicPr>
          <p:blipFill>
            <a:blip r:embed="rId14" cstate="print"/>
            <a:stretch>
              <a:fillRect/>
            </a:stretch>
          </p:blipFill>
          <p:spPr>
            <a:xfrm>
              <a:off x="4924043" y="4870703"/>
              <a:ext cx="446531" cy="449579"/>
            </a:xfrm>
            <a:prstGeom prst="rect">
              <a:avLst/>
            </a:prstGeom>
          </p:spPr>
        </p:pic>
      </p:grpSp>
      <p:sp>
        <p:nvSpPr>
          <p:cNvPr id="54" name="object 54"/>
          <p:cNvSpPr txBox="1"/>
          <p:nvPr/>
        </p:nvSpPr>
        <p:spPr>
          <a:xfrm>
            <a:off x="6317741" y="5463641"/>
            <a:ext cx="1391285" cy="666750"/>
          </a:xfrm>
          <a:prstGeom prst="rect">
            <a:avLst/>
          </a:prstGeom>
        </p:spPr>
        <p:txBody>
          <a:bodyPr vert="horz" wrap="square" lIns="0" tIns="12700" rIns="0" bIns="0" rtlCol="0">
            <a:spAutoFit/>
          </a:bodyPr>
          <a:lstStyle/>
          <a:p>
            <a:pPr algn="ctr">
              <a:lnSpc>
                <a:spcPct val="100000"/>
              </a:lnSpc>
              <a:spcBef>
                <a:spcPts val="100"/>
              </a:spcBef>
            </a:pPr>
            <a:r>
              <a:rPr sz="1400" spc="-114" dirty="0">
                <a:solidFill>
                  <a:srgbClr val="003864"/>
                </a:solidFill>
                <a:latin typeface="Verdana"/>
                <a:cs typeface="Verdana"/>
              </a:rPr>
              <a:t>Chi</a:t>
            </a:r>
            <a:r>
              <a:rPr sz="1400" spc="-50" dirty="0">
                <a:solidFill>
                  <a:srgbClr val="003864"/>
                </a:solidFill>
                <a:latin typeface="Verdana"/>
                <a:cs typeface="Verdana"/>
              </a:rPr>
              <a:t> </a:t>
            </a:r>
            <a:r>
              <a:rPr sz="1400" spc="-95" dirty="0">
                <a:solidFill>
                  <a:srgbClr val="003864"/>
                </a:solidFill>
                <a:latin typeface="Verdana"/>
                <a:cs typeface="Verdana"/>
              </a:rPr>
              <a:t>phí</a:t>
            </a:r>
            <a:r>
              <a:rPr sz="1400" spc="-45" dirty="0">
                <a:solidFill>
                  <a:srgbClr val="003864"/>
                </a:solidFill>
                <a:latin typeface="Verdana"/>
                <a:cs typeface="Verdana"/>
              </a:rPr>
              <a:t> </a:t>
            </a:r>
            <a:r>
              <a:rPr sz="1400" spc="-20" dirty="0">
                <a:solidFill>
                  <a:srgbClr val="003864"/>
                </a:solidFill>
                <a:latin typeface="Verdana"/>
                <a:cs typeface="Verdana"/>
              </a:rPr>
              <a:t>thực</a:t>
            </a:r>
            <a:endParaRPr sz="1400">
              <a:latin typeface="Verdana"/>
              <a:cs typeface="Verdana"/>
            </a:endParaRPr>
          </a:p>
          <a:p>
            <a:pPr marL="12700" marR="5080" algn="ctr">
              <a:lnSpc>
                <a:spcPct val="100000"/>
              </a:lnSpc>
            </a:pPr>
            <a:r>
              <a:rPr sz="1400" spc="-135" dirty="0">
                <a:solidFill>
                  <a:srgbClr val="003864"/>
                </a:solidFill>
                <a:latin typeface="Verdana"/>
                <a:cs typeface="Verdana"/>
              </a:rPr>
              <a:t>phẩm</a:t>
            </a:r>
            <a:r>
              <a:rPr sz="1400" spc="-40" dirty="0">
                <a:solidFill>
                  <a:srgbClr val="003864"/>
                </a:solidFill>
                <a:latin typeface="Verdana"/>
                <a:cs typeface="Verdana"/>
              </a:rPr>
              <a:t> </a:t>
            </a:r>
            <a:r>
              <a:rPr sz="1400" spc="-100" dirty="0">
                <a:solidFill>
                  <a:srgbClr val="003864"/>
                </a:solidFill>
                <a:latin typeface="Verdana"/>
                <a:cs typeface="Verdana"/>
              </a:rPr>
              <a:t>chức</a:t>
            </a:r>
            <a:r>
              <a:rPr sz="1400" spc="-40" dirty="0">
                <a:solidFill>
                  <a:srgbClr val="003864"/>
                </a:solidFill>
                <a:latin typeface="Verdana"/>
                <a:cs typeface="Verdana"/>
              </a:rPr>
              <a:t> </a:t>
            </a:r>
            <a:r>
              <a:rPr sz="1400" spc="-100" dirty="0">
                <a:solidFill>
                  <a:srgbClr val="003864"/>
                </a:solidFill>
                <a:latin typeface="Verdana"/>
                <a:cs typeface="Verdana"/>
              </a:rPr>
              <a:t>năng, </a:t>
            </a:r>
            <a:r>
              <a:rPr sz="1400" spc="-110" dirty="0">
                <a:solidFill>
                  <a:srgbClr val="003864"/>
                </a:solidFill>
                <a:latin typeface="Verdana"/>
                <a:cs typeface="Verdana"/>
              </a:rPr>
              <a:t>hóa</a:t>
            </a:r>
            <a:r>
              <a:rPr sz="1400" spc="-50" dirty="0">
                <a:solidFill>
                  <a:srgbClr val="003864"/>
                </a:solidFill>
                <a:latin typeface="Verdana"/>
                <a:cs typeface="Verdana"/>
              </a:rPr>
              <a:t> </a:t>
            </a:r>
            <a:r>
              <a:rPr sz="1400" spc="-175" dirty="0">
                <a:solidFill>
                  <a:srgbClr val="003864"/>
                </a:solidFill>
                <a:latin typeface="Verdana"/>
                <a:cs typeface="Verdana"/>
              </a:rPr>
              <a:t>mỹ</a:t>
            </a:r>
            <a:r>
              <a:rPr sz="1400" spc="-40" dirty="0">
                <a:solidFill>
                  <a:srgbClr val="003864"/>
                </a:solidFill>
                <a:latin typeface="Verdana"/>
                <a:cs typeface="Verdana"/>
              </a:rPr>
              <a:t> </a:t>
            </a:r>
            <a:r>
              <a:rPr sz="1400" spc="-20" dirty="0">
                <a:solidFill>
                  <a:srgbClr val="003864"/>
                </a:solidFill>
                <a:latin typeface="Verdana"/>
                <a:cs typeface="Verdana"/>
              </a:rPr>
              <a:t>phẩm</a:t>
            </a:r>
            <a:endParaRPr sz="1400">
              <a:latin typeface="Verdana"/>
              <a:cs typeface="Verdana"/>
            </a:endParaRPr>
          </a:p>
        </p:txBody>
      </p:sp>
      <p:grpSp>
        <p:nvGrpSpPr>
          <p:cNvPr id="55" name="object 55"/>
          <p:cNvGrpSpPr/>
          <p:nvPr/>
        </p:nvGrpSpPr>
        <p:grpSpPr>
          <a:xfrm>
            <a:off x="6697980" y="4788408"/>
            <a:ext cx="637540" cy="640080"/>
            <a:chOff x="6697980" y="4788408"/>
            <a:chExt cx="637540" cy="640080"/>
          </a:xfrm>
        </p:grpSpPr>
        <p:sp>
          <p:nvSpPr>
            <p:cNvPr id="56" name="object 56"/>
            <p:cNvSpPr/>
            <p:nvPr/>
          </p:nvSpPr>
          <p:spPr>
            <a:xfrm>
              <a:off x="6697980" y="4788408"/>
              <a:ext cx="637540" cy="640080"/>
            </a:xfrm>
            <a:custGeom>
              <a:avLst/>
              <a:gdLst/>
              <a:ahLst/>
              <a:cxnLst/>
              <a:rect l="l" t="t" r="r" b="b"/>
              <a:pathLst>
                <a:path w="637540" h="640079">
                  <a:moveTo>
                    <a:pt x="530860" y="0"/>
                  </a:moveTo>
                  <a:lnTo>
                    <a:pt x="106172" y="0"/>
                  </a:lnTo>
                  <a:lnTo>
                    <a:pt x="64829" y="8338"/>
                  </a:lnTo>
                  <a:lnTo>
                    <a:pt x="31083" y="31083"/>
                  </a:lnTo>
                  <a:lnTo>
                    <a:pt x="8338" y="64829"/>
                  </a:lnTo>
                  <a:lnTo>
                    <a:pt x="0" y="106172"/>
                  </a:lnTo>
                  <a:lnTo>
                    <a:pt x="0" y="533908"/>
                  </a:lnTo>
                  <a:lnTo>
                    <a:pt x="8338" y="575250"/>
                  </a:lnTo>
                  <a:lnTo>
                    <a:pt x="31083" y="608996"/>
                  </a:lnTo>
                  <a:lnTo>
                    <a:pt x="64829" y="631741"/>
                  </a:lnTo>
                  <a:lnTo>
                    <a:pt x="106172" y="640080"/>
                  </a:lnTo>
                  <a:lnTo>
                    <a:pt x="530860" y="640080"/>
                  </a:lnTo>
                  <a:lnTo>
                    <a:pt x="572202" y="631741"/>
                  </a:lnTo>
                  <a:lnTo>
                    <a:pt x="605948" y="608996"/>
                  </a:lnTo>
                  <a:lnTo>
                    <a:pt x="628693" y="575250"/>
                  </a:lnTo>
                  <a:lnTo>
                    <a:pt x="637031" y="533908"/>
                  </a:lnTo>
                  <a:lnTo>
                    <a:pt x="637031" y="106172"/>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pic>
          <p:nvPicPr>
            <p:cNvPr id="57" name="object 57"/>
            <p:cNvPicPr/>
            <p:nvPr/>
          </p:nvPicPr>
          <p:blipFill>
            <a:blip r:embed="rId15" cstate="print"/>
            <a:stretch>
              <a:fillRect/>
            </a:stretch>
          </p:blipFill>
          <p:spPr>
            <a:xfrm>
              <a:off x="6815328" y="4892040"/>
              <a:ext cx="402335" cy="402336"/>
            </a:xfrm>
            <a:prstGeom prst="rect">
              <a:avLst/>
            </a:prstGeom>
          </p:spPr>
        </p:pic>
      </p:grpSp>
      <p:sp>
        <p:nvSpPr>
          <p:cNvPr id="58" name="object 58"/>
          <p:cNvSpPr txBox="1"/>
          <p:nvPr/>
        </p:nvSpPr>
        <p:spPr>
          <a:xfrm>
            <a:off x="8237346" y="5505399"/>
            <a:ext cx="1285240" cy="879475"/>
          </a:xfrm>
          <a:prstGeom prst="rect">
            <a:avLst/>
          </a:prstGeom>
        </p:spPr>
        <p:txBody>
          <a:bodyPr vert="horz" wrap="square" lIns="0" tIns="12700" rIns="0" bIns="0" rtlCol="0">
            <a:spAutoFit/>
          </a:bodyPr>
          <a:lstStyle/>
          <a:p>
            <a:pPr marL="12065" marR="5080" algn="ctr">
              <a:lnSpc>
                <a:spcPct val="100000"/>
              </a:lnSpc>
              <a:spcBef>
                <a:spcPts val="100"/>
              </a:spcBef>
            </a:pPr>
            <a:r>
              <a:rPr sz="1400" spc="-114" dirty="0">
                <a:solidFill>
                  <a:srgbClr val="003864"/>
                </a:solidFill>
                <a:latin typeface="Verdana"/>
                <a:cs typeface="Verdana"/>
              </a:rPr>
              <a:t>Không</a:t>
            </a:r>
            <a:r>
              <a:rPr sz="1400" spc="-70" dirty="0">
                <a:solidFill>
                  <a:srgbClr val="003864"/>
                </a:solidFill>
                <a:latin typeface="Verdana"/>
                <a:cs typeface="Verdana"/>
              </a:rPr>
              <a:t> </a:t>
            </a:r>
            <a:r>
              <a:rPr sz="1400" spc="-110" dirty="0">
                <a:solidFill>
                  <a:srgbClr val="003864"/>
                </a:solidFill>
                <a:latin typeface="Verdana"/>
                <a:cs typeface="Verdana"/>
              </a:rPr>
              <a:t>cung</a:t>
            </a:r>
            <a:r>
              <a:rPr sz="1400" spc="-35" dirty="0">
                <a:solidFill>
                  <a:srgbClr val="003864"/>
                </a:solidFill>
                <a:latin typeface="Verdana"/>
                <a:cs typeface="Verdana"/>
              </a:rPr>
              <a:t> </a:t>
            </a:r>
            <a:r>
              <a:rPr sz="1400" spc="-95" dirty="0">
                <a:solidFill>
                  <a:srgbClr val="003864"/>
                </a:solidFill>
                <a:latin typeface="Verdana"/>
                <a:cs typeface="Verdana"/>
              </a:rPr>
              <a:t>cấp </a:t>
            </a:r>
            <a:r>
              <a:rPr sz="1400" spc="-85" dirty="0">
                <a:solidFill>
                  <a:srgbClr val="003864"/>
                </a:solidFill>
                <a:latin typeface="Verdana"/>
                <a:cs typeface="Verdana"/>
              </a:rPr>
              <a:t>được</a:t>
            </a:r>
            <a:r>
              <a:rPr sz="1400" spc="-40" dirty="0">
                <a:solidFill>
                  <a:srgbClr val="003864"/>
                </a:solidFill>
                <a:latin typeface="Verdana"/>
                <a:cs typeface="Verdana"/>
              </a:rPr>
              <a:t> </a:t>
            </a:r>
            <a:r>
              <a:rPr sz="1400" spc="-110" dirty="0">
                <a:solidFill>
                  <a:srgbClr val="003864"/>
                </a:solidFill>
                <a:latin typeface="Verdana"/>
                <a:cs typeface="Verdana"/>
              </a:rPr>
              <a:t>hóa</a:t>
            </a:r>
            <a:r>
              <a:rPr sz="1400" spc="-45" dirty="0">
                <a:solidFill>
                  <a:srgbClr val="003864"/>
                </a:solidFill>
                <a:latin typeface="Verdana"/>
                <a:cs typeface="Verdana"/>
              </a:rPr>
              <a:t> </a:t>
            </a:r>
            <a:r>
              <a:rPr sz="1400" spc="-20" dirty="0">
                <a:solidFill>
                  <a:srgbClr val="003864"/>
                </a:solidFill>
                <a:latin typeface="Verdana"/>
                <a:cs typeface="Verdana"/>
              </a:rPr>
              <a:t>đơn, </a:t>
            </a:r>
            <a:r>
              <a:rPr sz="1400" spc="-105" dirty="0">
                <a:solidFill>
                  <a:srgbClr val="003864"/>
                </a:solidFill>
                <a:latin typeface="Verdana"/>
                <a:cs typeface="Verdana"/>
              </a:rPr>
              <a:t>chứng</a:t>
            </a:r>
            <a:r>
              <a:rPr sz="1400" spc="-50" dirty="0">
                <a:solidFill>
                  <a:srgbClr val="003864"/>
                </a:solidFill>
                <a:latin typeface="Verdana"/>
                <a:cs typeface="Verdana"/>
              </a:rPr>
              <a:t> </a:t>
            </a:r>
            <a:r>
              <a:rPr sz="1400" spc="-90" dirty="0">
                <a:solidFill>
                  <a:srgbClr val="003864"/>
                </a:solidFill>
                <a:latin typeface="Verdana"/>
                <a:cs typeface="Verdana"/>
              </a:rPr>
              <a:t>từ</a:t>
            </a:r>
            <a:r>
              <a:rPr sz="1400" spc="-40" dirty="0">
                <a:solidFill>
                  <a:srgbClr val="003864"/>
                </a:solidFill>
                <a:latin typeface="Verdana"/>
                <a:cs typeface="Verdana"/>
              </a:rPr>
              <a:t> </a:t>
            </a:r>
            <a:r>
              <a:rPr sz="1400" spc="-105" dirty="0">
                <a:solidFill>
                  <a:srgbClr val="003864"/>
                </a:solidFill>
                <a:latin typeface="Verdana"/>
                <a:cs typeface="Verdana"/>
              </a:rPr>
              <a:t>hợp</a:t>
            </a:r>
            <a:r>
              <a:rPr sz="1400" spc="-50" dirty="0">
                <a:solidFill>
                  <a:srgbClr val="003864"/>
                </a:solidFill>
                <a:latin typeface="Verdana"/>
                <a:cs typeface="Verdana"/>
              </a:rPr>
              <a:t> </a:t>
            </a:r>
            <a:r>
              <a:rPr sz="1400" spc="-25" dirty="0">
                <a:solidFill>
                  <a:srgbClr val="003864"/>
                </a:solidFill>
                <a:latin typeface="Verdana"/>
                <a:cs typeface="Verdana"/>
              </a:rPr>
              <a:t>lệ </a:t>
            </a:r>
            <a:r>
              <a:rPr sz="1400" spc="-100" dirty="0">
                <a:solidFill>
                  <a:srgbClr val="003864"/>
                </a:solidFill>
                <a:latin typeface="Verdana"/>
                <a:cs typeface="Verdana"/>
              </a:rPr>
              <a:t>(thiếu</a:t>
            </a:r>
            <a:r>
              <a:rPr sz="1400" spc="-80" dirty="0">
                <a:solidFill>
                  <a:srgbClr val="003864"/>
                </a:solidFill>
                <a:latin typeface="Verdana"/>
                <a:cs typeface="Verdana"/>
              </a:rPr>
              <a:t> </a:t>
            </a:r>
            <a:r>
              <a:rPr sz="1400" spc="-20" dirty="0">
                <a:solidFill>
                  <a:srgbClr val="003864"/>
                </a:solidFill>
                <a:latin typeface="Verdana"/>
                <a:cs typeface="Verdana"/>
              </a:rPr>
              <a:t>dấu)</a:t>
            </a:r>
            <a:endParaRPr sz="1400">
              <a:latin typeface="Verdana"/>
              <a:cs typeface="Verdana"/>
            </a:endParaRPr>
          </a:p>
        </p:txBody>
      </p:sp>
      <p:sp>
        <p:nvSpPr>
          <p:cNvPr id="59" name="object 59"/>
          <p:cNvSpPr/>
          <p:nvPr/>
        </p:nvSpPr>
        <p:spPr>
          <a:xfrm>
            <a:off x="8570976" y="4829555"/>
            <a:ext cx="635635" cy="640080"/>
          </a:xfrm>
          <a:custGeom>
            <a:avLst/>
            <a:gdLst/>
            <a:ahLst/>
            <a:cxnLst/>
            <a:rect l="l" t="t" r="r" b="b"/>
            <a:pathLst>
              <a:path w="635634" h="640079">
                <a:moveTo>
                  <a:pt x="529590" y="0"/>
                </a:moveTo>
                <a:lnTo>
                  <a:pt x="105918" y="0"/>
                </a:lnTo>
                <a:lnTo>
                  <a:pt x="64668" y="8316"/>
                </a:lnTo>
                <a:lnTo>
                  <a:pt x="31003" y="31003"/>
                </a:lnTo>
                <a:lnTo>
                  <a:pt x="8316" y="64668"/>
                </a:lnTo>
                <a:lnTo>
                  <a:pt x="0" y="105918"/>
                </a:lnTo>
                <a:lnTo>
                  <a:pt x="0" y="534162"/>
                </a:lnTo>
                <a:lnTo>
                  <a:pt x="8316" y="575411"/>
                </a:lnTo>
                <a:lnTo>
                  <a:pt x="31003" y="609076"/>
                </a:lnTo>
                <a:lnTo>
                  <a:pt x="64668" y="631763"/>
                </a:lnTo>
                <a:lnTo>
                  <a:pt x="105918" y="640080"/>
                </a:lnTo>
                <a:lnTo>
                  <a:pt x="529590" y="640080"/>
                </a:lnTo>
                <a:lnTo>
                  <a:pt x="570839" y="631763"/>
                </a:lnTo>
                <a:lnTo>
                  <a:pt x="604504" y="609076"/>
                </a:lnTo>
                <a:lnTo>
                  <a:pt x="627191" y="575411"/>
                </a:lnTo>
                <a:lnTo>
                  <a:pt x="635507" y="534162"/>
                </a:lnTo>
                <a:lnTo>
                  <a:pt x="635507" y="105918"/>
                </a:lnTo>
                <a:lnTo>
                  <a:pt x="627191" y="64668"/>
                </a:lnTo>
                <a:lnTo>
                  <a:pt x="604504" y="31003"/>
                </a:lnTo>
                <a:lnTo>
                  <a:pt x="570839" y="8316"/>
                </a:lnTo>
                <a:lnTo>
                  <a:pt x="529590" y="0"/>
                </a:lnTo>
                <a:close/>
              </a:path>
            </a:pathLst>
          </a:custGeom>
          <a:solidFill>
            <a:srgbClr val="116FA2"/>
          </a:solidFill>
        </p:spPr>
        <p:txBody>
          <a:bodyPr wrap="square" lIns="0" tIns="0" rIns="0" bIns="0" rtlCol="0"/>
          <a:lstStyle/>
          <a:p>
            <a:endParaRPr/>
          </a:p>
        </p:txBody>
      </p:sp>
      <p:sp>
        <p:nvSpPr>
          <p:cNvPr id="60" name="object 60"/>
          <p:cNvSpPr txBox="1"/>
          <p:nvPr/>
        </p:nvSpPr>
        <p:spPr>
          <a:xfrm>
            <a:off x="8529573" y="5014976"/>
            <a:ext cx="704215" cy="208279"/>
          </a:xfrm>
          <a:prstGeom prst="rect">
            <a:avLst/>
          </a:prstGeom>
        </p:spPr>
        <p:txBody>
          <a:bodyPr vert="horz" wrap="square" lIns="0" tIns="12700" rIns="0" bIns="0" rtlCol="0">
            <a:spAutoFit/>
          </a:bodyPr>
          <a:lstStyle/>
          <a:p>
            <a:pPr marL="12700">
              <a:lnSpc>
                <a:spcPct val="100000"/>
              </a:lnSpc>
              <a:spcBef>
                <a:spcPts val="100"/>
              </a:spcBef>
            </a:pPr>
            <a:r>
              <a:rPr sz="1200" b="1" spc="-85" dirty="0">
                <a:solidFill>
                  <a:srgbClr val="FFFFFF"/>
                </a:solidFill>
                <a:latin typeface="Verdana"/>
                <a:cs typeface="Verdana"/>
              </a:rPr>
              <a:t>INVOICE</a:t>
            </a:r>
            <a:endParaRPr sz="1200">
              <a:latin typeface="Verdana"/>
              <a:cs typeface="Verdana"/>
            </a:endParaRPr>
          </a:p>
        </p:txBody>
      </p:sp>
      <p:sp>
        <p:nvSpPr>
          <p:cNvPr id="61" name="object 61"/>
          <p:cNvSpPr txBox="1"/>
          <p:nvPr/>
        </p:nvSpPr>
        <p:spPr>
          <a:xfrm>
            <a:off x="2706370" y="5449925"/>
            <a:ext cx="1150620" cy="452755"/>
          </a:xfrm>
          <a:prstGeom prst="rect">
            <a:avLst/>
          </a:prstGeom>
        </p:spPr>
        <p:txBody>
          <a:bodyPr vert="horz" wrap="square" lIns="0" tIns="12700" rIns="0" bIns="0" rtlCol="0">
            <a:spAutoFit/>
          </a:bodyPr>
          <a:lstStyle/>
          <a:p>
            <a:pPr marL="12700" marR="5080" indent="55244">
              <a:lnSpc>
                <a:spcPct val="100000"/>
              </a:lnSpc>
              <a:spcBef>
                <a:spcPts val="100"/>
              </a:spcBef>
            </a:pPr>
            <a:r>
              <a:rPr sz="1400" spc="-105" dirty="0">
                <a:solidFill>
                  <a:srgbClr val="003864"/>
                </a:solidFill>
                <a:latin typeface="Verdana"/>
                <a:cs typeface="Verdana"/>
              </a:rPr>
              <a:t>Hết</a:t>
            </a:r>
            <a:r>
              <a:rPr sz="1400" spc="-45" dirty="0">
                <a:solidFill>
                  <a:srgbClr val="003864"/>
                </a:solidFill>
                <a:latin typeface="Verdana"/>
                <a:cs typeface="Verdana"/>
              </a:rPr>
              <a:t> </a:t>
            </a:r>
            <a:r>
              <a:rPr sz="1400" spc="-114" dirty="0">
                <a:solidFill>
                  <a:srgbClr val="003864"/>
                </a:solidFill>
                <a:latin typeface="Verdana"/>
                <a:cs typeface="Verdana"/>
              </a:rPr>
              <a:t>hạn</a:t>
            </a:r>
            <a:r>
              <a:rPr sz="1400" spc="-45" dirty="0">
                <a:solidFill>
                  <a:srgbClr val="003864"/>
                </a:solidFill>
                <a:latin typeface="Verdana"/>
                <a:cs typeface="Verdana"/>
              </a:rPr>
              <a:t> </a:t>
            </a:r>
            <a:r>
              <a:rPr sz="1400" spc="-25" dirty="0">
                <a:solidFill>
                  <a:srgbClr val="003864"/>
                </a:solidFill>
                <a:latin typeface="Verdana"/>
                <a:cs typeface="Verdana"/>
              </a:rPr>
              <a:t>mức </a:t>
            </a:r>
            <a:r>
              <a:rPr sz="1400" spc="-110" dirty="0">
                <a:solidFill>
                  <a:srgbClr val="003864"/>
                </a:solidFill>
                <a:latin typeface="Verdana"/>
                <a:cs typeface="Verdana"/>
              </a:rPr>
              <a:t>bảo</a:t>
            </a:r>
            <a:r>
              <a:rPr sz="1400" spc="-35" dirty="0">
                <a:solidFill>
                  <a:srgbClr val="003864"/>
                </a:solidFill>
                <a:latin typeface="Verdana"/>
                <a:cs typeface="Verdana"/>
              </a:rPr>
              <a:t> </a:t>
            </a:r>
            <a:r>
              <a:rPr sz="1400" spc="-125" dirty="0">
                <a:solidFill>
                  <a:srgbClr val="003864"/>
                </a:solidFill>
                <a:latin typeface="Verdana"/>
                <a:cs typeface="Verdana"/>
              </a:rPr>
              <a:t>hiểm</a:t>
            </a:r>
            <a:r>
              <a:rPr sz="1400" spc="-45" dirty="0">
                <a:solidFill>
                  <a:srgbClr val="003864"/>
                </a:solidFill>
                <a:latin typeface="Verdana"/>
                <a:cs typeface="Verdana"/>
              </a:rPr>
              <a:t> </a:t>
            </a:r>
            <a:r>
              <a:rPr sz="1400" spc="-130" dirty="0">
                <a:solidFill>
                  <a:srgbClr val="003864"/>
                </a:solidFill>
                <a:latin typeface="Verdana"/>
                <a:cs typeface="Verdana"/>
              </a:rPr>
              <a:t>năm</a:t>
            </a:r>
            <a:endParaRPr sz="1400">
              <a:latin typeface="Verdana"/>
              <a:cs typeface="Verdana"/>
            </a:endParaRPr>
          </a:p>
        </p:txBody>
      </p:sp>
      <p:sp>
        <p:nvSpPr>
          <p:cNvPr id="62" name="object 62"/>
          <p:cNvSpPr/>
          <p:nvPr/>
        </p:nvSpPr>
        <p:spPr>
          <a:xfrm>
            <a:off x="3000755" y="4774691"/>
            <a:ext cx="542925" cy="640080"/>
          </a:xfrm>
          <a:custGeom>
            <a:avLst/>
            <a:gdLst/>
            <a:ahLst/>
            <a:cxnLst/>
            <a:rect l="l" t="t" r="r" b="b"/>
            <a:pathLst>
              <a:path w="542925" h="640079">
                <a:moveTo>
                  <a:pt x="452119" y="0"/>
                </a:moveTo>
                <a:lnTo>
                  <a:pt x="90424" y="0"/>
                </a:lnTo>
                <a:lnTo>
                  <a:pt x="55239" y="7110"/>
                </a:lnTo>
                <a:lnTo>
                  <a:pt x="26495" y="26495"/>
                </a:lnTo>
                <a:lnTo>
                  <a:pt x="7110" y="55239"/>
                </a:lnTo>
                <a:lnTo>
                  <a:pt x="0" y="90423"/>
                </a:lnTo>
                <a:lnTo>
                  <a:pt x="0" y="549655"/>
                </a:lnTo>
                <a:lnTo>
                  <a:pt x="7110" y="584840"/>
                </a:lnTo>
                <a:lnTo>
                  <a:pt x="26495" y="613584"/>
                </a:lnTo>
                <a:lnTo>
                  <a:pt x="55239" y="632969"/>
                </a:lnTo>
                <a:lnTo>
                  <a:pt x="90424" y="640079"/>
                </a:lnTo>
                <a:lnTo>
                  <a:pt x="452119" y="640079"/>
                </a:lnTo>
                <a:lnTo>
                  <a:pt x="487304" y="632969"/>
                </a:lnTo>
                <a:lnTo>
                  <a:pt x="516048" y="613584"/>
                </a:lnTo>
                <a:lnTo>
                  <a:pt x="535433" y="584840"/>
                </a:lnTo>
                <a:lnTo>
                  <a:pt x="542544" y="549655"/>
                </a:lnTo>
                <a:lnTo>
                  <a:pt x="542544" y="90423"/>
                </a:lnTo>
                <a:lnTo>
                  <a:pt x="535433" y="55239"/>
                </a:lnTo>
                <a:lnTo>
                  <a:pt x="516048" y="26495"/>
                </a:lnTo>
                <a:lnTo>
                  <a:pt x="487304" y="7110"/>
                </a:lnTo>
                <a:lnTo>
                  <a:pt x="452119" y="0"/>
                </a:lnTo>
                <a:close/>
              </a:path>
            </a:pathLst>
          </a:custGeom>
          <a:solidFill>
            <a:srgbClr val="116FA2"/>
          </a:solidFill>
        </p:spPr>
        <p:txBody>
          <a:bodyPr wrap="square" lIns="0" tIns="0" rIns="0" bIns="0" rtlCol="0"/>
          <a:lstStyle/>
          <a:p>
            <a:endParaRPr/>
          </a:p>
        </p:txBody>
      </p:sp>
      <p:sp>
        <p:nvSpPr>
          <p:cNvPr id="63" name="object 63"/>
          <p:cNvSpPr txBox="1"/>
          <p:nvPr/>
        </p:nvSpPr>
        <p:spPr>
          <a:xfrm>
            <a:off x="3053588" y="4972557"/>
            <a:ext cx="450215" cy="208279"/>
          </a:xfrm>
          <a:prstGeom prst="rect">
            <a:avLst/>
          </a:prstGeom>
        </p:spPr>
        <p:txBody>
          <a:bodyPr vert="horz" wrap="square" lIns="0" tIns="12700" rIns="0" bIns="0" rtlCol="0">
            <a:spAutoFit/>
          </a:bodyPr>
          <a:lstStyle/>
          <a:p>
            <a:pPr marL="12700">
              <a:lnSpc>
                <a:spcPct val="100000"/>
              </a:lnSpc>
              <a:spcBef>
                <a:spcPts val="100"/>
              </a:spcBef>
            </a:pPr>
            <a:r>
              <a:rPr sz="1200" b="1" spc="-85" dirty="0">
                <a:solidFill>
                  <a:srgbClr val="FFFFFF"/>
                </a:solidFill>
                <a:latin typeface="Verdana"/>
                <a:cs typeface="Verdana"/>
              </a:rPr>
              <a:t>OVER</a:t>
            </a:r>
            <a:endParaRPr sz="1200">
              <a:latin typeface="Verdana"/>
              <a:cs typeface="Verdana"/>
            </a:endParaRPr>
          </a:p>
        </p:txBody>
      </p:sp>
      <p:sp>
        <p:nvSpPr>
          <p:cNvPr id="64" name="object 64"/>
          <p:cNvSpPr txBox="1"/>
          <p:nvPr/>
        </p:nvSpPr>
        <p:spPr>
          <a:xfrm>
            <a:off x="935532" y="5435905"/>
            <a:ext cx="1139825" cy="666750"/>
          </a:xfrm>
          <a:prstGeom prst="rect">
            <a:avLst/>
          </a:prstGeom>
        </p:spPr>
        <p:txBody>
          <a:bodyPr vert="horz" wrap="square" lIns="0" tIns="12700" rIns="0" bIns="0" rtlCol="0">
            <a:spAutoFit/>
          </a:bodyPr>
          <a:lstStyle/>
          <a:p>
            <a:pPr marL="86995" marR="5080" indent="-74930">
              <a:lnSpc>
                <a:spcPct val="100000"/>
              </a:lnSpc>
              <a:spcBef>
                <a:spcPts val="100"/>
              </a:spcBef>
            </a:pPr>
            <a:r>
              <a:rPr sz="1400" spc="-95" dirty="0">
                <a:solidFill>
                  <a:srgbClr val="003864"/>
                </a:solidFill>
                <a:latin typeface="Verdana"/>
                <a:cs typeface="Verdana"/>
              </a:rPr>
              <a:t>Vượt</a:t>
            </a:r>
            <a:r>
              <a:rPr sz="1400" spc="-55" dirty="0">
                <a:solidFill>
                  <a:srgbClr val="003864"/>
                </a:solidFill>
                <a:latin typeface="Verdana"/>
                <a:cs typeface="Verdana"/>
              </a:rPr>
              <a:t> </a:t>
            </a:r>
            <a:r>
              <a:rPr sz="1400" spc="-114" dirty="0">
                <a:solidFill>
                  <a:srgbClr val="003864"/>
                </a:solidFill>
                <a:latin typeface="Verdana"/>
                <a:cs typeface="Verdana"/>
              </a:rPr>
              <a:t>hạn</a:t>
            </a:r>
            <a:r>
              <a:rPr sz="1400" spc="-40" dirty="0">
                <a:solidFill>
                  <a:srgbClr val="003864"/>
                </a:solidFill>
                <a:latin typeface="Verdana"/>
                <a:cs typeface="Verdana"/>
              </a:rPr>
              <a:t> </a:t>
            </a:r>
            <a:r>
              <a:rPr sz="1400" spc="-114" dirty="0">
                <a:solidFill>
                  <a:srgbClr val="003864"/>
                </a:solidFill>
                <a:latin typeface="Verdana"/>
                <a:cs typeface="Verdana"/>
              </a:rPr>
              <a:t>mức </a:t>
            </a:r>
            <a:r>
              <a:rPr sz="1400" spc="-130" dirty="0">
                <a:solidFill>
                  <a:srgbClr val="003864"/>
                </a:solidFill>
                <a:latin typeface="Verdana"/>
                <a:cs typeface="Verdana"/>
              </a:rPr>
              <a:t>1</a:t>
            </a:r>
            <a:r>
              <a:rPr sz="1400" spc="-55" dirty="0">
                <a:solidFill>
                  <a:srgbClr val="003864"/>
                </a:solidFill>
                <a:latin typeface="Verdana"/>
                <a:cs typeface="Verdana"/>
              </a:rPr>
              <a:t> </a:t>
            </a:r>
            <a:r>
              <a:rPr sz="1400" spc="-100" dirty="0">
                <a:solidFill>
                  <a:srgbClr val="003864"/>
                </a:solidFill>
                <a:latin typeface="Verdana"/>
                <a:cs typeface="Verdana"/>
              </a:rPr>
              <a:t>lần</a:t>
            </a:r>
            <a:r>
              <a:rPr sz="1400" spc="-50" dirty="0">
                <a:solidFill>
                  <a:srgbClr val="003864"/>
                </a:solidFill>
                <a:latin typeface="Verdana"/>
                <a:cs typeface="Verdana"/>
              </a:rPr>
              <a:t> </a:t>
            </a:r>
            <a:r>
              <a:rPr sz="1400" spc="-20" dirty="0">
                <a:solidFill>
                  <a:srgbClr val="003864"/>
                </a:solidFill>
                <a:latin typeface="Verdana"/>
                <a:cs typeface="Verdana"/>
              </a:rPr>
              <a:t>khám/ </a:t>
            </a:r>
            <a:r>
              <a:rPr sz="1400" spc="-100" dirty="0">
                <a:solidFill>
                  <a:srgbClr val="003864"/>
                </a:solidFill>
                <a:latin typeface="Verdana"/>
                <a:cs typeface="Verdana"/>
              </a:rPr>
              <a:t>điều</a:t>
            </a:r>
            <a:r>
              <a:rPr sz="1400" spc="-50" dirty="0">
                <a:solidFill>
                  <a:srgbClr val="003864"/>
                </a:solidFill>
                <a:latin typeface="Verdana"/>
                <a:cs typeface="Verdana"/>
              </a:rPr>
              <a:t> </a:t>
            </a:r>
            <a:r>
              <a:rPr sz="1400" spc="-90" dirty="0">
                <a:solidFill>
                  <a:srgbClr val="003864"/>
                </a:solidFill>
                <a:latin typeface="Verdana"/>
                <a:cs typeface="Verdana"/>
              </a:rPr>
              <a:t>trị</a:t>
            </a:r>
            <a:r>
              <a:rPr sz="1400" spc="-25" dirty="0">
                <a:solidFill>
                  <a:srgbClr val="003864"/>
                </a:solidFill>
                <a:latin typeface="Verdana"/>
                <a:cs typeface="Verdana"/>
              </a:rPr>
              <a:t> </a:t>
            </a:r>
            <a:r>
              <a:rPr sz="1400" spc="-20" dirty="0">
                <a:solidFill>
                  <a:srgbClr val="003864"/>
                </a:solidFill>
                <a:latin typeface="Verdana"/>
                <a:cs typeface="Verdana"/>
              </a:rPr>
              <a:t>răng</a:t>
            </a:r>
            <a:endParaRPr sz="1400">
              <a:latin typeface="Verdana"/>
              <a:cs typeface="Verdana"/>
            </a:endParaRPr>
          </a:p>
        </p:txBody>
      </p:sp>
      <p:grpSp>
        <p:nvGrpSpPr>
          <p:cNvPr id="65" name="object 65"/>
          <p:cNvGrpSpPr/>
          <p:nvPr/>
        </p:nvGrpSpPr>
        <p:grpSpPr>
          <a:xfrm>
            <a:off x="1092708" y="4760976"/>
            <a:ext cx="635635" cy="640080"/>
            <a:chOff x="1092708" y="4760976"/>
            <a:chExt cx="635635" cy="640080"/>
          </a:xfrm>
        </p:grpSpPr>
        <p:sp>
          <p:nvSpPr>
            <p:cNvPr id="66" name="object 66"/>
            <p:cNvSpPr/>
            <p:nvPr/>
          </p:nvSpPr>
          <p:spPr>
            <a:xfrm>
              <a:off x="1092708" y="4760976"/>
              <a:ext cx="635635" cy="640080"/>
            </a:xfrm>
            <a:custGeom>
              <a:avLst/>
              <a:gdLst/>
              <a:ahLst/>
              <a:cxnLst/>
              <a:rect l="l" t="t" r="r" b="b"/>
              <a:pathLst>
                <a:path w="635635" h="640079">
                  <a:moveTo>
                    <a:pt x="529589" y="0"/>
                  </a:moveTo>
                  <a:lnTo>
                    <a:pt x="105917" y="0"/>
                  </a:lnTo>
                  <a:lnTo>
                    <a:pt x="64690" y="8316"/>
                  </a:lnTo>
                  <a:lnTo>
                    <a:pt x="31022" y="31003"/>
                  </a:lnTo>
                  <a:lnTo>
                    <a:pt x="8323" y="64668"/>
                  </a:lnTo>
                  <a:lnTo>
                    <a:pt x="0" y="105918"/>
                  </a:lnTo>
                  <a:lnTo>
                    <a:pt x="0" y="534162"/>
                  </a:lnTo>
                  <a:lnTo>
                    <a:pt x="8323" y="575411"/>
                  </a:lnTo>
                  <a:lnTo>
                    <a:pt x="31022" y="609076"/>
                  </a:lnTo>
                  <a:lnTo>
                    <a:pt x="64690" y="631763"/>
                  </a:lnTo>
                  <a:lnTo>
                    <a:pt x="105917" y="640080"/>
                  </a:lnTo>
                  <a:lnTo>
                    <a:pt x="529589" y="640080"/>
                  </a:lnTo>
                  <a:lnTo>
                    <a:pt x="570839" y="631763"/>
                  </a:lnTo>
                  <a:lnTo>
                    <a:pt x="604504" y="609076"/>
                  </a:lnTo>
                  <a:lnTo>
                    <a:pt x="627191" y="575411"/>
                  </a:lnTo>
                  <a:lnTo>
                    <a:pt x="635508" y="534162"/>
                  </a:lnTo>
                  <a:lnTo>
                    <a:pt x="635508" y="105918"/>
                  </a:lnTo>
                  <a:lnTo>
                    <a:pt x="627191" y="64668"/>
                  </a:lnTo>
                  <a:lnTo>
                    <a:pt x="604504" y="31003"/>
                  </a:lnTo>
                  <a:lnTo>
                    <a:pt x="570839" y="8316"/>
                  </a:lnTo>
                  <a:lnTo>
                    <a:pt x="529589" y="0"/>
                  </a:lnTo>
                  <a:close/>
                </a:path>
              </a:pathLst>
            </a:custGeom>
            <a:solidFill>
              <a:srgbClr val="116FA2"/>
            </a:solidFill>
          </p:spPr>
          <p:txBody>
            <a:bodyPr wrap="square" lIns="0" tIns="0" rIns="0" bIns="0" rtlCol="0"/>
            <a:lstStyle/>
            <a:p>
              <a:endParaRPr/>
            </a:p>
          </p:txBody>
        </p:sp>
        <p:pic>
          <p:nvPicPr>
            <p:cNvPr id="67" name="object 67"/>
            <p:cNvPicPr/>
            <p:nvPr/>
          </p:nvPicPr>
          <p:blipFill>
            <a:blip r:embed="rId16" cstate="print"/>
            <a:stretch>
              <a:fillRect/>
            </a:stretch>
          </p:blipFill>
          <p:spPr>
            <a:xfrm>
              <a:off x="1179576" y="4840224"/>
              <a:ext cx="463295" cy="467867"/>
            </a:xfrm>
            <a:prstGeom prst="rect">
              <a:avLst/>
            </a:prstGeom>
          </p:spPr>
        </p:pic>
      </p:grpSp>
      <p:grpSp>
        <p:nvGrpSpPr>
          <p:cNvPr id="68" name="object 68"/>
          <p:cNvGrpSpPr/>
          <p:nvPr/>
        </p:nvGrpSpPr>
        <p:grpSpPr>
          <a:xfrm>
            <a:off x="10511028" y="4642103"/>
            <a:ext cx="637540" cy="838200"/>
            <a:chOff x="10511028" y="4642103"/>
            <a:chExt cx="637540" cy="838200"/>
          </a:xfrm>
        </p:grpSpPr>
        <p:pic>
          <p:nvPicPr>
            <p:cNvPr id="69" name="object 69"/>
            <p:cNvPicPr/>
            <p:nvPr/>
          </p:nvPicPr>
          <p:blipFill>
            <a:blip r:embed="rId17" cstate="print"/>
            <a:stretch>
              <a:fillRect/>
            </a:stretch>
          </p:blipFill>
          <p:spPr>
            <a:xfrm>
              <a:off x="10564368" y="4642103"/>
              <a:ext cx="364235" cy="365760"/>
            </a:xfrm>
            <a:prstGeom prst="rect">
              <a:avLst/>
            </a:prstGeom>
          </p:spPr>
        </p:pic>
        <p:sp>
          <p:nvSpPr>
            <p:cNvPr id="70" name="object 70"/>
            <p:cNvSpPr/>
            <p:nvPr/>
          </p:nvSpPr>
          <p:spPr>
            <a:xfrm>
              <a:off x="10511028" y="4840223"/>
              <a:ext cx="637540" cy="640080"/>
            </a:xfrm>
            <a:custGeom>
              <a:avLst/>
              <a:gdLst/>
              <a:ahLst/>
              <a:cxnLst/>
              <a:rect l="l" t="t" r="r" b="b"/>
              <a:pathLst>
                <a:path w="637540" h="640079">
                  <a:moveTo>
                    <a:pt x="530860" y="0"/>
                  </a:moveTo>
                  <a:lnTo>
                    <a:pt x="106172" y="0"/>
                  </a:lnTo>
                  <a:lnTo>
                    <a:pt x="64829" y="8338"/>
                  </a:lnTo>
                  <a:lnTo>
                    <a:pt x="31083" y="31083"/>
                  </a:lnTo>
                  <a:lnTo>
                    <a:pt x="8338" y="64829"/>
                  </a:lnTo>
                  <a:lnTo>
                    <a:pt x="0" y="106171"/>
                  </a:lnTo>
                  <a:lnTo>
                    <a:pt x="0" y="533907"/>
                  </a:lnTo>
                  <a:lnTo>
                    <a:pt x="8338" y="575250"/>
                  </a:lnTo>
                  <a:lnTo>
                    <a:pt x="31083" y="608996"/>
                  </a:lnTo>
                  <a:lnTo>
                    <a:pt x="64829" y="631741"/>
                  </a:lnTo>
                  <a:lnTo>
                    <a:pt x="106172" y="640079"/>
                  </a:lnTo>
                  <a:lnTo>
                    <a:pt x="530860" y="640079"/>
                  </a:lnTo>
                  <a:lnTo>
                    <a:pt x="572202" y="631741"/>
                  </a:lnTo>
                  <a:lnTo>
                    <a:pt x="605948" y="608996"/>
                  </a:lnTo>
                  <a:lnTo>
                    <a:pt x="628693" y="575250"/>
                  </a:lnTo>
                  <a:lnTo>
                    <a:pt x="637031" y="533907"/>
                  </a:lnTo>
                  <a:lnTo>
                    <a:pt x="637031" y="106171"/>
                  </a:lnTo>
                  <a:lnTo>
                    <a:pt x="628693" y="64829"/>
                  </a:lnTo>
                  <a:lnTo>
                    <a:pt x="605948" y="31083"/>
                  </a:lnTo>
                  <a:lnTo>
                    <a:pt x="572202" y="8338"/>
                  </a:lnTo>
                  <a:lnTo>
                    <a:pt x="530860" y="0"/>
                  </a:lnTo>
                  <a:close/>
                </a:path>
              </a:pathLst>
            </a:custGeom>
            <a:solidFill>
              <a:srgbClr val="116FA2"/>
            </a:solidFill>
          </p:spPr>
          <p:txBody>
            <a:bodyPr wrap="square" lIns="0" tIns="0" rIns="0" bIns="0" rtlCol="0"/>
            <a:lstStyle/>
            <a:p>
              <a:endParaRPr/>
            </a:p>
          </p:txBody>
        </p:sp>
      </p:grpSp>
      <p:sp>
        <p:nvSpPr>
          <p:cNvPr id="71" name="object 71"/>
          <p:cNvSpPr txBox="1"/>
          <p:nvPr/>
        </p:nvSpPr>
        <p:spPr>
          <a:xfrm>
            <a:off x="5545328" y="435990"/>
            <a:ext cx="5887720" cy="579646"/>
          </a:xfrm>
          <a:prstGeom prst="rect">
            <a:avLst/>
          </a:prstGeom>
        </p:spPr>
        <p:txBody>
          <a:bodyPr vert="horz" wrap="square" lIns="0" tIns="12700" rIns="0" bIns="0" rtlCol="0">
            <a:spAutoFit/>
          </a:bodyPr>
          <a:lstStyle/>
          <a:p>
            <a:pPr algn="ctr"/>
            <a:r>
              <a:rPr sz="1200" spc="-105" dirty="0">
                <a:solidFill>
                  <a:srgbClr val="FF0000"/>
                </a:solidFill>
                <a:latin typeface="Verdana"/>
                <a:cs typeface="Verdana"/>
              </a:rPr>
              <a:t>(*)</a:t>
            </a:r>
            <a:r>
              <a:rPr sz="1200" spc="-35" dirty="0">
                <a:solidFill>
                  <a:srgbClr val="FF0000"/>
                </a:solidFill>
                <a:latin typeface="Verdana"/>
                <a:cs typeface="Verdana"/>
              </a:rPr>
              <a:t> </a:t>
            </a:r>
            <a:r>
              <a:rPr sz="1200" spc="-110" dirty="0">
                <a:solidFill>
                  <a:srgbClr val="FF0000"/>
                </a:solidFill>
                <a:latin typeface="Verdana"/>
                <a:cs typeface="Verdana"/>
              </a:rPr>
              <a:t>Danh</a:t>
            </a:r>
            <a:r>
              <a:rPr sz="1200" spc="-15" dirty="0">
                <a:solidFill>
                  <a:srgbClr val="FF0000"/>
                </a:solidFill>
                <a:latin typeface="Verdana"/>
                <a:cs typeface="Verdana"/>
              </a:rPr>
              <a:t> </a:t>
            </a:r>
            <a:r>
              <a:rPr sz="1200" spc="-100" dirty="0">
                <a:solidFill>
                  <a:srgbClr val="FF0000"/>
                </a:solidFill>
                <a:latin typeface="Verdana"/>
                <a:cs typeface="Verdana"/>
              </a:rPr>
              <a:t>sách</a:t>
            </a:r>
            <a:r>
              <a:rPr sz="1200" spc="-25" dirty="0">
                <a:solidFill>
                  <a:srgbClr val="FF0000"/>
                </a:solidFill>
                <a:latin typeface="Verdana"/>
                <a:cs typeface="Verdana"/>
              </a:rPr>
              <a:t> </a:t>
            </a:r>
            <a:r>
              <a:rPr sz="1200" spc="-95" dirty="0">
                <a:solidFill>
                  <a:srgbClr val="FF0000"/>
                </a:solidFill>
                <a:latin typeface="Verdana"/>
                <a:cs typeface="Verdana"/>
              </a:rPr>
              <a:t>các</a:t>
            </a:r>
            <a:r>
              <a:rPr sz="1200" spc="-35" dirty="0">
                <a:solidFill>
                  <a:srgbClr val="FF0000"/>
                </a:solidFill>
                <a:latin typeface="Verdana"/>
                <a:cs typeface="Verdana"/>
              </a:rPr>
              <a:t> </a:t>
            </a:r>
            <a:r>
              <a:rPr sz="1200" spc="-100" dirty="0">
                <a:solidFill>
                  <a:srgbClr val="FF0000"/>
                </a:solidFill>
                <a:latin typeface="Verdana"/>
                <a:cs typeface="Verdana"/>
              </a:rPr>
              <a:t>điểm</a:t>
            </a:r>
            <a:r>
              <a:rPr sz="1200" spc="-15" dirty="0">
                <a:solidFill>
                  <a:srgbClr val="FF0000"/>
                </a:solidFill>
                <a:latin typeface="Verdana"/>
                <a:cs typeface="Verdana"/>
              </a:rPr>
              <a:t> </a:t>
            </a:r>
            <a:r>
              <a:rPr sz="1200" spc="-80" dirty="0">
                <a:solidFill>
                  <a:srgbClr val="FF0000"/>
                </a:solidFill>
                <a:latin typeface="Verdana"/>
                <a:cs typeface="Verdana"/>
              </a:rPr>
              <a:t>loại</a:t>
            </a:r>
            <a:r>
              <a:rPr sz="1200" spc="-15" dirty="0">
                <a:solidFill>
                  <a:srgbClr val="FF0000"/>
                </a:solidFill>
                <a:latin typeface="Verdana"/>
                <a:cs typeface="Verdana"/>
              </a:rPr>
              <a:t> </a:t>
            </a:r>
            <a:r>
              <a:rPr sz="1200" spc="-85" dirty="0">
                <a:solidFill>
                  <a:srgbClr val="FF0000"/>
                </a:solidFill>
                <a:latin typeface="Verdana"/>
                <a:cs typeface="Verdana"/>
              </a:rPr>
              <a:t>trừ</a:t>
            </a:r>
            <a:r>
              <a:rPr sz="1200" spc="-25" dirty="0">
                <a:solidFill>
                  <a:srgbClr val="FF0000"/>
                </a:solidFill>
                <a:latin typeface="Verdana"/>
                <a:cs typeface="Verdana"/>
              </a:rPr>
              <a:t> </a:t>
            </a:r>
            <a:r>
              <a:rPr sz="1200" spc="-100" dirty="0">
                <a:solidFill>
                  <a:srgbClr val="FF0000"/>
                </a:solidFill>
                <a:latin typeface="Verdana"/>
                <a:cs typeface="Verdana"/>
              </a:rPr>
              <a:t>bảo</a:t>
            </a:r>
            <a:r>
              <a:rPr sz="1200" spc="-20" dirty="0">
                <a:solidFill>
                  <a:srgbClr val="FF0000"/>
                </a:solidFill>
                <a:latin typeface="Verdana"/>
                <a:cs typeface="Verdana"/>
              </a:rPr>
              <a:t> </a:t>
            </a:r>
            <a:r>
              <a:rPr sz="1200" spc="-110" dirty="0">
                <a:solidFill>
                  <a:srgbClr val="FF0000"/>
                </a:solidFill>
                <a:latin typeface="Verdana"/>
                <a:cs typeface="Verdana"/>
              </a:rPr>
              <a:t>hiểm</a:t>
            </a:r>
            <a:r>
              <a:rPr sz="1200" spc="-10" dirty="0">
                <a:solidFill>
                  <a:srgbClr val="FF0000"/>
                </a:solidFill>
                <a:latin typeface="Verdana"/>
                <a:cs typeface="Verdana"/>
              </a:rPr>
              <a:t> </a:t>
            </a:r>
            <a:r>
              <a:rPr sz="1200" spc="-110" dirty="0">
                <a:solidFill>
                  <a:srgbClr val="FF0000"/>
                </a:solidFill>
                <a:latin typeface="Verdana"/>
                <a:cs typeface="Verdana"/>
              </a:rPr>
              <a:t>đầy</a:t>
            </a:r>
            <a:r>
              <a:rPr sz="1200" spc="-30" dirty="0">
                <a:solidFill>
                  <a:srgbClr val="FF0000"/>
                </a:solidFill>
                <a:latin typeface="Verdana"/>
                <a:cs typeface="Verdana"/>
              </a:rPr>
              <a:t> </a:t>
            </a:r>
            <a:r>
              <a:rPr sz="1200" spc="-95" dirty="0">
                <a:solidFill>
                  <a:srgbClr val="FF0000"/>
                </a:solidFill>
                <a:latin typeface="Verdana"/>
                <a:cs typeface="Verdana"/>
              </a:rPr>
              <a:t>đủ</a:t>
            </a:r>
            <a:r>
              <a:rPr sz="1200" spc="-15" dirty="0">
                <a:solidFill>
                  <a:srgbClr val="FF0000"/>
                </a:solidFill>
                <a:latin typeface="Verdana"/>
                <a:cs typeface="Verdana"/>
              </a:rPr>
              <a:t> </a:t>
            </a:r>
            <a:r>
              <a:rPr sz="1200" spc="-90" dirty="0">
                <a:solidFill>
                  <a:srgbClr val="FF0000"/>
                </a:solidFill>
                <a:latin typeface="Verdana"/>
                <a:cs typeface="Verdana"/>
              </a:rPr>
              <a:t>vui</a:t>
            </a:r>
            <a:r>
              <a:rPr sz="1200" spc="-25" dirty="0">
                <a:solidFill>
                  <a:srgbClr val="FF0000"/>
                </a:solidFill>
                <a:latin typeface="Verdana"/>
                <a:cs typeface="Verdana"/>
              </a:rPr>
              <a:t> </a:t>
            </a:r>
            <a:r>
              <a:rPr sz="1200" spc="-85" dirty="0">
                <a:solidFill>
                  <a:srgbClr val="FF0000"/>
                </a:solidFill>
                <a:latin typeface="Verdana"/>
                <a:cs typeface="Verdana"/>
              </a:rPr>
              <a:t>lòng</a:t>
            </a:r>
            <a:r>
              <a:rPr sz="1200" spc="-20" dirty="0">
                <a:solidFill>
                  <a:srgbClr val="FF0000"/>
                </a:solidFill>
                <a:latin typeface="Verdana"/>
                <a:cs typeface="Verdana"/>
              </a:rPr>
              <a:t> </a:t>
            </a:r>
            <a:r>
              <a:rPr sz="1200" spc="-120" dirty="0">
                <a:solidFill>
                  <a:srgbClr val="FF0000"/>
                </a:solidFill>
                <a:latin typeface="Verdana"/>
                <a:cs typeface="Verdana"/>
              </a:rPr>
              <a:t>tham</a:t>
            </a:r>
            <a:r>
              <a:rPr sz="1200" spc="-5" dirty="0">
                <a:solidFill>
                  <a:srgbClr val="FF0000"/>
                </a:solidFill>
                <a:latin typeface="Verdana"/>
                <a:cs typeface="Verdana"/>
              </a:rPr>
              <a:t> </a:t>
            </a:r>
            <a:r>
              <a:rPr sz="1200" spc="-110" dirty="0">
                <a:solidFill>
                  <a:srgbClr val="FF0000"/>
                </a:solidFill>
                <a:latin typeface="Verdana"/>
                <a:cs typeface="Verdana"/>
              </a:rPr>
              <a:t>khảo</a:t>
            </a:r>
            <a:r>
              <a:rPr sz="1200" spc="-30" dirty="0">
                <a:solidFill>
                  <a:srgbClr val="FF0000"/>
                </a:solidFill>
                <a:latin typeface="Verdana"/>
                <a:cs typeface="Verdana"/>
              </a:rPr>
              <a:t> </a:t>
            </a:r>
            <a:r>
              <a:rPr sz="1200" spc="-114" dirty="0">
                <a:solidFill>
                  <a:srgbClr val="FF0000"/>
                </a:solidFill>
                <a:latin typeface="Verdana"/>
                <a:cs typeface="Verdana"/>
              </a:rPr>
              <a:t>quy</a:t>
            </a:r>
            <a:r>
              <a:rPr sz="1200" spc="-10" dirty="0">
                <a:solidFill>
                  <a:srgbClr val="FF0000"/>
                </a:solidFill>
                <a:latin typeface="Verdana"/>
                <a:cs typeface="Verdana"/>
              </a:rPr>
              <a:t> </a:t>
            </a:r>
            <a:r>
              <a:rPr sz="1200" spc="-100" dirty="0">
                <a:solidFill>
                  <a:srgbClr val="FF0000"/>
                </a:solidFill>
                <a:latin typeface="Verdana"/>
                <a:cs typeface="Verdana"/>
              </a:rPr>
              <a:t>tắc</a:t>
            </a:r>
            <a:r>
              <a:rPr sz="1200" spc="-20" dirty="0">
                <a:solidFill>
                  <a:srgbClr val="FF0000"/>
                </a:solidFill>
                <a:latin typeface="Verdana"/>
                <a:cs typeface="Verdana"/>
              </a:rPr>
              <a:t> </a:t>
            </a:r>
            <a:r>
              <a:rPr sz="1200" spc="-100">
                <a:solidFill>
                  <a:srgbClr val="FF0000"/>
                </a:solidFill>
                <a:latin typeface="Verdana"/>
                <a:cs typeface="Verdana"/>
              </a:rPr>
              <a:t>bảo</a:t>
            </a:r>
            <a:r>
              <a:rPr sz="1200" spc="-30">
                <a:solidFill>
                  <a:srgbClr val="FF0000"/>
                </a:solidFill>
                <a:latin typeface="Verdana"/>
                <a:cs typeface="Verdana"/>
              </a:rPr>
              <a:t> </a:t>
            </a:r>
            <a:r>
              <a:rPr sz="1200" spc="-20">
                <a:solidFill>
                  <a:srgbClr val="FF0000"/>
                </a:solidFill>
                <a:latin typeface="Verdana"/>
                <a:cs typeface="Verdana"/>
              </a:rPr>
              <a:t>hiểm</a:t>
            </a:r>
            <a:r>
              <a:rPr lang="en-US" sz="1200" spc="-20">
                <a:solidFill>
                  <a:srgbClr val="FF0000"/>
                </a:solidFill>
                <a:latin typeface="Verdana"/>
                <a:cs typeface="Verdana"/>
              </a:rPr>
              <a:t> </a:t>
            </a:r>
            <a:r>
              <a:rPr lang="en-US" sz="1200">
                <a:solidFill>
                  <a:srgbClr val="FF0000"/>
                </a:solidFill>
                <a:latin typeface="Arial"/>
                <a:cs typeface="Arial"/>
              </a:rPr>
              <a:t>tại mục: Cán bộ/Thông tin cán bộ/Hust Care trên hệ thống qldt.hust.edu.vn</a:t>
            </a:r>
          </a:p>
          <a:p>
            <a:pPr marL="12700">
              <a:lnSpc>
                <a:spcPct val="100000"/>
              </a:lnSpc>
              <a:spcBef>
                <a:spcPts val="100"/>
              </a:spcBef>
            </a:pPr>
            <a:endParaRPr sz="1200">
              <a:latin typeface="Verdana"/>
              <a:cs typeface="Verdana"/>
            </a:endParaRPr>
          </a:p>
        </p:txBody>
      </p:sp>
      <p:sp>
        <p:nvSpPr>
          <p:cNvPr id="72" name="object 72"/>
          <p:cNvSpPr txBox="1"/>
          <p:nvPr/>
        </p:nvSpPr>
        <p:spPr>
          <a:xfrm>
            <a:off x="10665968" y="4994529"/>
            <a:ext cx="377190" cy="391160"/>
          </a:xfrm>
          <a:prstGeom prst="rect">
            <a:avLst/>
          </a:prstGeom>
        </p:spPr>
        <p:txBody>
          <a:bodyPr vert="horz" wrap="square" lIns="0" tIns="12700" rIns="0" bIns="0" rtlCol="0">
            <a:spAutoFit/>
          </a:bodyPr>
          <a:lstStyle/>
          <a:p>
            <a:pPr marL="12700" marR="5080">
              <a:lnSpc>
                <a:spcPct val="100000"/>
              </a:lnSpc>
              <a:spcBef>
                <a:spcPts val="100"/>
              </a:spcBef>
            </a:pPr>
            <a:r>
              <a:rPr sz="1200" spc="-105" dirty="0">
                <a:solidFill>
                  <a:srgbClr val="FFFFFF"/>
                </a:solidFill>
                <a:latin typeface="Verdana"/>
                <a:cs typeface="Verdana"/>
              </a:rPr>
              <a:t>Black </a:t>
            </a:r>
            <a:r>
              <a:rPr sz="1200" spc="-20" dirty="0">
                <a:solidFill>
                  <a:srgbClr val="FFFFFF"/>
                </a:solidFill>
                <a:latin typeface="Verdana"/>
                <a:cs typeface="Verdana"/>
              </a:rPr>
              <a:t>list</a:t>
            </a:r>
            <a:endParaRPr sz="1200">
              <a:latin typeface="Verdana"/>
              <a:cs typeface="Verdana"/>
            </a:endParaRPr>
          </a:p>
        </p:txBody>
      </p:sp>
      <p:sp>
        <p:nvSpPr>
          <p:cNvPr id="73" name="object 73"/>
          <p:cNvSpPr txBox="1"/>
          <p:nvPr/>
        </p:nvSpPr>
        <p:spPr>
          <a:xfrm>
            <a:off x="9953370" y="5537403"/>
            <a:ext cx="1906270" cy="666115"/>
          </a:xfrm>
          <a:prstGeom prst="rect">
            <a:avLst/>
          </a:prstGeom>
        </p:spPr>
        <p:txBody>
          <a:bodyPr vert="horz" wrap="square" lIns="0" tIns="12700" rIns="0" bIns="0" rtlCol="0">
            <a:spAutoFit/>
          </a:bodyPr>
          <a:lstStyle/>
          <a:p>
            <a:pPr marL="12700" marR="5080" algn="ctr">
              <a:lnSpc>
                <a:spcPct val="100000"/>
              </a:lnSpc>
              <a:spcBef>
                <a:spcPts val="100"/>
              </a:spcBef>
            </a:pPr>
            <a:r>
              <a:rPr sz="1400" spc="-114" dirty="0">
                <a:solidFill>
                  <a:srgbClr val="003864"/>
                </a:solidFill>
                <a:latin typeface="Verdana"/>
                <a:cs typeface="Verdana"/>
              </a:rPr>
              <a:t>Các</a:t>
            </a:r>
            <a:r>
              <a:rPr sz="1400" spc="-25" dirty="0">
                <a:solidFill>
                  <a:srgbClr val="003864"/>
                </a:solidFill>
                <a:latin typeface="Verdana"/>
                <a:cs typeface="Verdana"/>
              </a:rPr>
              <a:t> </a:t>
            </a:r>
            <a:r>
              <a:rPr sz="1400" spc="-95" dirty="0">
                <a:solidFill>
                  <a:srgbClr val="003864"/>
                </a:solidFill>
                <a:latin typeface="Verdana"/>
                <a:cs typeface="Verdana"/>
              </a:rPr>
              <a:t>chi</a:t>
            </a:r>
            <a:r>
              <a:rPr sz="1400" spc="-40" dirty="0">
                <a:solidFill>
                  <a:srgbClr val="003864"/>
                </a:solidFill>
                <a:latin typeface="Verdana"/>
                <a:cs typeface="Verdana"/>
              </a:rPr>
              <a:t> </a:t>
            </a:r>
            <a:r>
              <a:rPr sz="1400" spc="-100" dirty="0">
                <a:solidFill>
                  <a:srgbClr val="003864"/>
                </a:solidFill>
                <a:latin typeface="Verdana"/>
                <a:cs typeface="Verdana"/>
              </a:rPr>
              <a:t>phí</a:t>
            </a:r>
            <a:r>
              <a:rPr sz="1400" spc="-35" dirty="0">
                <a:solidFill>
                  <a:srgbClr val="003864"/>
                </a:solidFill>
                <a:latin typeface="Verdana"/>
                <a:cs typeface="Verdana"/>
              </a:rPr>
              <a:t> </a:t>
            </a:r>
            <a:r>
              <a:rPr sz="1400" spc="-110" dirty="0">
                <a:solidFill>
                  <a:srgbClr val="003864"/>
                </a:solidFill>
                <a:latin typeface="Verdana"/>
                <a:cs typeface="Verdana"/>
              </a:rPr>
              <a:t>phát</a:t>
            </a:r>
            <a:r>
              <a:rPr sz="1400" spc="-50" dirty="0">
                <a:solidFill>
                  <a:srgbClr val="003864"/>
                </a:solidFill>
                <a:latin typeface="Verdana"/>
                <a:cs typeface="Verdana"/>
              </a:rPr>
              <a:t> </a:t>
            </a:r>
            <a:r>
              <a:rPr sz="1400" spc="-100" dirty="0">
                <a:solidFill>
                  <a:srgbClr val="003864"/>
                </a:solidFill>
                <a:latin typeface="Verdana"/>
                <a:cs typeface="Verdana"/>
              </a:rPr>
              <a:t>sinh</a:t>
            </a:r>
            <a:r>
              <a:rPr sz="1400" spc="-45" dirty="0">
                <a:solidFill>
                  <a:srgbClr val="003864"/>
                </a:solidFill>
                <a:latin typeface="Verdana"/>
                <a:cs typeface="Verdana"/>
              </a:rPr>
              <a:t> </a:t>
            </a:r>
            <a:r>
              <a:rPr sz="1400" spc="-75" dirty="0">
                <a:solidFill>
                  <a:srgbClr val="003864"/>
                </a:solidFill>
                <a:latin typeface="Verdana"/>
                <a:cs typeface="Verdana"/>
              </a:rPr>
              <a:t>tại </a:t>
            </a:r>
            <a:r>
              <a:rPr sz="1400" spc="-95" dirty="0">
                <a:solidFill>
                  <a:srgbClr val="003864"/>
                </a:solidFill>
                <a:latin typeface="Verdana"/>
                <a:cs typeface="Verdana"/>
              </a:rPr>
              <a:t>các</a:t>
            </a:r>
            <a:r>
              <a:rPr sz="1400" spc="-35" dirty="0">
                <a:solidFill>
                  <a:srgbClr val="003864"/>
                </a:solidFill>
                <a:latin typeface="Verdana"/>
                <a:cs typeface="Verdana"/>
              </a:rPr>
              <a:t> </a:t>
            </a:r>
            <a:r>
              <a:rPr sz="1400" spc="-110" dirty="0">
                <a:solidFill>
                  <a:srgbClr val="003864"/>
                </a:solidFill>
                <a:latin typeface="Verdana"/>
                <a:cs typeface="Verdana"/>
              </a:rPr>
              <a:t>bệnh</a:t>
            </a:r>
            <a:r>
              <a:rPr sz="1400" spc="-60" dirty="0">
                <a:solidFill>
                  <a:srgbClr val="003864"/>
                </a:solidFill>
                <a:latin typeface="Verdana"/>
                <a:cs typeface="Verdana"/>
              </a:rPr>
              <a:t> </a:t>
            </a:r>
            <a:r>
              <a:rPr sz="1400" spc="-10" dirty="0">
                <a:solidFill>
                  <a:srgbClr val="003864"/>
                </a:solidFill>
                <a:latin typeface="Verdana"/>
                <a:cs typeface="Verdana"/>
              </a:rPr>
              <a:t>viện/phòng </a:t>
            </a:r>
            <a:r>
              <a:rPr sz="1400" spc="-145" dirty="0">
                <a:solidFill>
                  <a:srgbClr val="003864"/>
                </a:solidFill>
                <a:latin typeface="Verdana"/>
                <a:cs typeface="Verdana"/>
              </a:rPr>
              <a:t>khám</a:t>
            </a:r>
            <a:r>
              <a:rPr sz="1400" spc="-25" dirty="0">
                <a:solidFill>
                  <a:srgbClr val="003864"/>
                </a:solidFill>
                <a:latin typeface="Verdana"/>
                <a:cs typeface="Verdana"/>
              </a:rPr>
              <a:t> </a:t>
            </a:r>
            <a:r>
              <a:rPr sz="1400" spc="-110" dirty="0">
                <a:solidFill>
                  <a:srgbClr val="003864"/>
                </a:solidFill>
                <a:latin typeface="Verdana"/>
                <a:cs typeface="Verdana"/>
              </a:rPr>
              <a:t>trong</a:t>
            </a:r>
            <a:r>
              <a:rPr sz="1400" spc="-40" dirty="0">
                <a:solidFill>
                  <a:srgbClr val="003864"/>
                </a:solidFill>
                <a:latin typeface="Verdana"/>
                <a:cs typeface="Verdana"/>
              </a:rPr>
              <a:t> </a:t>
            </a:r>
            <a:r>
              <a:rPr sz="1400" spc="-114" dirty="0">
                <a:solidFill>
                  <a:srgbClr val="003864"/>
                </a:solidFill>
                <a:latin typeface="Verdana"/>
                <a:cs typeface="Verdana"/>
              </a:rPr>
              <a:t>danh</a:t>
            </a:r>
            <a:r>
              <a:rPr sz="1400" spc="-45" dirty="0">
                <a:solidFill>
                  <a:srgbClr val="003864"/>
                </a:solidFill>
                <a:latin typeface="Verdana"/>
                <a:cs typeface="Verdana"/>
              </a:rPr>
              <a:t> </a:t>
            </a:r>
            <a:r>
              <a:rPr sz="1400" spc="-20" dirty="0">
                <a:solidFill>
                  <a:srgbClr val="003864"/>
                </a:solidFill>
                <a:latin typeface="Verdana"/>
                <a:cs typeface="Verdana"/>
              </a:rPr>
              <a:t>sách</a:t>
            </a:r>
            <a:endParaRPr sz="1400">
              <a:latin typeface="Verdana"/>
              <a:cs typeface="Verdana"/>
            </a:endParaRPr>
          </a:p>
        </p:txBody>
      </p:sp>
      <p:sp>
        <p:nvSpPr>
          <p:cNvPr id="74" name="object 74"/>
          <p:cNvSpPr txBox="1"/>
          <p:nvPr/>
        </p:nvSpPr>
        <p:spPr>
          <a:xfrm>
            <a:off x="10203306" y="6177483"/>
            <a:ext cx="1406525" cy="239395"/>
          </a:xfrm>
          <a:prstGeom prst="rect">
            <a:avLst/>
          </a:prstGeom>
        </p:spPr>
        <p:txBody>
          <a:bodyPr vert="horz" wrap="square" lIns="0" tIns="12700" rIns="0" bIns="0" rtlCol="0">
            <a:spAutoFit/>
          </a:bodyPr>
          <a:lstStyle/>
          <a:p>
            <a:pPr marL="12700">
              <a:lnSpc>
                <a:spcPct val="100000"/>
              </a:lnSpc>
              <a:spcBef>
                <a:spcPts val="100"/>
              </a:spcBef>
            </a:pPr>
            <a:r>
              <a:rPr sz="1400" spc="-90" dirty="0">
                <a:solidFill>
                  <a:srgbClr val="003864"/>
                </a:solidFill>
                <a:latin typeface="Verdana"/>
                <a:cs typeface="Verdana"/>
              </a:rPr>
              <a:t>loại</a:t>
            </a:r>
            <a:r>
              <a:rPr sz="1400" spc="-25" dirty="0">
                <a:solidFill>
                  <a:srgbClr val="003864"/>
                </a:solidFill>
                <a:latin typeface="Verdana"/>
                <a:cs typeface="Verdana"/>
              </a:rPr>
              <a:t> </a:t>
            </a:r>
            <a:r>
              <a:rPr sz="1400" spc="-95" dirty="0">
                <a:solidFill>
                  <a:srgbClr val="003864"/>
                </a:solidFill>
                <a:latin typeface="Verdana"/>
                <a:cs typeface="Verdana"/>
              </a:rPr>
              <a:t>trừ</a:t>
            </a:r>
            <a:r>
              <a:rPr sz="1400" spc="-50" dirty="0">
                <a:solidFill>
                  <a:srgbClr val="003864"/>
                </a:solidFill>
                <a:latin typeface="Verdana"/>
                <a:cs typeface="Verdana"/>
              </a:rPr>
              <a:t> </a:t>
            </a:r>
            <a:r>
              <a:rPr sz="1400" spc="-105" dirty="0">
                <a:solidFill>
                  <a:srgbClr val="003864"/>
                </a:solidFill>
                <a:latin typeface="Verdana"/>
                <a:cs typeface="Verdana"/>
              </a:rPr>
              <a:t>của</a:t>
            </a:r>
            <a:r>
              <a:rPr sz="1400" spc="-40" dirty="0">
                <a:solidFill>
                  <a:srgbClr val="003864"/>
                </a:solidFill>
                <a:latin typeface="Verdana"/>
                <a:cs typeface="Verdana"/>
              </a:rPr>
              <a:t> </a:t>
            </a:r>
            <a:r>
              <a:rPr sz="1400" spc="-85" dirty="0">
                <a:solidFill>
                  <a:srgbClr val="003864"/>
                </a:solidFill>
                <a:latin typeface="Verdana"/>
                <a:cs typeface="Verdana"/>
              </a:rPr>
              <a:t>CTBH</a:t>
            </a:r>
            <a:endParaRPr sz="1400">
              <a:latin typeface="Verdana"/>
              <a:cs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3884" y="236981"/>
            <a:ext cx="3796665" cy="452120"/>
          </a:xfrm>
          <a:prstGeom prst="rect">
            <a:avLst/>
          </a:prstGeom>
        </p:spPr>
        <p:txBody>
          <a:bodyPr vert="horz" wrap="square" lIns="0" tIns="12065" rIns="0" bIns="0" rtlCol="0">
            <a:spAutoFit/>
          </a:bodyPr>
          <a:lstStyle/>
          <a:p>
            <a:pPr marL="12700">
              <a:lnSpc>
                <a:spcPct val="100000"/>
              </a:lnSpc>
              <a:spcBef>
                <a:spcPts val="95"/>
              </a:spcBef>
            </a:pPr>
            <a:r>
              <a:rPr spc="-165" dirty="0"/>
              <a:t>Một</a:t>
            </a:r>
            <a:r>
              <a:rPr spc="-110" dirty="0"/>
              <a:t> </a:t>
            </a:r>
            <a:r>
              <a:rPr spc="-225" dirty="0"/>
              <a:t>số</a:t>
            </a:r>
            <a:r>
              <a:rPr spc="-120" dirty="0"/>
              <a:t> </a:t>
            </a:r>
            <a:r>
              <a:rPr spc="-220" dirty="0"/>
              <a:t>điểm</a:t>
            </a:r>
            <a:r>
              <a:rPr spc="-95" dirty="0"/>
              <a:t> </a:t>
            </a:r>
            <a:r>
              <a:rPr spc="-254" dirty="0"/>
              <a:t>mở</a:t>
            </a:r>
            <a:r>
              <a:rPr spc="-105" dirty="0"/>
              <a:t> </a:t>
            </a:r>
            <a:r>
              <a:rPr spc="-180" dirty="0"/>
              <a:t>rộng</a:t>
            </a:r>
          </a:p>
        </p:txBody>
      </p:sp>
      <p:sp>
        <p:nvSpPr>
          <p:cNvPr id="3" name="object 3"/>
          <p:cNvSpPr txBox="1"/>
          <p:nvPr/>
        </p:nvSpPr>
        <p:spPr>
          <a:xfrm>
            <a:off x="705713" y="868426"/>
            <a:ext cx="11035665" cy="5999719"/>
          </a:xfrm>
          <a:prstGeom prst="rect">
            <a:avLst/>
          </a:prstGeom>
        </p:spPr>
        <p:txBody>
          <a:bodyPr vert="horz" wrap="square" lIns="0" tIns="13335" rIns="0" bIns="0" rtlCol="0">
            <a:spAutoFit/>
          </a:bodyPr>
          <a:lstStyle/>
          <a:p>
            <a:pPr marL="355600" indent="-342900">
              <a:lnSpc>
                <a:spcPct val="100000"/>
              </a:lnSpc>
              <a:spcBef>
                <a:spcPts val="105"/>
              </a:spcBef>
              <a:buSzPct val="71428"/>
              <a:buFont typeface="Arial"/>
              <a:buChar char="o"/>
              <a:tabLst>
                <a:tab pos="355600" algn="l"/>
              </a:tabLst>
            </a:pPr>
            <a:r>
              <a:rPr sz="1400" dirty="0">
                <a:solidFill>
                  <a:srgbClr val="1F487C"/>
                </a:solidFill>
                <a:latin typeface="Times New Roman"/>
                <a:cs typeface="Times New Roman"/>
              </a:rPr>
              <a:t>Vật</a:t>
            </a:r>
            <a:r>
              <a:rPr sz="1400" spc="-10" dirty="0">
                <a:solidFill>
                  <a:srgbClr val="1F487C"/>
                </a:solidFill>
                <a:latin typeface="Times New Roman"/>
                <a:cs typeface="Times New Roman"/>
              </a:rPr>
              <a:t> </a:t>
            </a:r>
            <a:r>
              <a:rPr sz="1400" dirty="0">
                <a:solidFill>
                  <a:srgbClr val="1F487C"/>
                </a:solidFill>
                <a:latin typeface="Times New Roman"/>
                <a:cs typeface="Times New Roman"/>
              </a:rPr>
              <a:t>tư</a:t>
            </a:r>
            <a:r>
              <a:rPr sz="1400" spc="-20" dirty="0">
                <a:solidFill>
                  <a:srgbClr val="1F487C"/>
                </a:solidFill>
                <a:latin typeface="Times New Roman"/>
                <a:cs typeface="Times New Roman"/>
              </a:rPr>
              <a:t> </a:t>
            </a:r>
            <a:r>
              <a:rPr sz="1400" dirty="0">
                <a:solidFill>
                  <a:srgbClr val="1F487C"/>
                </a:solidFill>
                <a:latin typeface="Times New Roman"/>
                <a:cs typeface="Times New Roman"/>
              </a:rPr>
              <a:t>y</a:t>
            </a:r>
            <a:r>
              <a:rPr sz="1400" spc="-20" dirty="0">
                <a:solidFill>
                  <a:srgbClr val="1F487C"/>
                </a:solidFill>
                <a:latin typeface="Times New Roman"/>
                <a:cs typeface="Times New Roman"/>
              </a:rPr>
              <a:t> </a:t>
            </a:r>
            <a:r>
              <a:rPr sz="1400" dirty="0">
                <a:solidFill>
                  <a:srgbClr val="1F487C"/>
                </a:solidFill>
                <a:latin typeface="Times New Roman"/>
                <a:cs typeface="Times New Roman"/>
              </a:rPr>
              <a:t>tế</a:t>
            </a:r>
            <a:r>
              <a:rPr sz="1400" spc="-10" dirty="0">
                <a:solidFill>
                  <a:srgbClr val="1F487C"/>
                </a:solidFill>
                <a:latin typeface="Times New Roman"/>
                <a:cs typeface="Times New Roman"/>
              </a:rPr>
              <a:t> </a:t>
            </a:r>
            <a:r>
              <a:rPr sz="1400" dirty="0">
                <a:solidFill>
                  <a:srgbClr val="1F487C"/>
                </a:solidFill>
                <a:latin typeface="Times New Roman"/>
                <a:cs typeface="Times New Roman"/>
              </a:rPr>
              <a:t>như:</a:t>
            </a:r>
            <a:r>
              <a:rPr sz="1400" spc="-20" dirty="0">
                <a:solidFill>
                  <a:srgbClr val="1F487C"/>
                </a:solidFill>
                <a:latin typeface="Times New Roman"/>
                <a:cs typeface="Times New Roman"/>
              </a:rPr>
              <a:t> </a:t>
            </a:r>
            <a:r>
              <a:rPr sz="1400" dirty="0">
                <a:solidFill>
                  <a:srgbClr val="1F487C"/>
                </a:solidFill>
                <a:latin typeface="Times New Roman"/>
                <a:cs typeface="Times New Roman"/>
              </a:rPr>
              <a:t>nước</a:t>
            </a:r>
            <a:r>
              <a:rPr sz="1400" spc="-20" dirty="0">
                <a:solidFill>
                  <a:srgbClr val="1F487C"/>
                </a:solidFill>
                <a:latin typeface="Times New Roman"/>
                <a:cs typeface="Times New Roman"/>
              </a:rPr>
              <a:t> </a:t>
            </a:r>
            <a:r>
              <a:rPr sz="1400" dirty="0">
                <a:solidFill>
                  <a:srgbClr val="1F487C"/>
                </a:solidFill>
                <a:latin typeface="Times New Roman"/>
                <a:cs typeface="Times New Roman"/>
              </a:rPr>
              <a:t>muối</a:t>
            </a:r>
            <a:r>
              <a:rPr sz="1400" spc="5" dirty="0">
                <a:solidFill>
                  <a:srgbClr val="1F487C"/>
                </a:solidFill>
                <a:latin typeface="Times New Roman"/>
                <a:cs typeface="Times New Roman"/>
              </a:rPr>
              <a:t> </a:t>
            </a:r>
            <a:r>
              <a:rPr sz="1400" dirty="0">
                <a:solidFill>
                  <a:srgbClr val="1F487C"/>
                </a:solidFill>
                <a:latin typeface="Times New Roman"/>
                <a:cs typeface="Times New Roman"/>
              </a:rPr>
              <a:t>sinh</a:t>
            </a:r>
            <a:r>
              <a:rPr sz="1400" spc="-30" dirty="0">
                <a:solidFill>
                  <a:srgbClr val="1F487C"/>
                </a:solidFill>
                <a:latin typeface="Times New Roman"/>
                <a:cs typeface="Times New Roman"/>
              </a:rPr>
              <a:t> </a:t>
            </a:r>
            <a:r>
              <a:rPr sz="1400" dirty="0">
                <a:solidFill>
                  <a:srgbClr val="1F487C"/>
                </a:solidFill>
                <a:latin typeface="Times New Roman"/>
                <a:cs typeface="Times New Roman"/>
              </a:rPr>
              <a:t>lý</a:t>
            </a:r>
            <a:r>
              <a:rPr sz="1400" spc="-20" dirty="0">
                <a:solidFill>
                  <a:srgbClr val="1F487C"/>
                </a:solidFill>
                <a:latin typeface="Times New Roman"/>
                <a:cs typeface="Times New Roman"/>
              </a:rPr>
              <a:t> </a:t>
            </a:r>
            <a:r>
              <a:rPr sz="1400" dirty="0">
                <a:solidFill>
                  <a:srgbClr val="1F487C"/>
                </a:solidFill>
                <a:latin typeface="Times New Roman"/>
                <a:cs typeface="Times New Roman"/>
              </a:rPr>
              <a:t>và</a:t>
            </a:r>
            <a:r>
              <a:rPr sz="1400" spc="-20" dirty="0">
                <a:solidFill>
                  <a:srgbClr val="1F487C"/>
                </a:solidFill>
                <a:latin typeface="Times New Roman"/>
                <a:cs typeface="Times New Roman"/>
              </a:rPr>
              <a:t> </a:t>
            </a:r>
            <a:r>
              <a:rPr sz="1400" dirty="0">
                <a:solidFill>
                  <a:srgbClr val="1F487C"/>
                </a:solidFill>
                <a:latin typeface="Times New Roman"/>
                <a:cs typeface="Times New Roman"/>
              </a:rPr>
              <a:t>nước</a:t>
            </a:r>
            <a:r>
              <a:rPr sz="1400" spc="-10" dirty="0">
                <a:solidFill>
                  <a:srgbClr val="1F487C"/>
                </a:solidFill>
                <a:latin typeface="Times New Roman"/>
                <a:cs typeface="Times New Roman"/>
              </a:rPr>
              <a:t> </a:t>
            </a:r>
            <a:r>
              <a:rPr sz="1400" dirty="0">
                <a:solidFill>
                  <a:srgbClr val="1F487C"/>
                </a:solidFill>
                <a:latin typeface="Times New Roman"/>
                <a:cs typeface="Times New Roman"/>
              </a:rPr>
              <a:t>biển</a:t>
            </a:r>
            <a:r>
              <a:rPr sz="1400" spc="-30" dirty="0">
                <a:solidFill>
                  <a:srgbClr val="1F487C"/>
                </a:solidFill>
                <a:latin typeface="Times New Roman"/>
                <a:cs typeface="Times New Roman"/>
              </a:rPr>
              <a:t> </a:t>
            </a:r>
            <a:r>
              <a:rPr sz="1400" dirty="0">
                <a:solidFill>
                  <a:srgbClr val="1F487C"/>
                </a:solidFill>
                <a:latin typeface="Times New Roman"/>
                <a:cs typeface="Times New Roman"/>
              </a:rPr>
              <a:t>sâu (natriclorid,</a:t>
            </a:r>
            <a:r>
              <a:rPr sz="1400" spc="-40" dirty="0">
                <a:solidFill>
                  <a:srgbClr val="1F487C"/>
                </a:solidFill>
                <a:latin typeface="Times New Roman"/>
                <a:cs typeface="Times New Roman"/>
              </a:rPr>
              <a:t> </a:t>
            </a:r>
            <a:r>
              <a:rPr sz="1400" spc="-10" dirty="0">
                <a:solidFill>
                  <a:srgbClr val="1F487C"/>
                </a:solidFill>
                <a:latin typeface="Times New Roman"/>
                <a:cs typeface="Times New Roman"/>
              </a:rPr>
              <a:t>humer, </a:t>
            </a:r>
            <a:r>
              <a:rPr sz="1400" dirty="0">
                <a:solidFill>
                  <a:srgbClr val="1F487C"/>
                </a:solidFill>
                <a:latin typeface="Times New Roman"/>
                <a:cs typeface="Times New Roman"/>
              </a:rPr>
              <a:t>sterimar,</a:t>
            </a:r>
            <a:r>
              <a:rPr sz="1400" spc="-15" dirty="0">
                <a:solidFill>
                  <a:srgbClr val="1F487C"/>
                </a:solidFill>
                <a:latin typeface="Times New Roman"/>
                <a:cs typeface="Times New Roman"/>
              </a:rPr>
              <a:t> </a:t>
            </a:r>
            <a:r>
              <a:rPr sz="1400" dirty="0">
                <a:solidFill>
                  <a:srgbClr val="1F487C"/>
                </a:solidFill>
                <a:latin typeface="Times New Roman"/>
                <a:cs typeface="Times New Roman"/>
              </a:rPr>
              <a:t>xisat,…)</a:t>
            </a:r>
            <a:r>
              <a:rPr sz="1400" spc="-40" dirty="0">
                <a:solidFill>
                  <a:srgbClr val="1F487C"/>
                </a:solidFill>
                <a:latin typeface="Times New Roman"/>
                <a:cs typeface="Times New Roman"/>
              </a:rPr>
              <a:t> </a:t>
            </a:r>
            <a:r>
              <a:rPr sz="1400" dirty="0">
                <a:solidFill>
                  <a:srgbClr val="1F487C"/>
                </a:solidFill>
                <a:latin typeface="Times New Roman"/>
                <a:cs typeface="Times New Roman"/>
              </a:rPr>
              <a:t>được</a:t>
            </a:r>
            <a:r>
              <a:rPr sz="1400" spc="-15"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20"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5" dirty="0">
                <a:solidFill>
                  <a:srgbClr val="1F487C"/>
                </a:solidFill>
                <a:latin typeface="Times New Roman"/>
                <a:cs typeface="Times New Roman"/>
              </a:rPr>
              <a:t> </a:t>
            </a:r>
            <a:r>
              <a:rPr sz="1400" dirty="0">
                <a:solidFill>
                  <a:srgbClr val="1F487C"/>
                </a:solidFill>
                <a:latin typeface="Times New Roman"/>
                <a:cs typeface="Times New Roman"/>
              </a:rPr>
              <a:t>tối</a:t>
            </a:r>
            <a:r>
              <a:rPr sz="1400" spc="-25" dirty="0">
                <a:solidFill>
                  <a:srgbClr val="1F487C"/>
                </a:solidFill>
                <a:latin typeface="Times New Roman"/>
                <a:cs typeface="Times New Roman"/>
              </a:rPr>
              <a:t> </a:t>
            </a:r>
            <a:r>
              <a:rPr sz="1400" dirty="0">
                <a:solidFill>
                  <a:srgbClr val="1F487C"/>
                </a:solidFill>
                <a:latin typeface="Times New Roman"/>
                <a:cs typeface="Times New Roman"/>
              </a:rPr>
              <a:t>đa</a:t>
            </a:r>
            <a:r>
              <a:rPr sz="1400" spc="-15" dirty="0">
                <a:solidFill>
                  <a:srgbClr val="1F487C"/>
                </a:solidFill>
                <a:latin typeface="Times New Roman"/>
                <a:cs typeface="Times New Roman"/>
              </a:rPr>
              <a:t> </a:t>
            </a:r>
            <a:r>
              <a:rPr sz="1400" dirty="0">
                <a:solidFill>
                  <a:srgbClr val="1F487C"/>
                </a:solidFill>
                <a:latin typeface="Times New Roman"/>
                <a:cs typeface="Times New Roman"/>
              </a:rPr>
              <a:t>500.000</a:t>
            </a:r>
            <a:r>
              <a:rPr sz="1400" spc="-65" dirty="0">
                <a:solidFill>
                  <a:srgbClr val="1F487C"/>
                </a:solidFill>
                <a:latin typeface="Times New Roman"/>
                <a:cs typeface="Times New Roman"/>
              </a:rPr>
              <a:t> </a:t>
            </a:r>
            <a:r>
              <a:rPr sz="1400" spc="-10" dirty="0">
                <a:solidFill>
                  <a:srgbClr val="1F487C"/>
                </a:solidFill>
                <a:latin typeface="Times New Roman"/>
                <a:cs typeface="Times New Roman"/>
              </a:rPr>
              <a:t>VNĐ/người/năm</a:t>
            </a:r>
            <a:endParaRPr sz="1400">
              <a:latin typeface="Times New Roman"/>
              <a:cs typeface="Times New Roman"/>
            </a:endParaRPr>
          </a:p>
          <a:p>
            <a:pPr marL="351790" marR="15875" indent="-339725" algn="just">
              <a:lnSpc>
                <a:spcPct val="114999"/>
              </a:lnSpc>
              <a:spcBef>
                <a:spcPts val="1200"/>
              </a:spcBef>
              <a:buSzPct val="71428"/>
              <a:buFont typeface="Arial"/>
              <a:buChar char="o"/>
              <a:tabLst>
                <a:tab pos="355600" algn="l"/>
              </a:tabLst>
            </a:pPr>
            <a:r>
              <a:rPr sz="1400" spc="-10" dirty="0">
                <a:solidFill>
                  <a:srgbClr val="1F487C"/>
                </a:solidFill>
                <a:latin typeface="Times New Roman"/>
                <a:cs typeface="Times New Roman"/>
              </a:rPr>
              <a:t>Vitamin/khoáng</a:t>
            </a:r>
            <a:r>
              <a:rPr sz="1400" spc="20" dirty="0">
                <a:solidFill>
                  <a:srgbClr val="1F487C"/>
                </a:solidFill>
                <a:latin typeface="Times New Roman"/>
                <a:cs typeface="Times New Roman"/>
              </a:rPr>
              <a:t> </a:t>
            </a:r>
            <a:r>
              <a:rPr sz="1400" dirty="0">
                <a:solidFill>
                  <a:srgbClr val="1F487C"/>
                </a:solidFill>
                <a:latin typeface="Times New Roman"/>
                <a:cs typeface="Times New Roman"/>
              </a:rPr>
              <a:t>chất</a:t>
            </a:r>
            <a:r>
              <a:rPr sz="1400" spc="10" dirty="0">
                <a:solidFill>
                  <a:srgbClr val="1F487C"/>
                </a:solidFill>
                <a:latin typeface="Times New Roman"/>
                <a:cs typeface="Times New Roman"/>
              </a:rPr>
              <a:t> </a:t>
            </a:r>
            <a:r>
              <a:rPr sz="1400" dirty="0">
                <a:solidFill>
                  <a:srgbClr val="1F487C"/>
                </a:solidFill>
                <a:latin typeface="Times New Roman"/>
                <a:cs typeface="Times New Roman"/>
              </a:rPr>
              <a:t>để</a:t>
            </a:r>
            <a:r>
              <a:rPr sz="1400" spc="15" dirty="0">
                <a:solidFill>
                  <a:srgbClr val="1F487C"/>
                </a:solidFill>
                <a:latin typeface="Times New Roman"/>
                <a:cs typeface="Times New Roman"/>
              </a:rPr>
              <a:t> </a:t>
            </a:r>
            <a:r>
              <a:rPr sz="1400" dirty="0">
                <a:solidFill>
                  <a:srgbClr val="1F487C"/>
                </a:solidFill>
                <a:latin typeface="Times New Roman"/>
                <a:cs typeface="Times New Roman"/>
              </a:rPr>
              <a:t>phục</a:t>
            </a:r>
            <a:r>
              <a:rPr sz="1400" spc="20" dirty="0">
                <a:solidFill>
                  <a:srgbClr val="1F487C"/>
                </a:solidFill>
                <a:latin typeface="Times New Roman"/>
                <a:cs typeface="Times New Roman"/>
              </a:rPr>
              <a:t> </a:t>
            </a:r>
            <a:r>
              <a:rPr sz="1400" dirty="0">
                <a:solidFill>
                  <a:srgbClr val="1F487C"/>
                </a:solidFill>
                <a:latin typeface="Times New Roman"/>
                <a:cs typeface="Times New Roman"/>
              </a:rPr>
              <a:t>vụ</a:t>
            </a:r>
            <a:r>
              <a:rPr sz="1400" spc="20" dirty="0">
                <a:solidFill>
                  <a:srgbClr val="1F487C"/>
                </a:solidFill>
                <a:latin typeface="Times New Roman"/>
                <a:cs typeface="Times New Roman"/>
              </a:rPr>
              <a:t> </a:t>
            </a:r>
            <a:r>
              <a:rPr sz="1400" dirty="0">
                <a:solidFill>
                  <a:srgbClr val="1F487C"/>
                </a:solidFill>
                <a:latin typeface="Times New Roman"/>
                <a:cs typeface="Times New Roman"/>
              </a:rPr>
              <a:t>cho</a:t>
            </a:r>
            <a:r>
              <a:rPr sz="1400" spc="10" dirty="0">
                <a:solidFill>
                  <a:srgbClr val="1F487C"/>
                </a:solidFill>
                <a:latin typeface="Times New Roman"/>
                <a:cs typeface="Times New Roman"/>
              </a:rPr>
              <a:t> </a:t>
            </a:r>
            <a:r>
              <a:rPr sz="1400" dirty="0">
                <a:solidFill>
                  <a:srgbClr val="1F487C"/>
                </a:solidFill>
                <a:latin typeface="Times New Roman"/>
                <a:cs typeface="Times New Roman"/>
              </a:rPr>
              <a:t>việc</a:t>
            </a:r>
            <a:r>
              <a:rPr sz="1400" spc="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2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15" dirty="0">
                <a:solidFill>
                  <a:srgbClr val="1F487C"/>
                </a:solidFill>
                <a:latin typeface="Times New Roman"/>
                <a:cs typeface="Times New Roman"/>
              </a:rPr>
              <a:t> </a:t>
            </a:r>
            <a:r>
              <a:rPr sz="1400" dirty="0">
                <a:solidFill>
                  <a:srgbClr val="1F487C"/>
                </a:solidFill>
                <a:latin typeface="Times New Roman"/>
                <a:cs typeface="Times New Roman"/>
              </a:rPr>
              <a:t>theo</a:t>
            </a:r>
            <a:r>
              <a:rPr sz="1400" spc="25" dirty="0">
                <a:solidFill>
                  <a:srgbClr val="1F487C"/>
                </a:solidFill>
                <a:latin typeface="Times New Roman"/>
                <a:cs typeface="Times New Roman"/>
              </a:rPr>
              <a:t> </a:t>
            </a:r>
            <a:r>
              <a:rPr sz="1400" dirty="0">
                <a:solidFill>
                  <a:srgbClr val="1F487C"/>
                </a:solidFill>
                <a:latin typeface="Times New Roman"/>
                <a:cs typeface="Times New Roman"/>
              </a:rPr>
              <a:t>chỉ</a:t>
            </a:r>
            <a:r>
              <a:rPr sz="1400" spc="10" dirty="0">
                <a:solidFill>
                  <a:srgbClr val="1F487C"/>
                </a:solidFill>
                <a:latin typeface="Times New Roman"/>
                <a:cs typeface="Times New Roman"/>
              </a:rPr>
              <a:t> </a:t>
            </a:r>
            <a:r>
              <a:rPr sz="1400" dirty="0">
                <a:solidFill>
                  <a:srgbClr val="1F487C"/>
                </a:solidFill>
                <a:latin typeface="Times New Roman"/>
                <a:cs typeface="Times New Roman"/>
              </a:rPr>
              <a:t>định</a:t>
            </a:r>
            <a:r>
              <a:rPr sz="1400" spc="25" dirty="0">
                <a:solidFill>
                  <a:srgbClr val="1F487C"/>
                </a:solidFill>
                <a:latin typeface="Times New Roman"/>
                <a:cs typeface="Times New Roman"/>
              </a:rPr>
              <a:t> </a:t>
            </a:r>
            <a:r>
              <a:rPr sz="1400" dirty="0">
                <a:solidFill>
                  <a:srgbClr val="1F487C"/>
                </a:solidFill>
                <a:latin typeface="Times New Roman"/>
                <a:cs typeface="Times New Roman"/>
              </a:rPr>
              <a:t>của</a:t>
            </a:r>
            <a:r>
              <a:rPr sz="1400" spc="15" dirty="0">
                <a:solidFill>
                  <a:srgbClr val="1F487C"/>
                </a:solidFill>
                <a:latin typeface="Times New Roman"/>
                <a:cs typeface="Times New Roman"/>
              </a:rPr>
              <a:t> </a:t>
            </a:r>
            <a:r>
              <a:rPr sz="1400" dirty="0">
                <a:solidFill>
                  <a:srgbClr val="1F487C"/>
                </a:solidFill>
                <a:latin typeface="Times New Roman"/>
                <a:cs typeface="Times New Roman"/>
              </a:rPr>
              <a:t>bác</a:t>
            </a:r>
            <a:r>
              <a:rPr sz="1400" spc="20" dirty="0">
                <a:solidFill>
                  <a:srgbClr val="1F487C"/>
                </a:solidFill>
                <a:latin typeface="Times New Roman"/>
                <a:cs typeface="Times New Roman"/>
              </a:rPr>
              <a:t> </a:t>
            </a:r>
            <a:r>
              <a:rPr sz="1400" dirty="0">
                <a:solidFill>
                  <a:srgbClr val="1F487C"/>
                </a:solidFill>
                <a:latin typeface="Times New Roman"/>
                <a:cs typeface="Times New Roman"/>
              </a:rPr>
              <a:t>sỹ:</a:t>
            </a:r>
            <a:r>
              <a:rPr sz="1400" spc="20" dirty="0">
                <a:solidFill>
                  <a:srgbClr val="1F487C"/>
                </a:solidFill>
                <a:latin typeface="Times New Roman"/>
                <a:cs typeface="Times New Roman"/>
              </a:rPr>
              <a:t> </a:t>
            </a:r>
            <a:r>
              <a:rPr sz="1400" dirty="0">
                <a:solidFill>
                  <a:srgbClr val="1F487C"/>
                </a:solidFill>
                <a:latin typeface="Times New Roman"/>
                <a:cs typeface="Times New Roman"/>
              </a:rPr>
              <a:t>Được</a:t>
            </a:r>
            <a:r>
              <a:rPr sz="1400" spc="20"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25"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15" dirty="0">
                <a:solidFill>
                  <a:srgbClr val="1F487C"/>
                </a:solidFill>
                <a:latin typeface="Times New Roman"/>
                <a:cs typeface="Times New Roman"/>
              </a:rPr>
              <a:t> </a:t>
            </a:r>
            <a:r>
              <a:rPr sz="1400" dirty="0">
                <a:solidFill>
                  <a:srgbClr val="1F487C"/>
                </a:solidFill>
                <a:latin typeface="Times New Roman"/>
                <a:cs typeface="Times New Roman"/>
              </a:rPr>
              <a:t>tối</a:t>
            </a:r>
            <a:r>
              <a:rPr sz="1400" spc="20" dirty="0">
                <a:solidFill>
                  <a:srgbClr val="1F487C"/>
                </a:solidFill>
                <a:latin typeface="Times New Roman"/>
                <a:cs typeface="Times New Roman"/>
              </a:rPr>
              <a:t> </a:t>
            </a:r>
            <a:r>
              <a:rPr sz="1400" dirty="0">
                <a:solidFill>
                  <a:srgbClr val="1F487C"/>
                </a:solidFill>
                <a:latin typeface="Times New Roman"/>
                <a:cs typeface="Times New Roman"/>
              </a:rPr>
              <a:t>đa</a:t>
            </a:r>
            <a:r>
              <a:rPr sz="1400" spc="15" dirty="0">
                <a:solidFill>
                  <a:srgbClr val="1F487C"/>
                </a:solidFill>
                <a:latin typeface="Times New Roman"/>
                <a:cs typeface="Times New Roman"/>
              </a:rPr>
              <a:t> </a:t>
            </a:r>
            <a:r>
              <a:rPr sz="1400" spc="-10" dirty="0">
                <a:solidFill>
                  <a:srgbClr val="1F487C"/>
                </a:solidFill>
                <a:latin typeface="Times New Roman"/>
                <a:cs typeface="Times New Roman"/>
              </a:rPr>
              <a:t>1.000.000/người/năm</a:t>
            </a:r>
            <a:r>
              <a:rPr sz="1400" spc="-5" dirty="0">
                <a:solidFill>
                  <a:srgbClr val="1F487C"/>
                </a:solidFill>
                <a:latin typeface="Times New Roman"/>
                <a:cs typeface="Times New Roman"/>
              </a:rPr>
              <a:t> </a:t>
            </a:r>
            <a:r>
              <a:rPr sz="1400" dirty="0">
                <a:solidFill>
                  <a:srgbClr val="1F487C"/>
                </a:solidFill>
                <a:latin typeface="Times New Roman"/>
                <a:cs typeface="Times New Roman"/>
              </a:rPr>
              <a:t>(không</a:t>
            </a:r>
            <a:r>
              <a:rPr sz="1400" spc="25" dirty="0">
                <a:solidFill>
                  <a:srgbClr val="1F487C"/>
                </a:solidFill>
                <a:latin typeface="Times New Roman"/>
                <a:cs typeface="Times New Roman"/>
              </a:rPr>
              <a:t> </a:t>
            </a:r>
            <a:r>
              <a:rPr sz="1400" dirty="0">
                <a:solidFill>
                  <a:srgbClr val="1F487C"/>
                </a:solidFill>
                <a:latin typeface="Times New Roman"/>
                <a:cs typeface="Times New Roman"/>
              </a:rPr>
              <a:t>thanh</a:t>
            </a:r>
            <a:r>
              <a:rPr sz="1400" spc="10" dirty="0">
                <a:solidFill>
                  <a:srgbClr val="1F487C"/>
                </a:solidFill>
                <a:latin typeface="Times New Roman"/>
                <a:cs typeface="Times New Roman"/>
              </a:rPr>
              <a:t> </a:t>
            </a:r>
            <a:r>
              <a:rPr sz="1400" dirty="0">
                <a:solidFill>
                  <a:srgbClr val="1F487C"/>
                </a:solidFill>
                <a:latin typeface="Times New Roman"/>
                <a:cs typeface="Times New Roman"/>
              </a:rPr>
              <a:t>toán</a:t>
            </a:r>
            <a:r>
              <a:rPr sz="1400" spc="25" dirty="0">
                <a:solidFill>
                  <a:srgbClr val="1F487C"/>
                </a:solidFill>
                <a:latin typeface="Times New Roman"/>
                <a:cs typeface="Times New Roman"/>
              </a:rPr>
              <a:t> </a:t>
            </a:r>
            <a:r>
              <a:rPr sz="1400" spc="-20" dirty="0">
                <a:solidFill>
                  <a:srgbClr val="1F487C"/>
                </a:solidFill>
                <a:latin typeface="Times New Roman"/>
                <a:cs typeface="Times New Roman"/>
              </a:rPr>
              <a:t>theo 	</a:t>
            </a:r>
            <a:r>
              <a:rPr sz="1400" dirty="0">
                <a:solidFill>
                  <a:srgbClr val="1F487C"/>
                </a:solidFill>
                <a:latin typeface="Times New Roman"/>
                <a:cs typeface="Times New Roman"/>
              </a:rPr>
              <a:t>số</a:t>
            </a:r>
            <a:r>
              <a:rPr sz="1400" spc="40" dirty="0">
                <a:solidFill>
                  <a:srgbClr val="1F487C"/>
                </a:solidFill>
                <a:latin typeface="Times New Roman"/>
                <a:cs typeface="Times New Roman"/>
              </a:rPr>
              <a:t> </a:t>
            </a:r>
            <a:r>
              <a:rPr sz="1400" dirty="0">
                <a:solidFill>
                  <a:srgbClr val="1F487C"/>
                </a:solidFill>
                <a:latin typeface="Times New Roman"/>
                <a:cs typeface="Times New Roman"/>
              </a:rPr>
              <a:t>ngày</a:t>
            </a:r>
            <a:r>
              <a:rPr sz="1400" spc="25" dirty="0">
                <a:solidFill>
                  <a:srgbClr val="1F487C"/>
                </a:solidFill>
                <a:latin typeface="Times New Roman"/>
                <a:cs typeface="Times New Roman"/>
              </a:rPr>
              <a:t> </a:t>
            </a:r>
            <a:r>
              <a:rPr sz="1400" dirty="0">
                <a:solidFill>
                  <a:srgbClr val="1F487C"/>
                </a:solidFill>
                <a:latin typeface="Times New Roman"/>
                <a:cs typeface="Times New Roman"/>
              </a:rPr>
              <a:t>sử</a:t>
            </a:r>
            <a:r>
              <a:rPr sz="1400" spc="30" dirty="0">
                <a:solidFill>
                  <a:srgbClr val="1F487C"/>
                </a:solidFill>
                <a:latin typeface="Times New Roman"/>
                <a:cs typeface="Times New Roman"/>
              </a:rPr>
              <a:t> </a:t>
            </a:r>
            <a:r>
              <a:rPr sz="1400" dirty="0">
                <a:solidFill>
                  <a:srgbClr val="1F487C"/>
                </a:solidFill>
                <a:latin typeface="Times New Roman"/>
                <a:cs typeface="Times New Roman"/>
              </a:rPr>
              <a:t>dụng</a:t>
            </a:r>
            <a:r>
              <a:rPr sz="1400" spc="45" dirty="0">
                <a:solidFill>
                  <a:srgbClr val="1F487C"/>
                </a:solidFill>
                <a:latin typeface="Times New Roman"/>
                <a:cs typeface="Times New Roman"/>
              </a:rPr>
              <a:t> </a:t>
            </a:r>
            <a:r>
              <a:rPr sz="1400" dirty="0">
                <a:solidFill>
                  <a:srgbClr val="1F487C"/>
                </a:solidFill>
                <a:latin typeface="Times New Roman"/>
                <a:cs typeface="Times New Roman"/>
              </a:rPr>
              <a:t>của</a:t>
            </a:r>
            <a:r>
              <a:rPr sz="1400" spc="30" dirty="0">
                <a:solidFill>
                  <a:srgbClr val="1F487C"/>
                </a:solidFill>
                <a:latin typeface="Times New Roman"/>
                <a:cs typeface="Times New Roman"/>
              </a:rPr>
              <a:t> </a:t>
            </a:r>
            <a:r>
              <a:rPr sz="1400" dirty="0">
                <a:solidFill>
                  <a:srgbClr val="1F487C"/>
                </a:solidFill>
                <a:latin typeface="Times New Roman"/>
                <a:cs typeface="Times New Roman"/>
              </a:rPr>
              <a:t>thuốc</a:t>
            </a:r>
            <a:r>
              <a:rPr sz="1400" spc="40"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3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40" dirty="0">
                <a:solidFill>
                  <a:srgbClr val="1F487C"/>
                </a:solidFill>
                <a:latin typeface="Times New Roman"/>
                <a:cs typeface="Times New Roman"/>
              </a:rPr>
              <a:t> </a:t>
            </a:r>
            <a:r>
              <a:rPr sz="1400" dirty="0">
                <a:solidFill>
                  <a:srgbClr val="1F487C"/>
                </a:solidFill>
                <a:latin typeface="Times New Roman"/>
                <a:cs typeface="Times New Roman"/>
              </a:rPr>
              <a:t>Đối</a:t>
            </a:r>
            <a:r>
              <a:rPr sz="1400" spc="30" dirty="0">
                <a:solidFill>
                  <a:srgbClr val="1F487C"/>
                </a:solidFill>
                <a:latin typeface="Times New Roman"/>
                <a:cs typeface="Times New Roman"/>
              </a:rPr>
              <a:t> </a:t>
            </a:r>
            <a:r>
              <a:rPr sz="1400" dirty="0">
                <a:solidFill>
                  <a:srgbClr val="1F487C"/>
                </a:solidFill>
                <a:latin typeface="Times New Roman"/>
                <a:cs typeface="Times New Roman"/>
              </a:rPr>
              <a:t>với</a:t>
            </a:r>
            <a:r>
              <a:rPr sz="1400" spc="35"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45" dirty="0">
                <a:solidFill>
                  <a:srgbClr val="1F487C"/>
                </a:solidFill>
                <a:latin typeface="Times New Roman"/>
                <a:cs typeface="Times New Roman"/>
              </a:rPr>
              <a:t> </a:t>
            </a:r>
            <a:r>
              <a:rPr sz="1400" dirty="0">
                <a:solidFill>
                  <a:srgbClr val="1F487C"/>
                </a:solidFill>
                <a:latin typeface="Times New Roman"/>
                <a:cs typeface="Times New Roman"/>
              </a:rPr>
              <a:t>thiếu</a:t>
            </a:r>
            <a:r>
              <a:rPr sz="1400" spc="35" dirty="0">
                <a:solidFill>
                  <a:srgbClr val="1F487C"/>
                </a:solidFill>
                <a:latin typeface="Times New Roman"/>
                <a:cs typeface="Times New Roman"/>
              </a:rPr>
              <a:t> </a:t>
            </a:r>
            <a:r>
              <a:rPr sz="1400" dirty="0">
                <a:solidFill>
                  <a:srgbClr val="1F487C"/>
                </a:solidFill>
                <a:latin typeface="Times New Roman"/>
                <a:cs typeface="Times New Roman"/>
              </a:rPr>
              <a:t>hụt</a:t>
            </a:r>
            <a:r>
              <a:rPr sz="1400" spc="40" dirty="0">
                <a:solidFill>
                  <a:srgbClr val="1F487C"/>
                </a:solidFill>
                <a:latin typeface="Times New Roman"/>
                <a:cs typeface="Times New Roman"/>
              </a:rPr>
              <a:t> </a:t>
            </a:r>
            <a:r>
              <a:rPr sz="1400" dirty="0">
                <a:solidFill>
                  <a:srgbClr val="1F487C"/>
                </a:solidFill>
                <a:latin typeface="Times New Roman"/>
                <a:cs typeface="Times New Roman"/>
              </a:rPr>
              <a:t>vitamin/khoáng</a:t>
            </a:r>
            <a:r>
              <a:rPr sz="1400" spc="45" dirty="0">
                <a:solidFill>
                  <a:srgbClr val="1F487C"/>
                </a:solidFill>
                <a:latin typeface="Times New Roman"/>
                <a:cs typeface="Times New Roman"/>
              </a:rPr>
              <a:t> </a:t>
            </a:r>
            <a:r>
              <a:rPr sz="1400" dirty="0">
                <a:solidFill>
                  <a:srgbClr val="1F487C"/>
                </a:solidFill>
                <a:latin typeface="Times New Roman"/>
                <a:cs typeface="Times New Roman"/>
              </a:rPr>
              <a:t>chất</a:t>
            </a:r>
            <a:r>
              <a:rPr sz="1400" spc="50" dirty="0">
                <a:solidFill>
                  <a:srgbClr val="1F487C"/>
                </a:solidFill>
                <a:latin typeface="Times New Roman"/>
                <a:cs typeface="Times New Roman"/>
              </a:rPr>
              <a:t> </a:t>
            </a:r>
            <a:r>
              <a:rPr sz="1400" dirty="0">
                <a:solidFill>
                  <a:srgbClr val="1F487C"/>
                </a:solidFill>
                <a:latin typeface="Times New Roman"/>
                <a:cs typeface="Times New Roman"/>
              </a:rPr>
              <a:t>điển</a:t>
            </a:r>
            <a:r>
              <a:rPr sz="1400" spc="30" dirty="0">
                <a:solidFill>
                  <a:srgbClr val="1F487C"/>
                </a:solidFill>
                <a:latin typeface="Times New Roman"/>
                <a:cs typeface="Times New Roman"/>
              </a:rPr>
              <a:t> </a:t>
            </a:r>
            <a:r>
              <a:rPr sz="1400" dirty="0">
                <a:solidFill>
                  <a:srgbClr val="1F487C"/>
                </a:solidFill>
                <a:latin typeface="Times New Roman"/>
                <a:cs typeface="Times New Roman"/>
              </a:rPr>
              <a:t>hình:</a:t>
            </a:r>
            <a:r>
              <a:rPr sz="1400" spc="35" dirty="0">
                <a:solidFill>
                  <a:srgbClr val="1F487C"/>
                </a:solidFill>
                <a:latin typeface="Times New Roman"/>
                <a:cs typeface="Times New Roman"/>
              </a:rPr>
              <a:t> </a:t>
            </a:r>
            <a:r>
              <a:rPr sz="1400" dirty="0">
                <a:solidFill>
                  <a:srgbClr val="1F487C"/>
                </a:solidFill>
                <a:latin typeface="Times New Roman"/>
                <a:cs typeface="Times New Roman"/>
              </a:rPr>
              <a:t>khi</a:t>
            </a:r>
            <a:r>
              <a:rPr sz="1400" spc="35" dirty="0">
                <a:solidFill>
                  <a:srgbClr val="1F487C"/>
                </a:solidFill>
                <a:latin typeface="Times New Roman"/>
                <a:cs typeface="Times New Roman"/>
              </a:rPr>
              <a:t> </a:t>
            </a:r>
            <a:r>
              <a:rPr sz="1400" dirty="0">
                <a:solidFill>
                  <a:srgbClr val="1F487C"/>
                </a:solidFill>
                <a:latin typeface="Times New Roman"/>
                <a:cs typeface="Times New Roman"/>
              </a:rPr>
              <a:t>đó</a:t>
            </a:r>
            <a:r>
              <a:rPr sz="1400" spc="30" dirty="0">
                <a:solidFill>
                  <a:srgbClr val="1F487C"/>
                </a:solidFill>
                <a:latin typeface="Times New Roman"/>
                <a:cs typeface="Times New Roman"/>
              </a:rPr>
              <a:t> </a:t>
            </a:r>
            <a:r>
              <a:rPr sz="1400" dirty="0">
                <a:solidFill>
                  <a:srgbClr val="1F487C"/>
                </a:solidFill>
                <a:latin typeface="Times New Roman"/>
                <a:cs typeface="Times New Roman"/>
              </a:rPr>
              <a:t>vitamin/khoáng</a:t>
            </a:r>
            <a:r>
              <a:rPr sz="1400" spc="50" dirty="0">
                <a:solidFill>
                  <a:srgbClr val="1F487C"/>
                </a:solidFill>
                <a:latin typeface="Times New Roman"/>
                <a:cs typeface="Times New Roman"/>
              </a:rPr>
              <a:t> </a:t>
            </a:r>
            <a:r>
              <a:rPr sz="1400" dirty="0">
                <a:solidFill>
                  <a:srgbClr val="1F487C"/>
                </a:solidFill>
                <a:latin typeface="Times New Roman"/>
                <a:cs typeface="Times New Roman"/>
              </a:rPr>
              <a:t>chất</a:t>
            </a:r>
            <a:r>
              <a:rPr sz="1400" spc="50" dirty="0">
                <a:solidFill>
                  <a:srgbClr val="1F487C"/>
                </a:solidFill>
                <a:latin typeface="Times New Roman"/>
                <a:cs typeface="Times New Roman"/>
              </a:rPr>
              <a:t> </a:t>
            </a:r>
            <a:r>
              <a:rPr sz="1400" dirty="0">
                <a:solidFill>
                  <a:srgbClr val="1F487C"/>
                </a:solidFill>
                <a:latin typeface="Times New Roman"/>
                <a:cs typeface="Times New Roman"/>
              </a:rPr>
              <a:t>là</a:t>
            </a:r>
            <a:r>
              <a:rPr sz="1400" spc="25" dirty="0">
                <a:solidFill>
                  <a:srgbClr val="1F487C"/>
                </a:solidFill>
                <a:latin typeface="Times New Roman"/>
                <a:cs typeface="Times New Roman"/>
              </a:rPr>
              <a:t> </a:t>
            </a:r>
            <a:r>
              <a:rPr sz="1400" dirty="0">
                <a:solidFill>
                  <a:srgbClr val="1F487C"/>
                </a:solidFill>
                <a:latin typeface="Times New Roman"/>
                <a:cs typeface="Times New Roman"/>
              </a:rPr>
              <a:t>thuốc</a:t>
            </a:r>
            <a:r>
              <a:rPr sz="1400" spc="30"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4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5" dirty="0">
                <a:solidFill>
                  <a:srgbClr val="1F487C"/>
                </a:solidFill>
                <a:latin typeface="Times New Roman"/>
                <a:cs typeface="Times New Roman"/>
              </a:rPr>
              <a:t> </a:t>
            </a:r>
            <a:r>
              <a:rPr sz="1400" dirty="0">
                <a:solidFill>
                  <a:srgbClr val="1F487C"/>
                </a:solidFill>
                <a:latin typeface="Times New Roman"/>
                <a:cs typeface="Times New Roman"/>
              </a:rPr>
              <a:t>thanh</a:t>
            </a:r>
            <a:r>
              <a:rPr sz="1400" spc="50" dirty="0">
                <a:solidFill>
                  <a:srgbClr val="1F487C"/>
                </a:solidFill>
                <a:latin typeface="Times New Roman"/>
                <a:cs typeface="Times New Roman"/>
              </a:rPr>
              <a:t> </a:t>
            </a:r>
            <a:r>
              <a:rPr sz="1400" spc="-20" dirty="0">
                <a:solidFill>
                  <a:srgbClr val="1F487C"/>
                </a:solidFill>
                <a:latin typeface="Times New Roman"/>
                <a:cs typeface="Times New Roman"/>
              </a:rPr>
              <a:t>toán 	</a:t>
            </a:r>
            <a:r>
              <a:rPr sz="1400" dirty="0">
                <a:solidFill>
                  <a:srgbClr val="1F487C"/>
                </a:solidFill>
                <a:latin typeface="Times New Roman"/>
                <a:cs typeface="Times New Roman"/>
              </a:rPr>
              <a:t>toàn</a:t>
            </a:r>
            <a:r>
              <a:rPr sz="1400" spc="-20" dirty="0">
                <a:solidFill>
                  <a:srgbClr val="1F487C"/>
                </a:solidFill>
                <a:latin typeface="Times New Roman"/>
                <a:cs typeface="Times New Roman"/>
              </a:rPr>
              <a:t> </a:t>
            </a:r>
            <a:r>
              <a:rPr sz="1400" dirty="0">
                <a:solidFill>
                  <a:srgbClr val="1F487C"/>
                </a:solidFill>
                <a:latin typeface="Times New Roman"/>
                <a:cs typeface="Times New Roman"/>
              </a:rPr>
              <a:t>bộ</a:t>
            </a:r>
            <a:r>
              <a:rPr sz="1400" spc="-5" dirty="0">
                <a:solidFill>
                  <a:srgbClr val="1F487C"/>
                </a:solidFill>
                <a:latin typeface="Times New Roman"/>
                <a:cs typeface="Times New Roman"/>
              </a:rPr>
              <a:t> </a:t>
            </a:r>
            <a:r>
              <a:rPr sz="1400" dirty="0">
                <a:solidFill>
                  <a:srgbClr val="1F487C"/>
                </a:solidFill>
                <a:latin typeface="Times New Roman"/>
                <a:cs typeface="Times New Roman"/>
              </a:rPr>
              <a:t>theo</a:t>
            </a:r>
            <a:r>
              <a:rPr sz="1400" spc="-15" dirty="0">
                <a:solidFill>
                  <a:srgbClr val="1F487C"/>
                </a:solidFill>
                <a:latin typeface="Times New Roman"/>
                <a:cs typeface="Times New Roman"/>
              </a:rPr>
              <a:t> </a:t>
            </a:r>
            <a:r>
              <a:rPr sz="1400" dirty="0">
                <a:solidFill>
                  <a:srgbClr val="1F487C"/>
                </a:solidFill>
                <a:latin typeface="Times New Roman"/>
                <a:cs typeface="Times New Roman"/>
              </a:rPr>
              <a:t>chi</a:t>
            </a:r>
            <a:r>
              <a:rPr sz="1400" spc="-10" dirty="0">
                <a:solidFill>
                  <a:srgbClr val="1F487C"/>
                </a:solidFill>
                <a:latin typeface="Times New Roman"/>
                <a:cs typeface="Times New Roman"/>
              </a:rPr>
              <a:t> </a:t>
            </a:r>
            <a:r>
              <a:rPr sz="1400" dirty="0">
                <a:solidFill>
                  <a:srgbClr val="1F487C"/>
                </a:solidFill>
                <a:latin typeface="Times New Roman"/>
                <a:cs typeface="Times New Roman"/>
              </a:rPr>
              <a:t>phí</a:t>
            </a:r>
            <a:r>
              <a:rPr sz="1400" spc="-20" dirty="0">
                <a:solidFill>
                  <a:srgbClr val="1F487C"/>
                </a:solidFill>
                <a:latin typeface="Times New Roman"/>
                <a:cs typeface="Times New Roman"/>
              </a:rPr>
              <a:t> </a:t>
            </a:r>
            <a:r>
              <a:rPr sz="1400" dirty="0">
                <a:solidFill>
                  <a:srgbClr val="1F487C"/>
                </a:solidFill>
                <a:latin typeface="Times New Roman"/>
                <a:cs typeface="Times New Roman"/>
              </a:rPr>
              <a:t>phát</a:t>
            </a:r>
            <a:r>
              <a:rPr sz="1400" spc="-20" dirty="0">
                <a:solidFill>
                  <a:srgbClr val="1F487C"/>
                </a:solidFill>
                <a:latin typeface="Times New Roman"/>
                <a:cs typeface="Times New Roman"/>
              </a:rPr>
              <a:t> </a:t>
            </a:r>
            <a:r>
              <a:rPr sz="1400" dirty="0">
                <a:solidFill>
                  <a:srgbClr val="1F487C"/>
                </a:solidFill>
                <a:latin typeface="Times New Roman"/>
                <a:cs typeface="Times New Roman"/>
              </a:rPr>
              <a:t>sinh</a:t>
            </a:r>
            <a:r>
              <a:rPr sz="1400" spc="-15" dirty="0">
                <a:solidFill>
                  <a:srgbClr val="1F487C"/>
                </a:solidFill>
                <a:latin typeface="Times New Roman"/>
                <a:cs typeface="Times New Roman"/>
              </a:rPr>
              <a:t> </a:t>
            </a:r>
            <a:r>
              <a:rPr sz="1400" dirty="0">
                <a:solidFill>
                  <a:srgbClr val="1F487C"/>
                </a:solidFill>
                <a:latin typeface="Times New Roman"/>
                <a:cs typeface="Times New Roman"/>
              </a:rPr>
              <a:t>trong</a:t>
            </a:r>
            <a:r>
              <a:rPr sz="1400" spc="-25" dirty="0">
                <a:solidFill>
                  <a:srgbClr val="1F487C"/>
                </a:solidFill>
                <a:latin typeface="Times New Roman"/>
                <a:cs typeface="Times New Roman"/>
              </a:rPr>
              <a:t> </a:t>
            </a:r>
            <a:r>
              <a:rPr sz="1400" dirty="0">
                <a:solidFill>
                  <a:srgbClr val="1F487C"/>
                </a:solidFill>
                <a:latin typeface="Times New Roman"/>
                <a:cs typeface="Times New Roman"/>
              </a:rPr>
              <a:t>thời</a:t>
            </a:r>
            <a:r>
              <a:rPr sz="1400" spc="-20" dirty="0">
                <a:solidFill>
                  <a:srgbClr val="1F487C"/>
                </a:solidFill>
                <a:latin typeface="Times New Roman"/>
                <a:cs typeface="Times New Roman"/>
              </a:rPr>
              <a:t> </a:t>
            </a:r>
            <a:r>
              <a:rPr sz="1400" dirty="0">
                <a:solidFill>
                  <a:srgbClr val="1F487C"/>
                </a:solidFill>
                <a:latin typeface="Times New Roman"/>
                <a:cs typeface="Times New Roman"/>
              </a:rPr>
              <a:t>gian</a:t>
            </a:r>
            <a:r>
              <a:rPr sz="1400" spc="-1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1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10" dirty="0">
                <a:solidFill>
                  <a:srgbClr val="1F487C"/>
                </a:solidFill>
                <a:latin typeface="Times New Roman"/>
                <a:cs typeface="Times New Roman"/>
              </a:rPr>
              <a:t> </a:t>
            </a:r>
            <a:r>
              <a:rPr sz="1400" dirty="0">
                <a:solidFill>
                  <a:srgbClr val="1F487C"/>
                </a:solidFill>
                <a:latin typeface="Times New Roman"/>
                <a:cs typeface="Times New Roman"/>
              </a:rPr>
              <a:t>(ví</a:t>
            </a:r>
            <a:r>
              <a:rPr sz="1400" spc="-20" dirty="0">
                <a:solidFill>
                  <a:srgbClr val="1F487C"/>
                </a:solidFill>
                <a:latin typeface="Times New Roman"/>
                <a:cs typeface="Times New Roman"/>
              </a:rPr>
              <a:t> </a:t>
            </a:r>
            <a:r>
              <a:rPr sz="1400" dirty="0">
                <a:solidFill>
                  <a:srgbClr val="1F487C"/>
                </a:solidFill>
                <a:latin typeface="Times New Roman"/>
                <a:cs typeface="Times New Roman"/>
              </a:rPr>
              <a:t>dụ</a:t>
            </a:r>
            <a:r>
              <a:rPr sz="1400" spc="-5"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20" dirty="0">
                <a:solidFill>
                  <a:srgbClr val="1F487C"/>
                </a:solidFill>
                <a:latin typeface="Times New Roman"/>
                <a:cs typeface="Times New Roman"/>
              </a:rPr>
              <a:t> </a:t>
            </a:r>
            <a:r>
              <a:rPr sz="1400" dirty="0">
                <a:solidFill>
                  <a:srgbClr val="1F487C"/>
                </a:solidFill>
                <a:latin typeface="Times New Roman"/>
                <a:cs typeface="Times New Roman"/>
              </a:rPr>
              <a:t>thiếu</a:t>
            </a:r>
            <a:r>
              <a:rPr sz="1400" spc="-10" dirty="0">
                <a:solidFill>
                  <a:srgbClr val="1F487C"/>
                </a:solidFill>
                <a:latin typeface="Times New Roman"/>
                <a:cs typeface="Times New Roman"/>
              </a:rPr>
              <a:t> </a:t>
            </a:r>
            <a:r>
              <a:rPr sz="1400" dirty="0">
                <a:solidFill>
                  <a:srgbClr val="1F487C"/>
                </a:solidFill>
                <a:latin typeface="Times New Roman"/>
                <a:cs typeface="Times New Roman"/>
              </a:rPr>
              <a:t>máu,</a:t>
            </a:r>
            <a:r>
              <a:rPr sz="1400" spc="10" dirty="0">
                <a:solidFill>
                  <a:srgbClr val="1F487C"/>
                </a:solidFill>
                <a:latin typeface="Times New Roman"/>
                <a:cs typeface="Times New Roman"/>
              </a:rPr>
              <a:t> </a:t>
            </a:r>
            <a:r>
              <a:rPr sz="1400" dirty="0">
                <a:solidFill>
                  <a:srgbClr val="1F487C"/>
                </a:solidFill>
                <a:latin typeface="Times New Roman"/>
                <a:cs typeface="Times New Roman"/>
              </a:rPr>
              <a:t>thuốc</a:t>
            </a:r>
            <a:r>
              <a:rPr sz="1400" spc="-25" dirty="0">
                <a:solidFill>
                  <a:srgbClr val="1F487C"/>
                </a:solidFill>
                <a:latin typeface="Times New Roman"/>
                <a:cs typeface="Times New Roman"/>
              </a:rPr>
              <a:t> </a:t>
            </a:r>
            <a:r>
              <a:rPr sz="1400" dirty="0">
                <a:solidFill>
                  <a:srgbClr val="1F487C"/>
                </a:solidFill>
                <a:latin typeface="Times New Roman"/>
                <a:cs typeface="Times New Roman"/>
              </a:rPr>
              <a:t>chính</a:t>
            </a:r>
            <a:r>
              <a:rPr sz="1400" spc="-25" dirty="0">
                <a:solidFill>
                  <a:srgbClr val="1F487C"/>
                </a:solidFill>
                <a:latin typeface="Times New Roman"/>
                <a:cs typeface="Times New Roman"/>
              </a:rPr>
              <a:t> </a:t>
            </a:r>
            <a:r>
              <a:rPr sz="1400" dirty="0">
                <a:solidFill>
                  <a:srgbClr val="1F487C"/>
                </a:solidFill>
                <a:latin typeface="Times New Roman"/>
                <a:cs typeface="Times New Roman"/>
              </a:rPr>
              <a:t>là</a:t>
            </a:r>
            <a:r>
              <a:rPr sz="1400" spc="5" dirty="0">
                <a:solidFill>
                  <a:srgbClr val="1F487C"/>
                </a:solidFill>
                <a:latin typeface="Times New Roman"/>
                <a:cs typeface="Times New Roman"/>
              </a:rPr>
              <a:t> </a:t>
            </a:r>
            <a:r>
              <a:rPr sz="1400" dirty="0">
                <a:solidFill>
                  <a:srgbClr val="1F487C"/>
                </a:solidFill>
                <a:latin typeface="Times New Roman"/>
                <a:cs typeface="Times New Roman"/>
              </a:rPr>
              <a:t>viên</a:t>
            </a:r>
            <a:r>
              <a:rPr sz="1400" spc="-20" dirty="0">
                <a:solidFill>
                  <a:srgbClr val="1F487C"/>
                </a:solidFill>
                <a:latin typeface="Times New Roman"/>
                <a:cs typeface="Times New Roman"/>
              </a:rPr>
              <a:t> sắt)</a:t>
            </a:r>
            <a:endParaRPr sz="1400">
              <a:latin typeface="Times New Roman"/>
              <a:cs typeface="Times New Roman"/>
            </a:endParaRPr>
          </a:p>
          <a:p>
            <a:pPr marL="355600" indent="-342900">
              <a:lnSpc>
                <a:spcPct val="100000"/>
              </a:lnSpc>
              <a:spcBef>
                <a:spcPts val="1450"/>
              </a:spcBef>
              <a:buSzPct val="71428"/>
              <a:buFont typeface="Arial"/>
              <a:buChar char="o"/>
              <a:tabLst>
                <a:tab pos="355600" algn="l"/>
              </a:tabLst>
            </a:pPr>
            <a:r>
              <a:rPr sz="1400" dirty="0">
                <a:solidFill>
                  <a:srgbClr val="1F487C"/>
                </a:solidFill>
                <a:latin typeface="Times New Roman"/>
                <a:cs typeface="Times New Roman"/>
              </a:rPr>
              <a:t>Bảo</a:t>
            </a:r>
            <a:r>
              <a:rPr sz="1400" spc="-5"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25" dirty="0">
                <a:solidFill>
                  <a:srgbClr val="1F487C"/>
                </a:solidFill>
                <a:latin typeface="Times New Roman"/>
                <a:cs typeface="Times New Roman"/>
              </a:rPr>
              <a:t> </a:t>
            </a:r>
            <a:r>
              <a:rPr sz="1400" dirty="0">
                <a:solidFill>
                  <a:srgbClr val="1F487C"/>
                </a:solidFill>
                <a:latin typeface="Times New Roman"/>
                <a:cs typeface="Times New Roman"/>
              </a:rPr>
              <a:t>mỹ</a:t>
            </a:r>
            <a:r>
              <a:rPr sz="1400" spc="15" dirty="0">
                <a:solidFill>
                  <a:srgbClr val="1F487C"/>
                </a:solidFill>
                <a:latin typeface="Times New Roman"/>
                <a:cs typeface="Times New Roman"/>
              </a:rPr>
              <a:t> </a:t>
            </a:r>
            <a:r>
              <a:rPr sz="1400" dirty="0">
                <a:solidFill>
                  <a:srgbClr val="1F487C"/>
                </a:solidFill>
                <a:latin typeface="Times New Roman"/>
                <a:cs typeface="Times New Roman"/>
              </a:rPr>
              <a:t>phẩm</a:t>
            </a:r>
            <a:r>
              <a:rPr sz="1400" spc="-10" dirty="0">
                <a:solidFill>
                  <a:srgbClr val="1F487C"/>
                </a:solidFill>
                <a:latin typeface="Times New Roman"/>
                <a:cs typeface="Times New Roman"/>
              </a:rPr>
              <a:t> </a:t>
            </a:r>
            <a:r>
              <a:rPr sz="1400" dirty="0">
                <a:solidFill>
                  <a:srgbClr val="1F487C"/>
                </a:solidFill>
                <a:latin typeface="Times New Roman"/>
                <a:cs typeface="Times New Roman"/>
              </a:rPr>
              <a:t>trong</a:t>
            </a:r>
            <a:r>
              <a:rPr sz="1400" spc="-30"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1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da</a:t>
            </a:r>
            <a:r>
              <a:rPr sz="1400" spc="-5" dirty="0">
                <a:solidFill>
                  <a:srgbClr val="1F487C"/>
                </a:solidFill>
                <a:latin typeface="Times New Roman"/>
                <a:cs typeface="Times New Roman"/>
              </a:rPr>
              <a:t> </a:t>
            </a:r>
            <a:r>
              <a:rPr sz="1400" dirty="0">
                <a:solidFill>
                  <a:srgbClr val="1F487C"/>
                </a:solidFill>
                <a:latin typeface="Times New Roman"/>
                <a:cs typeface="Times New Roman"/>
              </a:rPr>
              <a:t>liễu</a:t>
            </a:r>
            <a:r>
              <a:rPr sz="1400" spc="-20" dirty="0">
                <a:solidFill>
                  <a:srgbClr val="1F487C"/>
                </a:solidFill>
                <a:latin typeface="Times New Roman"/>
                <a:cs typeface="Times New Roman"/>
              </a:rPr>
              <a:t> </a:t>
            </a:r>
            <a:r>
              <a:rPr sz="1400" dirty="0">
                <a:solidFill>
                  <a:srgbClr val="1F487C"/>
                </a:solidFill>
                <a:latin typeface="Times New Roman"/>
                <a:cs typeface="Times New Roman"/>
              </a:rPr>
              <a:t>theo</a:t>
            </a:r>
            <a:r>
              <a:rPr sz="1400" spc="-25" dirty="0">
                <a:solidFill>
                  <a:srgbClr val="1F487C"/>
                </a:solidFill>
                <a:latin typeface="Times New Roman"/>
                <a:cs typeface="Times New Roman"/>
              </a:rPr>
              <a:t> </a:t>
            </a:r>
            <a:r>
              <a:rPr sz="1400" dirty="0">
                <a:solidFill>
                  <a:srgbClr val="1F487C"/>
                </a:solidFill>
                <a:latin typeface="Times New Roman"/>
                <a:cs typeface="Times New Roman"/>
              </a:rPr>
              <a:t>chỉ</a:t>
            </a:r>
            <a:r>
              <a:rPr sz="1400" spc="-10" dirty="0">
                <a:solidFill>
                  <a:srgbClr val="1F487C"/>
                </a:solidFill>
                <a:latin typeface="Times New Roman"/>
                <a:cs typeface="Times New Roman"/>
              </a:rPr>
              <a:t> </a:t>
            </a:r>
            <a:r>
              <a:rPr sz="1400" dirty="0">
                <a:solidFill>
                  <a:srgbClr val="1F487C"/>
                </a:solidFill>
                <a:latin typeface="Times New Roman"/>
                <a:cs typeface="Times New Roman"/>
              </a:rPr>
              <a:t>định</a:t>
            </a:r>
            <a:r>
              <a:rPr sz="1400" spc="-25" dirty="0">
                <a:solidFill>
                  <a:srgbClr val="1F487C"/>
                </a:solidFill>
                <a:latin typeface="Times New Roman"/>
                <a:cs typeface="Times New Roman"/>
              </a:rPr>
              <a:t> </a:t>
            </a:r>
            <a:r>
              <a:rPr sz="1400" dirty="0">
                <a:solidFill>
                  <a:srgbClr val="1F487C"/>
                </a:solidFill>
                <a:latin typeface="Times New Roman"/>
                <a:cs typeface="Times New Roman"/>
              </a:rPr>
              <a:t>của</a:t>
            </a:r>
            <a:r>
              <a:rPr sz="1400" spc="-10" dirty="0">
                <a:solidFill>
                  <a:srgbClr val="1F487C"/>
                </a:solidFill>
                <a:latin typeface="Times New Roman"/>
                <a:cs typeface="Times New Roman"/>
              </a:rPr>
              <a:t> </a:t>
            </a:r>
            <a:r>
              <a:rPr sz="1400" dirty="0">
                <a:solidFill>
                  <a:srgbClr val="1F487C"/>
                </a:solidFill>
                <a:latin typeface="Times New Roman"/>
                <a:cs typeface="Times New Roman"/>
              </a:rPr>
              <a:t>Bác</a:t>
            </a:r>
            <a:r>
              <a:rPr sz="1400" spc="10" dirty="0">
                <a:solidFill>
                  <a:srgbClr val="1F487C"/>
                </a:solidFill>
                <a:latin typeface="Times New Roman"/>
                <a:cs typeface="Times New Roman"/>
              </a:rPr>
              <a:t> </a:t>
            </a:r>
            <a:r>
              <a:rPr sz="1400" dirty="0">
                <a:solidFill>
                  <a:srgbClr val="1F487C"/>
                </a:solidFill>
                <a:latin typeface="Times New Roman"/>
                <a:cs typeface="Times New Roman"/>
              </a:rPr>
              <a:t>sỹ</a:t>
            </a:r>
            <a:r>
              <a:rPr sz="1400" spc="-10" dirty="0">
                <a:solidFill>
                  <a:srgbClr val="1F487C"/>
                </a:solidFill>
                <a:latin typeface="Times New Roman"/>
                <a:cs typeface="Times New Roman"/>
              </a:rPr>
              <a:t> </a:t>
            </a:r>
            <a:r>
              <a:rPr sz="1400" dirty="0">
                <a:solidFill>
                  <a:srgbClr val="1F487C"/>
                </a:solidFill>
                <a:latin typeface="Times New Roman"/>
                <a:cs typeface="Times New Roman"/>
              </a:rPr>
              <a:t>có kèm</a:t>
            </a:r>
            <a:r>
              <a:rPr sz="1400" spc="-15" dirty="0">
                <a:solidFill>
                  <a:srgbClr val="1F487C"/>
                </a:solidFill>
                <a:latin typeface="Times New Roman"/>
                <a:cs typeface="Times New Roman"/>
              </a:rPr>
              <a:t> </a:t>
            </a:r>
            <a:r>
              <a:rPr sz="1400" dirty="0">
                <a:solidFill>
                  <a:srgbClr val="1F487C"/>
                </a:solidFill>
                <a:latin typeface="Times New Roman"/>
                <a:cs typeface="Times New Roman"/>
              </a:rPr>
              <a:t>thuốc</a:t>
            </a:r>
            <a:r>
              <a:rPr sz="1400" spc="-40"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1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chính,</a:t>
            </a:r>
            <a:r>
              <a:rPr sz="1400" spc="-30" dirty="0">
                <a:solidFill>
                  <a:srgbClr val="1F487C"/>
                </a:solidFill>
                <a:latin typeface="Times New Roman"/>
                <a:cs typeface="Times New Roman"/>
              </a:rPr>
              <a:t> </a:t>
            </a:r>
            <a:r>
              <a:rPr sz="1400" dirty="0">
                <a:solidFill>
                  <a:srgbClr val="1F487C"/>
                </a:solidFill>
                <a:latin typeface="Times New Roman"/>
                <a:cs typeface="Times New Roman"/>
              </a:rPr>
              <a:t>tối</a:t>
            </a:r>
            <a:r>
              <a:rPr sz="1400" spc="-20" dirty="0">
                <a:solidFill>
                  <a:srgbClr val="1F487C"/>
                </a:solidFill>
                <a:latin typeface="Times New Roman"/>
                <a:cs typeface="Times New Roman"/>
              </a:rPr>
              <a:t> </a:t>
            </a:r>
            <a:r>
              <a:rPr sz="1400" dirty="0">
                <a:solidFill>
                  <a:srgbClr val="1F487C"/>
                </a:solidFill>
                <a:latin typeface="Times New Roman"/>
                <a:cs typeface="Times New Roman"/>
              </a:rPr>
              <a:t>đa</a:t>
            </a:r>
            <a:r>
              <a:rPr sz="1400" spc="-15" dirty="0">
                <a:solidFill>
                  <a:srgbClr val="1F487C"/>
                </a:solidFill>
                <a:latin typeface="Times New Roman"/>
                <a:cs typeface="Times New Roman"/>
              </a:rPr>
              <a:t> </a:t>
            </a:r>
            <a:r>
              <a:rPr sz="1400" dirty="0">
                <a:solidFill>
                  <a:srgbClr val="1F487C"/>
                </a:solidFill>
                <a:latin typeface="Times New Roman"/>
                <a:cs typeface="Times New Roman"/>
              </a:rPr>
              <a:t>500.000VNĐ/đơn</a:t>
            </a:r>
            <a:r>
              <a:rPr sz="1400" spc="-45" dirty="0">
                <a:solidFill>
                  <a:srgbClr val="1F487C"/>
                </a:solidFill>
                <a:latin typeface="Times New Roman"/>
                <a:cs typeface="Times New Roman"/>
              </a:rPr>
              <a:t> </a:t>
            </a:r>
            <a:r>
              <a:rPr sz="1400" spc="-10" dirty="0">
                <a:solidFill>
                  <a:srgbClr val="1F487C"/>
                </a:solidFill>
                <a:latin typeface="Times New Roman"/>
                <a:cs typeface="Times New Roman"/>
              </a:rPr>
              <a:t>thuốc</a:t>
            </a:r>
            <a:endParaRPr sz="1400">
              <a:latin typeface="Times New Roman"/>
              <a:cs typeface="Times New Roman"/>
            </a:endParaRPr>
          </a:p>
          <a:p>
            <a:pPr marL="351790" marR="15875" indent="-339725" algn="just">
              <a:lnSpc>
                <a:spcPct val="114999"/>
              </a:lnSpc>
              <a:spcBef>
                <a:spcPts val="1205"/>
              </a:spcBef>
              <a:buSzPct val="71428"/>
              <a:buFont typeface="Arial"/>
              <a:buChar char="o"/>
              <a:tabLst>
                <a:tab pos="355600" algn="l"/>
              </a:tabLst>
            </a:pPr>
            <a:r>
              <a:rPr sz="1400" dirty="0">
                <a:solidFill>
                  <a:srgbClr val="1F487C"/>
                </a:solidFill>
                <a:latin typeface="Times New Roman"/>
                <a:cs typeface="Times New Roman"/>
              </a:rPr>
              <a:t>Điều</a:t>
            </a:r>
            <a:r>
              <a:rPr sz="1400" spc="7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80" dirty="0">
                <a:solidFill>
                  <a:srgbClr val="1F487C"/>
                </a:solidFill>
                <a:latin typeface="Times New Roman"/>
                <a:cs typeface="Times New Roman"/>
              </a:rPr>
              <a:t> </a:t>
            </a:r>
            <a:r>
              <a:rPr sz="1400" dirty="0">
                <a:solidFill>
                  <a:srgbClr val="1F487C"/>
                </a:solidFill>
                <a:latin typeface="Times New Roman"/>
                <a:cs typeface="Times New Roman"/>
              </a:rPr>
              <a:t>mụn,</a:t>
            </a:r>
            <a:r>
              <a:rPr sz="1400" spc="60" dirty="0">
                <a:solidFill>
                  <a:srgbClr val="1F487C"/>
                </a:solidFill>
                <a:latin typeface="Times New Roman"/>
                <a:cs typeface="Times New Roman"/>
              </a:rPr>
              <a:t> </a:t>
            </a:r>
            <a:r>
              <a:rPr sz="1400" dirty="0">
                <a:solidFill>
                  <a:srgbClr val="1F487C"/>
                </a:solidFill>
                <a:latin typeface="Times New Roman"/>
                <a:cs typeface="Times New Roman"/>
              </a:rPr>
              <a:t>trứng</a:t>
            </a:r>
            <a:r>
              <a:rPr sz="1400" spc="80" dirty="0">
                <a:solidFill>
                  <a:srgbClr val="1F487C"/>
                </a:solidFill>
                <a:latin typeface="Times New Roman"/>
                <a:cs typeface="Times New Roman"/>
              </a:rPr>
              <a:t> </a:t>
            </a:r>
            <a:r>
              <a:rPr sz="1400" dirty="0">
                <a:solidFill>
                  <a:srgbClr val="1F487C"/>
                </a:solidFill>
                <a:latin typeface="Times New Roman"/>
                <a:cs typeface="Times New Roman"/>
              </a:rPr>
              <a:t>cá,</a:t>
            </a:r>
            <a:r>
              <a:rPr sz="1400" spc="7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7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85" dirty="0">
                <a:solidFill>
                  <a:srgbClr val="1F487C"/>
                </a:solidFill>
                <a:latin typeface="Times New Roman"/>
                <a:cs typeface="Times New Roman"/>
              </a:rPr>
              <a:t> </a:t>
            </a:r>
            <a:r>
              <a:rPr sz="1400" dirty="0">
                <a:solidFill>
                  <a:srgbClr val="1F487C"/>
                </a:solidFill>
                <a:latin typeface="Times New Roman"/>
                <a:cs typeface="Times New Roman"/>
              </a:rPr>
              <a:t>chứng</a:t>
            </a:r>
            <a:r>
              <a:rPr sz="1400" spc="80" dirty="0">
                <a:solidFill>
                  <a:srgbClr val="1F487C"/>
                </a:solidFill>
                <a:latin typeface="Times New Roman"/>
                <a:cs typeface="Times New Roman"/>
              </a:rPr>
              <a:t> </a:t>
            </a:r>
            <a:r>
              <a:rPr sz="1400" dirty="0">
                <a:solidFill>
                  <a:srgbClr val="1F487C"/>
                </a:solidFill>
                <a:latin typeface="Times New Roman"/>
                <a:cs typeface="Times New Roman"/>
              </a:rPr>
              <a:t>rụng</a:t>
            </a:r>
            <a:r>
              <a:rPr sz="1400" spc="65" dirty="0">
                <a:solidFill>
                  <a:srgbClr val="1F487C"/>
                </a:solidFill>
                <a:latin typeface="Times New Roman"/>
                <a:cs typeface="Times New Roman"/>
              </a:rPr>
              <a:t> </a:t>
            </a:r>
            <a:r>
              <a:rPr sz="1400" dirty="0">
                <a:solidFill>
                  <a:srgbClr val="1F487C"/>
                </a:solidFill>
                <a:latin typeface="Times New Roman"/>
                <a:cs typeface="Times New Roman"/>
              </a:rPr>
              <a:t>tóc…</a:t>
            </a:r>
            <a:r>
              <a:rPr sz="1400" spc="75"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65"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55" dirty="0">
                <a:solidFill>
                  <a:srgbClr val="1F487C"/>
                </a:solidFill>
                <a:latin typeface="Times New Roman"/>
                <a:cs typeface="Times New Roman"/>
              </a:rPr>
              <a:t> </a:t>
            </a:r>
            <a:r>
              <a:rPr sz="1400" dirty="0">
                <a:solidFill>
                  <a:srgbClr val="1F487C"/>
                </a:solidFill>
                <a:latin typeface="Times New Roman"/>
                <a:cs typeface="Times New Roman"/>
              </a:rPr>
              <a:t>chi</a:t>
            </a:r>
            <a:r>
              <a:rPr sz="1400" spc="65" dirty="0">
                <a:solidFill>
                  <a:srgbClr val="1F487C"/>
                </a:solidFill>
                <a:latin typeface="Times New Roman"/>
                <a:cs typeface="Times New Roman"/>
              </a:rPr>
              <a:t> </a:t>
            </a:r>
            <a:r>
              <a:rPr sz="1400" dirty="0">
                <a:solidFill>
                  <a:srgbClr val="1F487C"/>
                </a:solidFill>
                <a:latin typeface="Times New Roman"/>
                <a:cs typeface="Times New Roman"/>
              </a:rPr>
              <a:t>trả</a:t>
            </a:r>
            <a:r>
              <a:rPr sz="1400" spc="65" dirty="0">
                <a:solidFill>
                  <a:srgbClr val="1F487C"/>
                </a:solidFill>
                <a:latin typeface="Times New Roman"/>
                <a:cs typeface="Times New Roman"/>
              </a:rPr>
              <a:t> </a:t>
            </a:r>
            <a:r>
              <a:rPr sz="1400" dirty="0">
                <a:solidFill>
                  <a:srgbClr val="1F487C"/>
                </a:solidFill>
                <a:latin typeface="Times New Roman"/>
                <a:cs typeface="Times New Roman"/>
              </a:rPr>
              <a:t>chi</a:t>
            </a:r>
            <a:r>
              <a:rPr sz="1400" spc="65" dirty="0">
                <a:solidFill>
                  <a:srgbClr val="1F487C"/>
                </a:solidFill>
                <a:latin typeface="Times New Roman"/>
                <a:cs typeface="Times New Roman"/>
              </a:rPr>
              <a:t> </a:t>
            </a:r>
            <a:r>
              <a:rPr sz="1400" dirty="0">
                <a:solidFill>
                  <a:srgbClr val="1F487C"/>
                </a:solidFill>
                <a:latin typeface="Times New Roman"/>
                <a:cs typeface="Times New Roman"/>
              </a:rPr>
              <a:t>phí</a:t>
            </a:r>
            <a:r>
              <a:rPr sz="1400" spc="70" dirty="0">
                <a:solidFill>
                  <a:srgbClr val="1F487C"/>
                </a:solidFill>
                <a:latin typeface="Times New Roman"/>
                <a:cs typeface="Times New Roman"/>
              </a:rPr>
              <a:t> </a:t>
            </a:r>
            <a:r>
              <a:rPr sz="1400" dirty="0">
                <a:solidFill>
                  <a:srgbClr val="1F487C"/>
                </a:solidFill>
                <a:latin typeface="Times New Roman"/>
                <a:cs typeface="Times New Roman"/>
              </a:rPr>
              <a:t>hợp</a:t>
            </a:r>
            <a:r>
              <a:rPr sz="1400" spc="65" dirty="0">
                <a:solidFill>
                  <a:srgbClr val="1F487C"/>
                </a:solidFill>
                <a:latin typeface="Times New Roman"/>
                <a:cs typeface="Times New Roman"/>
              </a:rPr>
              <a:t> </a:t>
            </a:r>
            <a:r>
              <a:rPr sz="1400" dirty="0">
                <a:solidFill>
                  <a:srgbClr val="1F487C"/>
                </a:solidFill>
                <a:latin typeface="Times New Roman"/>
                <a:cs typeface="Times New Roman"/>
              </a:rPr>
              <a:t>lý</a:t>
            </a:r>
            <a:r>
              <a:rPr sz="1400" spc="85" dirty="0">
                <a:solidFill>
                  <a:srgbClr val="1F487C"/>
                </a:solidFill>
                <a:latin typeface="Times New Roman"/>
                <a:cs typeface="Times New Roman"/>
              </a:rPr>
              <a:t> </a:t>
            </a:r>
            <a:r>
              <a:rPr sz="1400" dirty="0">
                <a:solidFill>
                  <a:srgbClr val="1F487C"/>
                </a:solidFill>
                <a:latin typeface="Times New Roman"/>
                <a:cs typeface="Times New Roman"/>
              </a:rPr>
              <a:t>cho</a:t>
            </a:r>
            <a:r>
              <a:rPr sz="1400" spc="6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7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80" dirty="0">
                <a:solidFill>
                  <a:srgbClr val="1F487C"/>
                </a:solidFill>
                <a:latin typeface="Times New Roman"/>
                <a:cs typeface="Times New Roman"/>
              </a:rPr>
              <a:t> </a:t>
            </a:r>
            <a:r>
              <a:rPr sz="1400" dirty="0">
                <a:solidFill>
                  <a:srgbClr val="1F487C"/>
                </a:solidFill>
                <a:latin typeface="Times New Roman"/>
                <a:cs typeface="Times New Roman"/>
              </a:rPr>
              <a:t>mụn,</a:t>
            </a:r>
            <a:r>
              <a:rPr sz="1400" spc="60" dirty="0">
                <a:solidFill>
                  <a:srgbClr val="1F487C"/>
                </a:solidFill>
                <a:latin typeface="Times New Roman"/>
                <a:cs typeface="Times New Roman"/>
              </a:rPr>
              <a:t> </a:t>
            </a:r>
            <a:r>
              <a:rPr sz="1400" dirty="0">
                <a:solidFill>
                  <a:srgbClr val="1F487C"/>
                </a:solidFill>
                <a:latin typeface="Times New Roman"/>
                <a:cs typeface="Times New Roman"/>
              </a:rPr>
              <a:t>trứng</a:t>
            </a:r>
            <a:r>
              <a:rPr sz="1400" spc="65" dirty="0">
                <a:solidFill>
                  <a:srgbClr val="1F487C"/>
                </a:solidFill>
                <a:latin typeface="Times New Roman"/>
                <a:cs typeface="Times New Roman"/>
              </a:rPr>
              <a:t> </a:t>
            </a:r>
            <a:r>
              <a:rPr sz="1400" dirty="0">
                <a:solidFill>
                  <a:srgbClr val="1F487C"/>
                </a:solidFill>
                <a:latin typeface="Times New Roman"/>
                <a:cs typeface="Times New Roman"/>
              </a:rPr>
              <a:t>cá,</a:t>
            </a:r>
            <a:r>
              <a:rPr sz="1400" spc="7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7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80" dirty="0">
                <a:solidFill>
                  <a:srgbClr val="1F487C"/>
                </a:solidFill>
                <a:latin typeface="Times New Roman"/>
                <a:cs typeface="Times New Roman"/>
              </a:rPr>
              <a:t> </a:t>
            </a:r>
            <a:r>
              <a:rPr sz="1400" dirty="0">
                <a:solidFill>
                  <a:srgbClr val="1F487C"/>
                </a:solidFill>
                <a:latin typeface="Times New Roman"/>
                <a:cs typeface="Times New Roman"/>
              </a:rPr>
              <a:t>chứng</a:t>
            </a:r>
            <a:r>
              <a:rPr sz="1400" spc="85" dirty="0">
                <a:solidFill>
                  <a:srgbClr val="1F487C"/>
                </a:solidFill>
                <a:latin typeface="Times New Roman"/>
                <a:cs typeface="Times New Roman"/>
              </a:rPr>
              <a:t> </a:t>
            </a:r>
            <a:r>
              <a:rPr sz="1400" dirty="0">
                <a:solidFill>
                  <a:srgbClr val="1F487C"/>
                </a:solidFill>
                <a:latin typeface="Times New Roman"/>
                <a:cs typeface="Times New Roman"/>
              </a:rPr>
              <a:t>rụng</a:t>
            </a:r>
            <a:r>
              <a:rPr sz="1400" spc="65" dirty="0">
                <a:solidFill>
                  <a:srgbClr val="1F487C"/>
                </a:solidFill>
                <a:latin typeface="Times New Roman"/>
                <a:cs typeface="Times New Roman"/>
              </a:rPr>
              <a:t> </a:t>
            </a:r>
            <a:r>
              <a:rPr sz="1400" dirty="0">
                <a:solidFill>
                  <a:srgbClr val="1F487C"/>
                </a:solidFill>
                <a:latin typeface="Times New Roman"/>
                <a:cs typeface="Times New Roman"/>
              </a:rPr>
              <a:t>tóc…khi</a:t>
            </a:r>
            <a:r>
              <a:rPr sz="1400" spc="85" dirty="0">
                <a:solidFill>
                  <a:srgbClr val="1F487C"/>
                </a:solidFill>
                <a:latin typeface="Times New Roman"/>
                <a:cs typeface="Times New Roman"/>
              </a:rPr>
              <a:t> </a:t>
            </a:r>
            <a:r>
              <a:rPr sz="1400" dirty="0">
                <a:solidFill>
                  <a:srgbClr val="1F487C"/>
                </a:solidFill>
                <a:latin typeface="Times New Roman"/>
                <a:cs typeface="Times New Roman"/>
              </a:rPr>
              <a:t>có</a:t>
            </a:r>
            <a:r>
              <a:rPr sz="1400" spc="80" dirty="0">
                <a:solidFill>
                  <a:srgbClr val="1F487C"/>
                </a:solidFill>
                <a:latin typeface="Times New Roman"/>
                <a:cs typeface="Times New Roman"/>
              </a:rPr>
              <a:t> </a:t>
            </a:r>
            <a:r>
              <a:rPr sz="1400" spc="-20" dirty="0">
                <a:solidFill>
                  <a:srgbClr val="1F487C"/>
                </a:solidFill>
                <a:latin typeface="Times New Roman"/>
                <a:cs typeface="Times New Roman"/>
              </a:rPr>
              <a:t>chẩn 	</a:t>
            </a:r>
            <a:r>
              <a:rPr sz="1400" dirty="0">
                <a:solidFill>
                  <a:srgbClr val="1F487C"/>
                </a:solidFill>
                <a:latin typeface="Times New Roman"/>
                <a:cs typeface="Times New Roman"/>
              </a:rPr>
              <a:t>đoán</a:t>
            </a:r>
            <a:r>
              <a:rPr sz="1400" spc="-20"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15" dirty="0">
                <a:solidFill>
                  <a:srgbClr val="1F487C"/>
                </a:solidFill>
                <a:latin typeface="Times New Roman"/>
                <a:cs typeface="Times New Roman"/>
              </a:rPr>
              <a:t> </a:t>
            </a:r>
            <a:r>
              <a:rPr sz="1400" dirty="0">
                <a:solidFill>
                  <a:srgbClr val="1F487C"/>
                </a:solidFill>
                <a:latin typeface="Times New Roman"/>
                <a:cs typeface="Times New Roman"/>
              </a:rPr>
              <a:t>lý</a:t>
            </a:r>
            <a:r>
              <a:rPr sz="1400" spc="-10" dirty="0">
                <a:solidFill>
                  <a:srgbClr val="1F487C"/>
                </a:solidFill>
                <a:latin typeface="Times New Roman"/>
                <a:cs typeface="Times New Roman"/>
              </a:rPr>
              <a:t> </a:t>
            </a:r>
            <a:r>
              <a:rPr sz="1400" dirty="0">
                <a:solidFill>
                  <a:srgbClr val="1F487C"/>
                </a:solidFill>
                <a:latin typeface="Times New Roman"/>
                <a:cs typeface="Times New Roman"/>
              </a:rPr>
              <a:t>như</a:t>
            </a:r>
            <a:r>
              <a:rPr sz="1400" spc="-5" dirty="0">
                <a:solidFill>
                  <a:srgbClr val="1F487C"/>
                </a:solidFill>
                <a:latin typeface="Times New Roman"/>
                <a:cs typeface="Times New Roman"/>
              </a:rPr>
              <a:t> </a:t>
            </a:r>
            <a:r>
              <a:rPr sz="1400" dirty="0">
                <a:solidFill>
                  <a:srgbClr val="1F487C"/>
                </a:solidFill>
                <a:latin typeface="Times New Roman"/>
                <a:cs typeface="Times New Roman"/>
              </a:rPr>
              <a:t>tình</a:t>
            </a:r>
            <a:r>
              <a:rPr sz="1400" spc="-35" dirty="0">
                <a:solidFill>
                  <a:srgbClr val="1F487C"/>
                </a:solidFill>
                <a:latin typeface="Times New Roman"/>
                <a:cs typeface="Times New Roman"/>
              </a:rPr>
              <a:t> </a:t>
            </a:r>
            <a:r>
              <a:rPr sz="1400" dirty="0">
                <a:solidFill>
                  <a:srgbClr val="1F487C"/>
                </a:solidFill>
                <a:latin typeface="Times New Roman"/>
                <a:cs typeface="Times New Roman"/>
              </a:rPr>
              <a:t>trạng</a:t>
            </a:r>
            <a:r>
              <a:rPr sz="1400" spc="-10" dirty="0">
                <a:solidFill>
                  <a:srgbClr val="1F487C"/>
                </a:solidFill>
                <a:latin typeface="Times New Roman"/>
                <a:cs typeface="Times New Roman"/>
              </a:rPr>
              <a:t> </a:t>
            </a:r>
            <a:r>
              <a:rPr sz="1400" dirty="0">
                <a:solidFill>
                  <a:srgbClr val="1F487C"/>
                </a:solidFill>
                <a:latin typeface="Times New Roman"/>
                <a:cs typeface="Times New Roman"/>
              </a:rPr>
              <a:t>viêm,</a:t>
            </a:r>
            <a:r>
              <a:rPr sz="1400" spc="5" dirty="0">
                <a:solidFill>
                  <a:srgbClr val="1F487C"/>
                </a:solidFill>
                <a:latin typeface="Times New Roman"/>
                <a:cs typeface="Times New Roman"/>
              </a:rPr>
              <a:t> </a:t>
            </a:r>
            <a:r>
              <a:rPr sz="1400" dirty="0">
                <a:solidFill>
                  <a:srgbClr val="1F487C"/>
                </a:solidFill>
                <a:latin typeface="Times New Roman"/>
                <a:cs typeface="Times New Roman"/>
              </a:rPr>
              <a:t>nhiễm</a:t>
            </a:r>
            <a:r>
              <a:rPr sz="1400" spc="-30" dirty="0">
                <a:solidFill>
                  <a:srgbClr val="1F487C"/>
                </a:solidFill>
                <a:latin typeface="Times New Roman"/>
                <a:cs typeface="Times New Roman"/>
              </a:rPr>
              <a:t> </a:t>
            </a:r>
            <a:r>
              <a:rPr sz="1400" dirty="0">
                <a:solidFill>
                  <a:srgbClr val="1F487C"/>
                </a:solidFill>
                <a:latin typeface="Times New Roman"/>
                <a:cs typeface="Times New Roman"/>
              </a:rPr>
              <a:t>nấm và</a:t>
            </a:r>
            <a:r>
              <a:rPr sz="1400" spc="-10" dirty="0">
                <a:solidFill>
                  <a:srgbClr val="1F487C"/>
                </a:solidFill>
                <a:latin typeface="Times New Roman"/>
                <a:cs typeface="Times New Roman"/>
              </a:rPr>
              <a:t> </a:t>
            </a:r>
            <a:r>
              <a:rPr sz="1400" dirty="0">
                <a:solidFill>
                  <a:srgbClr val="1F487C"/>
                </a:solidFill>
                <a:latin typeface="Times New Roman"/>
                <a:cs typeface="Times New Roman"/>
              </a:rPr>
              <a:t>cần điều</a:t>
            </a:r>
            <a:r>
              <a:rPr sz="1400" spc="-1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bằng kháng</a:t>
            </a:r>
            <a:r>
              <a:rPr sz="1400" spc="-30" dirty="0">
                <a:solidFill>
                  <a:srgbClr val="1F487C"/>
                </a:solidFill>
                <a:latin typeface="Times New Roman"/>
                <a:cs typeface="Times New Roman"/>
              </a:rPr>
              <a:t> </a:t>
            </a:r>
            <a:r>
              <a:rPr sz="1400" dirty="0">
                <a:solidFill>
                  <a:srgbClr val="1F487C"/>
                </a:solidFill>
                <a:latin typeface="Times New Roman"/>
                <a:cs typeface="Times New Roman"/>
              </a:rPr>
              <a:t>sinh,</a:t>
            </a:r>
            <a:r>
              <a:rPr sz="1400" spc="-25"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10" dirty="0">
                <a:solidFill>
                  <a:srgbClr val="1F487C"/>
                </a:solidFill>
                <a:latin typeface="Times New Roman"/>
                <a:cs typeface="Times New Roman"/>
              </a:rPr>
              <a:t> </a:t>
            </a:r>
            <a:r>
              <a:rPr sz="1400" dirty="0">
                <a:solidFill>
                  <a:srgbClr val="1F487C"/>
                </a:solidFill>
                <a:latin typeface="Times New Roman"/>
                <a:cs typeface="Times New Roman"/>
              </a:rPr>
              <a:t>nấm</a:t>
            </a:r>
            <a:r>
              <a:rPr sz="1400" spc="-10" dirty="0">
                <a:solidFill>
                  <a:srgbClr val="1F487C"/>
                </a:solidFill>
                <a:latin typeface="Times New Roman"/>
                <a:cs typeface="Times New Roman"/>
              </a:rPr>
              <a:t> </a:t>
            </a:r>
            <a:r>
              <a:rPr sz="1400" dirty="0">
                <a:solidFill>
                  <a:srgbClr val="1F487C"/>
                </a:solidFill>
                <a:latin typeface="Times New Roman"/>
                <a:cs typeface="Times New Roman"/>
              </a:rPr>
              <a:t>(không</a:t>
            </a:r>
            <a:r>
              <a:rPr sz="1400" spc="-45"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5"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15" dirty="0">
                <a:solidFill>
                  <a:srgbClr val="1F487C"/>
                </a:solidFill>
                <a:latin typeface="Times New Roman"/>
                <a:cs typeface="Times New Roman"/>
              </a:rPr>
              <a:t> </a:t>
            </a:r>
            <a:r>
              <a:rPr sz="1400" dirty="0">
                <a:solidFill>
                  <a:srgbClr val="1F487C"/>
                </a:solidFill>
                <a:latin typeface="Times New Roman"/>
                <a:cs typeface="Times New Roman"/>
              </a:rPr>
              <a:t>cho</a:t>
            </a:r>
            <a:r>
              <a:rPr sz="1400" spc="-15" dirty="0">
                <a:solidFill>
                  <a:srgbClr val="1F487C"/>
                </a:solidFill>
                <a:latin typeface="Times New Roman"/>
                <a:cs typeface="Times New Roman"/>
              </a:rPr>
              <a:t> </a:t>
            </a:r>
            <a:r>
              <a:rPr sz="1400" dirty="0">
                <a:solidFill>
                  <a:srgbClr val="1F487C"/>
                </a:solidFill>
                <a:latin typeface="Times New Roman"/>
                <a:cs typeface="Times New Roman"/>
              </a:rPr>
              <a:t>điều 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thẩm</a:t>
            </a:r>
            <a:r>
              <a:rPr sz="1400" spc="-15" dirty="0">
                <a:solidFill>
                  <a:srgbClr val="1F487C"/>
                </a:solidFill>
                <a:latin typeface="Times New Roman"/>
                <a:cs typeface="Times New Roman"/>
              </a:rPr>
              <a:t> </a:t>
            </a:r>
            <a:r>
              <a:rPr sz="1400" spc="-25" dirty="0">
                <a:solidFill>
                  <a:srgbClr val="1F487C"/>
                </a:solidFill>
                <a:latin typeface="Times New Roman"/>
                <a:cs typeface="Times New Roman"/>
              </a:rPr>
              <a:t>mỹ)</a:t>
            </a:r>
            <a:endParaRPr sz="1400">
              <a:latin typeface="Times New Roman"/>
              <a:cs typeface="Times New Roman"/>
            </a:endParaRPr>
          </a:p>
          <a:p>
            <a:pPr marL="351790" marR="13335" indent="-339725" algn="just">
              <a:lnSpc>
                <a:spcPct val="114999"/>
              </a:lnSpc>
              <a:spcBef>
                <a:spcPts val="1200"/>
              </a:spcBef>
              <a:buSzPct val="71428"/>
              <a:buFont typeface="Arial"/>
              <a:buChar char="o"/>
              <a:tabLst>
                <a:tab pos="355600" algn="l"/>
              </a:tabLst>
            </a:pPr>
            <a:r>
              <a:rPr sz="1400" dirty="0">
                <a:solidFill>
                  <a:srgbClr val="1F487C"/>
                </a:solidFill>
                <a:latin typeface="Times New Roman"/>
                <a:cs typeface="Times New Roman"/>
              </a:rPr>
              <a:t>Miễn</a:t>
            </a:r>
            <a:r>
              <a:rPr sz="1400" spc="30" dirty="0">
                <a:solidFill>
                  <a:srgbClr val="1F487C"/>
                </a:solidFill>
                <a:latin typeface="Times New Roman"/>
                <a:cs typeface="Times New Roman"/>
              </a:rPr>
              <a:t> </a:t>
            </a:r>
            <a:r>
              <a:rPr sz="1400" dirty="0">
                <a:solidFill>
                  <a:srgbClr val="1F487C"/>
                </a:solidFill>
                <a:latin typeface="Times New Roman"/>
                <a:cs typeface="Times New Roman"/>
              </a:rPr>
              <a:t>bảng</a:t>
            </a:r>
            <a:r>
              <a:rPr sz="1400" spc="40" dirty="0">
                <a:solidFill>
                  <a:srgbClr val="1F487C"/>
                </a:solidFill>
                <a:latin typeface="Times New Roman"/>
                <a:cs typeface="Times New Roman"/>
              </a:rPr>
              <a:t> </a:t>
            </a:r>
            <a:r>
              <a:rPr sz="1400" dirty="0">
                <a:solidFill>
                  <a:srgbClr val="1F487C"/>
                </a:solidFill>
                <a:latin typeface="Times New Roman"/>
                <a:cs typeface="Times New Roman"/>
              </a:rPr>
              <a:t>kê</a:t>
            </a:r>
            <a:r>
              <a:rPr sz="1400" spc="35" dirty="0">
                <a:solidFill>
                  <a:srgbClr val="1F487C"/>
                </a:solidFill>
                <a:latin typeface="Times New Roman"/>
                <a:cs typeface="Times New Roman"/>
              </a:rPr>
              <a:t> </a:t>
            </a:r>
            <a:r>
              <a:rPr sz="1400" dirty="0">
                <a:solidFill>
                  <a:srgbClr val="1F487C"/>
                </a:solidFill>
                <a:latin typeface="Times New Roman"/>
                <a:cs typeface="Times New Roman"/>
              </a:rPr>
              <a:t>chi</a:t>
            </a:r>
            <a:r>
              <a:rPr sz="1400" spc="30" dirty="0">
                <a:solidFill>
                  <a:srgbClr val="1F487C"/>
                </a:solidFill>
                <a:latin typeface="Times New Roman"/>
                <a:cs typeface="Times New Roman"/>
              </a:rPr>
              <a:t> </a:t>
            </a:r>
            <a:r>
              <a:rPr sz="1400" dirty="0">
                <a:solidFill>
                  <a:srgbClr val="1F487C"/>
                </a:solidFill>
                <a:latin typeface="Times New Roman"/>
                <a:cs typeface="Times New Roman"/>
              </a:rPr>
              <a:t>tiết</a:t>
            </a:r>
            <a:r>
              <a:rPr sz="1400" spc="30" dirty="0">
                <a:solidFill>
                  <a:srgbClr val="1F487C"/>
                </a:solidFill>
                <a:latin typeface="Times New Roman"/>
                <a:cs typeface="Times New Roman"/>
              </a:rPr>
              <a:t> </a:t>
            </a:r>
            <a:r>
              <a:rPr sz="1400" dirty="0">
                <a:solidFill>
                  <a:srgbClr val="1F487C"/>
                </a:solidFill>
                <a:latin typeface="Times New Roman"/>
                <a:cs typeface="Times New Roman"/>
              </a:rPr>
              <a:t>ở</a:t>
            </a:r>
            <a:r>
              <a:rPr sz="1400" spc="35"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40" dirty="0">
                <a:solidFill>
                  <a:srgbClr val="1F487C"/>
                </a:solidFill>
                <a:latin typeface="Times New Roman"/>
                <a:cs typeface="Times New Roman"/>
              </a:rPr>
              <a:t> </a:t>
            </a:r>
            <a:r>
              <a:rPr sz="1400" dirty="0">
                <a:solidFill>
                  <a:srgbClr val="1F487C"/>
                </a:solidFill>
                <a:latin typeface="Times New Roman"/>
                <a:cs typeface="Times New Roman"/>
              </a:rPr>
              <a:t>viện</a:t>
            </a:r>
            <a:r>
              <a:rPr sz="1400" spc="45" dirty="0">
                <a:solidFill>
                  <a:srgbClr val="1F487C"/>
                </a:solidFill>
                <a:latin typeface="Times New Roman"/>
                <a:cs typeface="Times New Roman"/>
              </a:rPr>
              <a:t> </a:t>
            </a:r>
            <a:r>
              <a:rPr sz="1400" dirty="0">
                <a:solidFill>
                  <a:srgbClr val="1F487C"/>
                </a:solidFill>
                <a:latin typeface="Times New Roman"/>
                <a:cs typeface="Times New Roman"/>
              </a:rPr>
              <a:t>công</a:t>
            </a:r>
            <a:r>
              <a:rPr sz="1400" spc="40" dirty="0">
                <a:solidFill>
                  <a:srgbClr val="1F487C"/>
                </a:solidFill>
                <a:latin typeface="Times New Roman"/>
                <a:cs typeface="Times New Roman"/>
              </a:rPr>
              <a:t> </a:t>
            </a:r>
            <a:r>
              <a:rPr sz="1400" dirty="0">
                <a:solidFill>
                  <a:srgbClr val="1F487C"/>
                </a:solidFill>
                <a:latin typeface="Times New Roman"/>
                <a:cs typeface="Times New Roman"/>
              </a:rPr>
              <a:t>(không</a:t>
            </a:r>
            <a:r>
              <a:rPr sz="1400" spc="40" dirty="0">
                <a:solidFill>
                  <a:srgbClr val="1F487C"/>
                </a:solidFill>
                <a:latin typeface="Times New Roman"/>
                <a:cs typeface="Times New Roman"/>
              </a:rPr>
              <a:t> </a:t>
            </a:r>
            <a:r>
              <a:rPr sz="1400" dirty="0">
                <a:solidFill>
                  <a:srgbClr val="1F487C"/>
                </a:solidFill>
                <a:latin typeface="Times New Roman"/>
                <a:cs typeface="Times New Roman"/>
              </a:rPr>
              <a:t>bao</a:t>
            </a:r>
            <a:r>
              <a:rPr sz="1400" spc="40" dirty="0">
                <a:solidFill>
                  <a:srgbClr val="1F487C"/>
                </a:solidFill>
                <a:latin typeface="Times New Roman"/>
                <a:cs typeface="Times New Roman"/>
              </a:rPr>
              <a:t> </a:t>
            </a:r>
            <a:r>
              <a:rPr sz="1400" dirty="0">
                <a:solidFill>
                  <a:srgbClr val="1F487C"/>
                </a:solidFill>
                <a:latin typeface="Times New Roman"/>
                <a:cs typeface="Times New Roman"/>
              </a:rPr>
              <a:t>gồm</a:t>
            </a:r>
            <a:r>
              <a:rPr sz="1400" spc="15" dirty="0">
                <a:solidFill>
                  <a:srgbClr val="1F487C"/>
                </a:solidFill>
                <a:latin typeface="Times New Roman"/>
                <a:cs typeface="Times New Roman"/>
              </a:rPr>
              <a:t> </a:t>
            </a:r>
            <a:r>
              <a:rPr sz="1400" dirty="0">
                <a:solidFill>
                  <a:srgbClr val="1F487C"/>
                </a:solidFill>
                <a:latin typeface="Times New Roman"/>
                <a:cs typeface="Times New Roman"/>
              </a:rPr>
              <a:t>khoa</a:t>
            </a:r>
            <a:r>
              <a:rPr sz="1400" spc="35" dirty="0">
                <a:solidFill>
                  <a:srgbClr val="1F487C"/>
                </a:solidFill>
                <a:latin typeface="Times New Roman"/>
                <a:cs typeface="Times New Roman"/>
              </a:rPr>
              <a:t> </a:t>
            </a:r>
            <a:r>
              <a:rPr sz="1400" dirty="0">
                <a:solidFill>
                  <a:srgbClr val="1F487C"/>
                </a:solidFill>
                <a:latin typeface="Times New Roman"/>
                <a:cs typeface="Times New Roman"/>
              </a:rPr>
              <a:t>tự</a:t>
            </a:r>
            <a:r>
              <a:rPr sz="1400" spc="35" dirty="0">
                <a:solidFill>
                  <a:srgbClr val="1F487C"/>
                </a:solidFill>
                <a:latin typeface="Times New Roman"/>
                <a:cs typeface="Times New Roman"/>
              </a:rPr>
              <a:t> </a:t>
            </a:r>
            <a:r>
              <a:rPr sz="1400" dirty="0">
                <a:solidFill>
                  <a:srgbClr val="1F487C"/>
                </a:solidFill>
                <a:latin typeface="Times New Roman"/>
                <a:cs typeface="Times New Roman"/>
              </a:rPr>
              <a:t>nguyện</a:t>
            </a:r>
            <a:r>
              <a:rPr sz="1400" spc="45" dirty="0">
                <a:solidFill>
                  <a:srgbClr val="1F487C"/>
                </a:solidFill>
                <a:latin typeface="Times New Roman"/>
                <a:cs typeface="Times New Roman"/>
              </a:rPr>
              <a:t> </a:t>
            </a:r>
            <a:r>
              <a:rPr sz="1400" dirty="0">
                <a:solidFill>
                  <a:srgbClr val="1F487C"/>
                </a:solidFill>
                <a:latin typeface="Times New Roman"/>
                <a:cs typeface="Times New Roman"/>
              </a:rPr>
              <a:t>và</a:t>
            </a:r>
            <a:r>
              <a:rPr sz="1400" spc="35" dirty="0">
                <a:solidFill>
                  <a:srgbClr val="1F487C"/>
                </a:solidFill>
                <a:latin typeface="Times New Roman"/>
                <a:cs typeface="Times New Roman"/>
              </a:rPr>
              <a:t> </a:t>
            </a:r>
            <a:r>
              <a:rPr sz="1400" dirty="0">
                <a:solidFill>
                  <a:srgbClr val="1F487C"/>
                </a:solidFill>
                <a:latin typeface="Times New Roman"/>
                <a:cs typeface="Times New Roman"/>
              </a:rPr>
              <a:t>khoa</a:t>
            </a:r>
            <a:r>
              <a:rPr sz="1400" spc="35" dirty="0">
                <a:solidFill>
                  <a:srgbClr val="1F487C"/>
                </a:solidFill>
                <a:latin typeface="Times New Roman"/>
                <a:cs typeface="Times New Roman"/>
              </a:rPr>
              <a:t> </a:t>
            </a:r>
            <a:r>
              <a:rPr sz="1400" dirty="0">
                <a:solidFill>
                  <a:srgbClr val="1F487C"/>
                </a:solidFill>
                <a:latin typeface="Times New Roman"/>
                <a:cs typeface="Times New Roman"/>
              </a:rPr>
              <a:t>quốc</a:t>
            </a:r>
            <a:r>
              <a:rPr sz="1400" spc="35" dirty="0">
                <a:solidFill>
                  <a:srgbClr val="1F487C"/>
                </a:solidFill>
                <a:latin typeface="Times New Roman"/>
                <a:cs typeface="Times New Roman"/>
              </a:rPr>
              <a:t> </a:t>
            </a:r>
            <a:r>
              <a:rPr sz="1400" dirty="0">
                <a:solidFill>
                  <a:srgbClr val="1F487C"/>
                </a:solidFill>
                <a:latin typeface="Times New Roman"/>
                <a:cs typeface="Times New Roman"/>
              </a:rPr>
              <a:t>tế</a:t>
            </a:r>
            <a:r>
              <a:rPr sz="1400" spc="25" dirty="0">
                <a:solidFill>
                  <a:srgbClr val="1F487C"/>
                </a:solidFill>
                <a:latin typeface="Times New Roman"/>
                <a:cs typeface="Times New Roman"/>
              </a:rPr>
              <a:t> </a:t>
            </a:r>
            <a:r>
              <a:rPr sz="1400" dirty="0">
                <a:solidFill>
                  <a:srgbClr val="1F487C"/>
                </a:solidFill>
                <a:latin typeface="Times New Roman"/>
                <a:cs typeface="Times New Roman"/>
              </a:rPr>
              <a:t>tại</a:t>
            </a:r>
            <a:r>
              <a:rPr sz="1400" spc="40" dirty="0">
                <a:solidFill>
                  <a:srgbClr val="1F487C"/>
                </a:solidFill>
                <a:latin typeface="Times New Roman"/>
                <a:cs typeface="Times New Roman"/>
              </a:rPr>
              <a:t> </a:t>
            </a:r>
            <a:r>
              <a:rPr sz="1400" dirty="0">
                <a:solidFill>
                  <a:srgbClr val="1F487C"/>
                </a:solidFill>
                <a:latin typeface="Times New Roman"/>
                <a:cs typeface="Times New Roman"/>
              </a:rPr>
              <a:t>cơ</a:t>
            </a:r>
            <a:r>
              <a:rPr sz="1400" spc="40" dirty="0">
                <a:solidFill>
                  <a:srgbClr val="1F487C"/>
                </a:solidFill>
                <a:latin typeface="Times New Roman"/>
                <a:cs typeface="Times New Roman"/>
              </a:rPr>
              <a:t> </a:t>
            </a:r>
            <a:r>
              <a:rPr sz="1400" dirty="0">
                <a:solidFill>
                  <a:srgbClr val="1F487C"/>
                </a:solidFill>
                <a:latin typeface="Times New Roman"/>
                <a:cs typeface="Times New Roman"/>
              </a:rPr>
              <a:t>sở</a:t>
            </a:r>
            <a:r>
              <a:rPr sz="1400" spc="35" dirty="0">
                <a:solidFill>
                  <a:srgbClr val="1F487C"/>
                </a:solidFill>
                <a:latin typeface="Times New Roman"/>
                <a:cs typeface="Times New Roman"/>
              </a:rPr>
              <a:t> </a:t>
            </a:r>
            <a:r>
              <a:rPr sz="1400" dirty="0">
                <a:solidFill>
                  <a:srgbClr val="1F487C"/>
                </a:solidFill>
                <a:latin typeface="Times New Roman"/>
                <a:cs typeface="Times New Roman"/>
              </a:rPr>
              <a:t>y</a:t>
            </a:r>
            <a:r>
              <a:rPr sz="1400" spc="15" dirty="0">
                <a:solidFill>
                  <a:srgbClr val="1F487C"/>
                </a:solidFill>
                <a:latin typeface="Times New Roman"/>
                <a:cs typeface="Times New Roman"/>
              </a:rPr>
              <a:t> </a:t>
            </a:r>
            <a:r>
              <a:rPr sz="1400" dirty="0">
                <a:solidFill>
                  <a:srgbClr val="1F487C"/>
                </a:solidFill>
                <a:latin typeface="Times New Roman"/>
                <a:cs typeface="Times New Roman"/>
              </a:rPr>
              <a:t>tế</a:t>
            </a:r>
            <a:r>
              <a:rPr sz="1400" spc="35" dirty="0">
                <a:solidFill>
                  <a:srgbClr val="1F487C"/>
                </a:solidFill>
                <a:latin typeface="Times New Roman"/>
                <a:cs typeface="Times New Roman"/>
              </a:rPr>
              <a:t> </a:t>
            </a:r>
            <a:r>
              <a:rPr sz="1400" dirty="0">
                <a:solidFill>
                  <a:srgbClr val="1F487C"/>
                </a:solidFill>
                <a:latin typeface="Times New Roman"/>
                <a:cs typeface="Times New Roman"/>
              </a:rPr>
              <a:t>Nhà</a:t>
            </a:r>
            <a:r>
              <a:rPr sz="1400" spc="35" dirty="0">
                <a:solidFill>
                  <a:srgbClr val="1F487C"/>
                </a:solidFill>
                <a:latin typeface="Times New Roman"/>
                <a:cs typeface="Times New Roman"/>
              </a:rPr>
              <a:t> </a:t>
            </a:r>
            <a:r>
              <a:rPr sz="1400" dirty="0">
                <a:solidFill>
                  <a:srgbClr val="1F487C"/>
                </a:solidFill>
                <a:latin typeface="Times New Roman"/>
                <a:cs typeface="Times New Roman"/>
              </a:rPr>
              <a:t>nước):</a:t>
            </a:r>
            <a:r>
              <a:rPr sz="1400" spc="40" dirty="0">
                <a:solidFill>
                  <a:srgbClr val="1F487C"/>
                </a:solidFill>
                <a:latin typeface="Times New Roman"/>
                <a:cs typeface="Times New Roman"/>
              </a:rPr>
              <a:t> </a:t>
            </a:r>
            <a:r>
              <a:rPr sz="1400" dirty="0">
                <a:solidFill>
                  <a:srgbClr val="1F487C"/>
                </a:solidFill>
                <a:latin typeface="Times New Roman"/>
                <a:cs typeface="Times New Roman"/>
              </a:rPr>
              <a:t>Áp</a:t>
            </a:r>
            <a:r>
              <a:rPr sz="1400" spc="30" dirty="0">
                <a:solidFill>
                  <a:srgbClr val="1F487C"/>
                </a:solidFill>
                <a:latin typeface="Times New Roman"/>
                <a:cs typeface="Times New Roman"/>
              </a:rPr>
              <a:t> </a:t>
            </a:r>
            <a:r>
              <a:rPr sz="1400" dirty="0">
                <a:solidFill>
                  <a:srgbClr val="1F487C"/>
                </a:solidFill>
                <a:latin typeface="Times New Roman"/>
                <a:cs typeface="Times New Roman"/>
              </a:rPr>
              <a:t>dụng</a:t>
            </a:r>
            <a:r>
              <a:rPr sz="1400" spc="45" dirty="0">
                <a:solidFill>
                  <a:srgbClr val="1F487C"/>
                </a:solidFill>
                <a:latin typeface="Times New Roman"/>
                <a:cs typeface="Times New Roman"/>
              </a:rPr>
              <a:t> </a:t>
            </a:r>
            <a:r>
              <a:rPr sz="1400" dirty="0">
                <a:solidFill>
                  <a:srgbClr val="1F487C"/>
                </a:solidFill>
                <a:latin typeface="Times New Roman"/>
                <a:cs typeface="Times New Roman"/>
              </a:rPr>
              <a:t>miễn</a:t>
            </a:r>
            <a:r>
              <a:rPr sz="1400" spc="30" dirty="0">
                <a:solidFill>
                  <a:srgbClr val="1F487C"/>
                </a:solidFill>
                <a:latin typeface="Times New Roman"/>
                <a:cs typeface="Times New Roman"/>
              </a:rPr>
              <a:t> </a:t>
            </a:r>
            <a:r>
              <a:rPr sz="1400" dirty="0">
                <a:solidFill>
                  <a:srgbClr val="1F487C"/>
                </a:solidFill>
                <a:latin typeface="Times New Roman"/>
                <a:cs typeface="Times New Roman"/>
              </a:rPr>
              <a:t>bảng</a:t>
            </a:r>
            <a:r>
              <a:rPr sz="1400" spc="40" dirty="0">
                <a:solidFill>
                  <a:srgbClr val="1F487C"/>
                </a:solidFill>
                <a:latin typeface="Times New Roman"/>
                <a:cs typeface="Times New Roman"/>
              </a:rPr>
              <a:t> </a:t>
            </a:r>
            <a:r>
              <a:rPr sz="1400" dirty="0">
                <a:solidFill>
                  <a:srgbClr val="1F487C"/>
                </a:solidFill>
                <a:latin typeface="Times New Roman"/>
                <a:cs typeface="Times New Roman"/>
              </a:rPr>
              <a:t>kê</a:t>
            </a:r>
            <a:r>
              <a:rPr sz="1400" spc="35" dirty="0">
                <a:solidFill>
                  <a:srgbClr val="1F487C"/>
                </a:solidFill>
                <a:latin typeface="Times New Roman"/>
                <a:cs typeface="Times New Roman"/>
              </a:rPr>
              <a:t> </a:t>
            </a:r>
            <a:r>
              <a:rPr sz="1400" dirty="0">
                <a:solidFill>
                  <a:srgbClr val="1F487C"/>
                </a:solidFill>
                <a:latin typeface="Times New Roman"/>
                <a:cs typeface="Times New Roman"/>
              </a:rPr>
              <a:t>chi</a:t>
            </a:r>
            <a:r>
              <a:rPr sz="1400" spc="30" dirty="0">
                <a:solidFill>
                  <a:srgbClr val="1F487C"/>
                </a:solidFill>
                <a:latin typeface="Times New Roman"/>
                <a:cs typeface="Times New Roman"/>
              </a:rPr>
              <a:t> </a:t>
            </a:r>
            <a:r>
              <a:rPr sz="1400" dirty="0">
                <a:solidFill>
                  <a:srgbClr val="1F487C"/>
                </a:solidFill>
                <a:latin typeface="Times New Roman"/>
                <a:cs typeface="Times New Roman"/>
              </a:rPr>
              <a:t>tiết</a:t>
            </a:r>
            <a:r>
              <a:rPr sz="1400" spc="30" dirty="0">
                <a:solidFill>
                  <a:srgbClr val="1F487C"/>
                </a:solidFill>
                <a:latin typeface="Times New Roman"/>
                <a:cs typeface="Times New Roman"/>
              </a:rPr>
              <a:t> </a:t>
            </a:r>
            <a:r>
              <a:rPr sz="1400" spc="-50" dirty="0">
                <a:solidFill>
                  <a:srgbClr val="1F487C"/>
                </a:solidFill>
                <a:latin typeface="Times New Roman"/>
                <a:cs typeface="Times New Roman"/>
              </a:rPr>
              <a:t>ở 	</a:t>
            </a:r>
            <a:r>
              <a:rPr sz="1400" dirty="0">
                <a:solidFill>
                  <a:srgbClr val="1F487C"/>
                </a:solidFill>
                <a:latin typeface="Times New Roman"/>
                <a:cs typeface="Times New Roman"/>
              </a:rPr>
              <a:t>bệnh</a:t>
            </a:r>
            <a:r>
              <a:rPr sz="1400" spc="-5" dirty="0">
                <a:solidFill>
                  <a:srgbClr val="1F487C"/>
                </a:solidFill>
                <a:latin typeface="Times New Roman"/>
                <a:cs typeface="Times New Roman"/>
              </a:rPr>
              <a:t> </a:t>
            </a:r>
            <a:r>
              <a:rPr sz="1400" dirty="0">
                <a:solidFill>
                  <a:srgbClr val="1F487C"/>
                </a:solidFill>
                <a:latin typeface="Times New Roman"/>
                <a:cs typeface="Times New Roman"/>
              </a:rPr>
              <a:t>viện</a:t>
            </a:r>
            <a:r>
              <a:rPr sz="1400" spc="-5" dirty="0">
                <a:solidFill>
                  <a:srgbClr val="1F487C"/>
                </a:solidFill>
                <a:latin typeface="Times New Roman"/>
                <a:cs typeface="Times New Roman"/>
              </a:rPr>
              <a:t> </a:t>
            </a:r>
            <a:r>
              <a:rPr sz="1400" dirty="0">
                <a:solidFill>
                  <a:srgbClr val="1F487C"/>
                </a:solidFill>
                <a:latin typeface="Times New Roman"/>
                <a:cs typeface="Times New Roman"/>
              </a:rPr>
              <a:t>công</a:t>
            </a:r>
            <a:r>
              <a:rPr sz="1400" spc="-5" dirty="0">
                <a:solidFill>
                  <a:srgbClr val="1F487C"/>
                </a:solidFill>
                <a:latin typeface="Times New Roman"/>
                <a:cs typeface="Times New Roman"/>
              </a:rPr>
              <a:t> </a:t>
            </a:r>
            <a:r>
              <a:rPr sz="1400" dirty="0">
                <a:solidFill>
                  <a:srgbClr val="1F487C"/>
                </a:solidFill>
                <a:latin typeface="Times New Roman"/>
                <a:cs typeface="Times New Roman"/>
              </a:rPr>
              <a:t>(không</a:t>
            </a:r>
            <a:r>
              <a:rPr sz="1400" spc="-10" dirty="0">
                <a:solidFill>
                  <a:srgbClr val="1F487C"/>
                </a:solidFill>
                <a:latin typeface="Times New Roman"/>
                <a:cs typeface="Times New Roman"/>
              </a:rPr>
              <a:t> </a:t>
            </a:r>
            <a:r>
              <a:rPr sz="1400" dirty="0">
                <a:solidFill>
                  <a:srgbClr val="1F487C"/>
                </a:solidFill>
                <a:latin typeface="Times New Roman"/>
                <a:cs typeface="Times New Roman"/>
              </a:rPr>
              <a:t>bao</a:t>
            </a:r>
            <a:r>
              <a:rPr sz="1400" spc="-5" dirty="0">
                <a:solidFill>
                  <a:srgbClr val="1F487C"/>
                </a:solidFill>
                <a:latin typeface="Times New Roman"/>
                <a:cs typeface="Times New Roman"/>
              </a:rPr>
              <a:t> </a:t>
            </a:r>
            <a:r>
              <a:rPr sz="1400" dirty="0">
                <a:solidFill>
                  <a:srgbClr val="1F487C"/>
                </a:solidFill>
                <a:latin typeface="Times New Roman"/>
                <a:cs typeface="Times New Roman"/>
              </a:rPr>
              <a:t>gồm</a:t>
            </a:r>
            <a:r>
              <a:rPr sz="1400" spc="-30" dirty="0">
                <a:solidFill>
                  <a:srgbClr val="1F487C"/>
                </a:solidFill>
                <a:latin typeface="Times New Roman"/>
                <a:cs typeface="Times New Roman"/>
              </a:rPr>
              <a:t> </a:t>
            </a:r>
            <a:r>
              <a:rPr sz="1400" dirty="0">
                <a:solidFill>
                  <a:srgbClr val="1F487C"/>
                </a:solidFill>
                <a:latin typeface="Times New Roman"/>
                <a:cs typeface="Times New Roman"/>
              </a:rPr>
              <a:t>khoa</a:t>
            </a:r>
            <a:r>
              <a:rPr sz="1400" spc="-15" dirty="0">
                <a:solidFill>
                  <a:srgbClr val="1F487C"/>
                </a:solidFill>
                <a:latin typeface="Times New Roman"/>
                <a:cs typeface="Times New Roman"/>
              </a:rPr>
              <a:t> </a:t>
            </a:r>
            <a:r>
              <a:rPr sz="1400" dirty="0">
                <a:solidFill>
                  <a:srgbClr val="1F487C"/>
                </a:solidFill>
                <a:latin typeface="Times New Roman"/>
                <a:cs typeface="Times New Roman"/>
              </a:rPr>
              <a:t>tự</a:t>
            </a:r>
            <a:r>
              <a:rPr sz="1400" spc="-20" dirty="0">
                <a:solidFill>
                  <a:srgbClr val="1F487C"/>
                </a:solidFill>
                <a:latin typeface="Times New Roman"/>
                <a:cs typeface="Times New Roman"/>
              </a:rPr>
              <a:t> </a:t>
            </a:r>
            <a:r>
              <a:rPr sz="1400" dirty="0">
                <a:solidFill>
                  <a:srgbClr val="1F487C"/>
                </a:solidFill>
                <a:latin typeface="Times New Roman"/>
                <a:cs typeface="Times New Roman"/>
              </a:rPr>
              <a:t>nguyện và</a:t>
            </a:r>
            <a:r>
              <a:rPr sz="1400" spc="-15" dirty="0">
                <a:solidFill>
                  <a:srgbClr val="1F487C"/>
                </a:solidFill>
                <a:latin typeface="Times New Roman"/>
                <a:cs typeface="Times New Roman"/>
              </a:rPr>
              <a:t> </a:t>
            </a:r>
            <a:r>
              <a:rPr sz="1400" dirty="0">
                <a:solidFill>
                  <a:srgbClr val="1F487C"/>
                </a:solidFill>
                <a:latin typeface="Times New Roman"/>
                <a:cs typeface="Times New Roman"/>
              </a:rPr>
              <a:t>khoa</a:t>
            </a:r>
            <a:r>
              <a:rPr sz="1400" spc="-15" dirty="0">
                <a:solidFill>
                  <a:srgbClr val="1F487C"/>
                </a:solidFill>
                <a:latin typeface="Times New Roman"/>
                <a:cs typeface="Times New Roman"/>
              </a:rPr>
              <a:t> </a:t>
            </a:r>
            <a:r>
              <a:rPr sz="1400" dirty="0">
                <a:solidFill>
                  <a:srgbClr val="1F487C"/>
                </a:solidFill>
                <a:latin typeface="Times New Roman"/>
                <a:cs typeface="Times New Roman"/>
              </a:rPr>
              <a:t>quốc</a:t>
            </a:r>
            <a:r>
              <a:rPr sz="1400" spc="-10" dirty="0">
                <a:solidFill>
                  <a:srgbClr val="1F487C"/>
                </a:solidFill>
                <a:latin typeface="Times New Roman"/>
                <a:cs typeface="Times New Roman"/>
              </a:rPr>
              <a:t> </a:t>
            </a:r>
            <a:r>
              <a:rPr sz="1400" dirty="0">
                <a:solidFill>
                  <a:srgbClr val="1F487C"/>
                </a:solidFill>
                <a:latin typeface="Times New Roman"/>
                <a:cs typeface="Times New Roman"/>
              </a:rPr>
              <a:t>tế</a:t>
            </a:r>
            <a:r>
              <a:rPr sz="1400" spc="-20" dirty="0">
                <a:solidFill>
                  <a:srgbClr val="1F487C"/>
                </a:solidFill>
                <a:latin typeface="Times New Roman"/>
                <a:cs typeface="Times New Roman"/>
              </a:rPr>
              <a:t> </a:t>
            </a:r>
            <a:r>
              <a:rPr sz="1400" dirty="0">
                <a:solidFill>
                  <a:srgbClr val="1F487C"/>
                </a:solidFill>
                <a:latin typeface="Times New Roman"/>
                <a:cs typeface="Times New Roman"/>
              </a:rPr>
              <a:t>tại</a:t>
            </a:r>
            <a:r>
              <a:rPr sz="1400" spc="-5" dirty="0">
                <a:solidFill>
                  <a:srgbClr val="1F487C"/>
                </a:solidFill>
                <a:latin typeface="Times New Roman"/>
                <a:cs typeface="Times New Roman"/>
              </a:rPr>
              <a:t> </a:t>
            </a:r>
            <a:r>
              <a:rPr sz="1400" dirty="0">
                <a:solidFill>
                  <a:srgbClr val="1F487C"/>
                </a:solidFill>
                <a:latin typeface="Times New Roman"/>
                <a:cs typeface="Times New Roman"/>
              </a:rPr>
              <a:t>cơ</a:t>
            </a:r>
            <a:r>
              <a:rPr sz="1400" spc="-15" dirty="0">
                <a:solidFill>
                  <a:srgbClr val="1F487C"/>
                </a:solidFill>
                <a:latin typeface="Times New Roman"/>
                <a:cs typeface="Times New Roman"/>
              </a:rPr>
              <a:t> </a:t>
            </a:r>
            <a:r>
              <a:rPr sz="1400" dirty="0">
                <a:solidFill>
                  <a:srgbClr val="1F487C"/>
                </a:solidFill>
                <a:latin typeface="Times New Roman"/>
                <a:cs typeface="Times New Roman"/>
              </a:rPr>
              <a:t>sở</a:t>
            </a:r>
            <a:r>
              <a:rPr sz="1400" spc="-15" dirty="0">
                <a:solidFill>
                  <a:srgbClr val="1F487C"/>
                </a:solidFill>
                <a:latin typeface="Times New Roman"/>
                <a:cs typeface="Times New Roman"/>
              </a:rPr>
              <a:t> </a:t>
            </a:r>
            <a:r>
              <a:rPr sz="1400" dirty="0">
                <a:solidFill>
                  <a:srgbClr val="1F487C"/>
                </a:solidFill>
                <a:latin typeface="Times New Roman"/>
                <a:cs typeface="Times New Roman"/>
              </a:rPr>
              <a:t>y</a:t>
            </a:r>
            <a:r>
              <a:rPr sz="1400" spc="-20" dirty="0">
                <a:solidFill>
                  <a:srgbClr val="1F487C"/>
                </a:solidFill>
                <a:latin typeface="Times New Roman"/>
                <a:cs typeface="Times New Roman"/>
              </a:rPr>
              <a:t> </a:t>
            </a:r>
            <a:r>
              <a:rPr sz="1400" dirty="0">
                <a:solidFill>
                  <a:srgbClr val="1F487C"/>
                </a:solidFill>
                <a:latin typeface="Times New Roman"/>
                <a:cs typeface="Times New Roman"/>
              </a:rPr>
              <a:t>tế</a:t>
            </a:r>
            <a:r>
              <a:rPr sz="1400" spc="5" dirty="0">
                <a:solidFill>
                  <a:srgbClr val="1F487C"/>
                </a:solidFill>
                <a:latin typeface="Times New Roman"/>
                <a:cs typeface="Times New Roman"/>
              </a:rPr>
              <a:t> </a:t>
            </a:r>
            <a:r>
              <a:rPr sz="1400" dirty="0">
                <a:solidFill>
                  <a:srgbClr val="1F487C"/>
                </a:solidFill>
                <a:latin typeface="Times New Roman"/>
                <a:cs typeface="Times New Roman"/>
              </a:rPr>
              <a:t>Nhà</a:t>
            </a:r>
            <a:r>
              <a:rPr sz="1400" spc="-10" dirty="0">
                <a:solidFill>
                  <a:srgbClr val="1F487C"/>
                </a:solidFill>
                <a:latin typeface="Times New Roman"/>
                <a:cs typeface="Times New Roman"/>
              </a:rPr>
              <a:t> </a:t>
            </a:r>
            <a:r>
              <a:rPr sz="1400" dirty="0">
                <a:solidFill>
                  <a:srgbClr val="1F487C"/>
                </a:solidFill>
                <a:latin typeface="Times New Roman"/>
                <a:cs typeface="Times New Roman"/>
              </a:rPr>
              <a:t>nước)</a:t>
            </a:r>
            <a:r>
              <a:rPr sz="1400" spc="-15" dirty="0">
                <a:solidFill>
                  <a:srgbClr val="1F487C"/>
                </a:solidFill>
                <a:latin typeface="Times New Roman"/>
                <a:cs typeface="Times New Roman"/>
              </a:rPr>
              <a:t> </a:t>
            </a:r>
            <a:r>
              <a:rPr sz="1400" dirty="0">
                <a:solidFill>
                  <a:srgbClr val="1F487C"/>
                </a:solidFill>
                <a:latin typeface="Times New Roman"/>
                <a:cs typeface="Times New Roman"/>
              </a:rPr>
              <a:t>với</a:t>
            </a:r>
            <a:r>
              <a:rPr sz="1400" spc="-5" dirty="0">
                <a:solidFill>
                  <a:srgbClr val="1F487C"/>
                </a:solidFill>
                <a:latin typeface="Times New Roman"/>
                <a:cs typeface="Times New Roman"/>
              </a:rPr>
              <a:t> </a:t>
            </a:r>
            <a:r>
              <a:rPr sz="1400" dirty="0">
                <a:solidFill>
                  <a:srgbClr val="1F487C"/>
                </a:solidFill>
                <a:latin typeface="Times New Roman"/>
                <a:cs typeface="Times New Roman"/>
              </a:rPr>
              <a:t>chi</a:t>
            </a:r>
            <a:r>
              <a:rPr sz="1400" spc="-10" dirty="0">
                <a:solidFill>
                  <a:srgbClr val="1F487C"/>
                </a:solidFill>
                <a:latin typeface="Times New Roman"/>
                <a:cs typeface="Times New Roman"/>
              </a:rPr>
              <a:t> </a:t>
            </a:r>
            <a:r>
              <a:rPr sz="1400" dirty="0">
                <a:solidFill>
                  <a:srgbClr val="1F487C"/>
                </a:solidFill>
                <a:latin typeface="Times New Roman"/>
                <a:cs typeface="Times New Roman"/>
              </a:rPr>
              <a:t>phí (i)</a:t>
            </a:r>
            <a:r>
              <a:rPr sz="1400" spc="-15" dirty="0">
                <a:solidFill>
                  <a:srgbClr val="1F487C"/>
                </a:solidFill>
                <a:latin typeface="Times New Roman"/>
                <a:cs typeface="Times New Roman"/>
              </a:rPr>
              <a:t> </a:t>
            </a:r>
            <a:r>
              <a:rPr sz="1400" dirty="0">
                <a:solidFill>
                  <a:srgbClr val="1F487C"/>
                </a:solidFill>
                <a:latin typeface="Times New Roman"/>
                <a:cs typeface="Times New Roman"/>
              </a:rPr>
              <a:t>Nội</a:t>
            </a:r>
            <a:r>
              <a:rPr sz="1400" spc="-10" dirty="0">
                <a:solidFill>
                  <a:srgbClr val="1F487C"/>
                </a:solidFill>
                <a:latin typeface="Times New Roman"/>
                <a:cs typeface="Times New Roman"/>
              </a:rPr>
              <a:t> </a:t>
            </a:r>
            <a:r>
              <a:rPr sz="1400" dirty="0">
                <a:solidFill>
                  <a:srgbClr val="1F487C"/>
                </a:solidFill>
                <a:latin typeface="Times New Roman"/>
                <a:cs typeface="Times New Roman"/>
              </a:rPr>
              <a:t>trú:</a:t>
            </a:r>
            <a:r>
              <a:rPr sz="1400" spc="-10" dirty="0">
                <a:solidFill>
                  <a:srgbClr val="1F487C"/>
                </a:solidFill>
                <a:latin typeface="Times New Roman"/>
                <a:cs typeface="Times New Roman"/>
              </a:rPr>
              <a:t> </a:t>
            </a:r>
            <a:r>
              <a:rPr sz="1400" dirty="0">
                <a:solidFill>
                  <a:srgbClr val="1F487C"/>
                </a:solidFill>
                <a:latin typeface="Times New Roman"/>
                <a:cs typeface="Times New Roman"/>
              </a:rPr>
              <a:t>dưới 3.000.000</a:t>
            </a:r>
            <a:r>
              <a:rPr sz="1400" spc="-5" dirty="0">
                <a:solidFill>
                  <a:srgbClr val="1F487C"/>
                </a:solidFill>
                <a:latin typeface="Times New Roman"/>
                <a:cs typeface="Times New Roman"/>
              </a:rPr>
              <a:t> </a:t>
            </a:r>
            <a:r>
              <a:rPr sz="1400" dirty="0">
                <a:solidFill>
                  <a:srgbClr val="1F487C"/>
                </a:solidFill>
                <a:latin typeface="Times New Roman"/>
                <a:cs typeface="Times New Roman"/>
              </a:rPr>
              <a:t>VNĐ;</a:t>
            </a:r>
            <a:r>
              <a:rPr sz="1400" spc="5" dirty="0">
                <a:solidFill>
                  <a:srgbClr val="1F487C"/>
                </a:solidFill>
                <a:latin typeface="Times New Roman"/>
                <a:cs typeface="Times New Roman"/>
              </a:rPr>
              <a:t> </a:t>
            </a:r>
            <a:r>
              <a:rPr sz="1400" dirty="0">
                <a:solidFill>
                  <a:srgbClr val="1F487C"/>
                </a:solidFill>
                <a:latin typeface="Times New Roman"/>
                <a:cs typeface="Times New Roman"/>
              </a:rPr>
              <a:t>(ii)</a:t>
            </a:r>
            <a:r>
              <a:rPr sz="1400" spc="-10" dirty="0">
                <a:solidFill>
                  <a:srgbClr val="1F487C"/>
                </a:solidFill>
                <a:latin typeface="Times New Roman"/>
                <a:cs typeface="Times New Roman"/>
              </a:rPr>
              <a:t> </a:t>
            </a:r>
            <a:r>
              <a:rPr sz="1400" dirty="0">
                <a:solidFill>
                  <a:srgbClr val="1F487C"/>
                </a:solidFill>
                <a:latin typeface="Times New Roman"/>
                <a:cs typeface="Times New Roman"/>
              </a:rPr>
              <a:t>Ngoại</a:t>
            </a:r>
            <a:r>
              <a:rPr sz="1400" spc="-5" dirty="0">
                <a:solidFill>
                  <a:srgbClr val="1F487C"/>
                </a:solidFill>
                <a:latin typeface="Times New Roman"/>
                <a:cs typeface="Times New Roman"/>
              </a:rPr>
              <a:t> </a:t>
            </a:r>
            <a:r>
              <a:rPr sz="1400" spc="-20" dirty="0">
                <a:solidFill>
                  <a:srgbClr val="1F487C"/>
                </a:solidFill>
                <a:latin typeface="Times New Roman"/>
                <a:cs typeface="Times New Roman"/>
              </a:rPr>
              <a:t>trú: 	</a:t>
            </a:r>
            <a:r>
              <a:rPr sz="1400" dirty="0">
                <a:solidFill>
                  <a:srgbClr val="1F487C"/>
                </a:solidFill>
                <a:latin typeface="Times New Roman"/>
                <a:cs typeface="Times New Roman"/>
              </a:rPr>
              <a:t>dưới</a:t>
            </a:r>
            <a:r>
              <a:rPr sz="1400" spc="-15" dirty="0">
                <a:solidFill>
                  <a:srgbClr val="1F487C"/>
                </a:solidFill>
                <a:latin typeface="Times New Roman"/>
                <a:cs typeface="Times New Roman"/>
              </a:rPr>
              <a:t> </a:t>
            </a:r>
            <a:r>
              <a:rPr sz="1400" dirty="0">
                <a:solidFill>
                  <a:srgbClr val="1F487C"/>
                </a:solidFill>
                <a:latin typeface="Times New Roman"/>
                <a:cs typeface="Times New Roman"/>
              </a:rPr>
              <a:t>500.000</a:t>
            </a:r>
            <a:r>
              <a:rPr sz="1400" spc="-80" dirty="0">
                <a:solidFill>
                  <a:srgbClr val="1F487C"/>
                </a:solidFill>
                <a:latin typeface="Times New Roman"/>
                <a:cs typeface="Times New Roman"/>
              </a:rPr>
              <a:t> </a:t>
            </a:r>
            <a:r>
              <a:rPr sz="1400" dirty="0">
                <a:solidFill>
                  <a:srgbClr val="1F487C"/>
                </a:solidFill>
                <a:latin typeface="Times New Roman"/>
                <a:cs typeface="Times New Roman"/>
              </a:rPr>
              <a:t>VNĐ/lần</a:t>
            </a:r>
            <a:r>
              <a:rPr sz="1400" spc="-20" dirty="0">
                <a:solidFill>
                  <a:srgbClr val="1F487C"/>
                </a:solidFill>
                <a:latin typeface="Times New Roman"/>
                <a:cs typeface="Times New Roman"/>
              </a:rPr>
              <a:t> khám</a:t>
            </a:r>
            <a:endParaRPr sz="1400">
              <a:latin typeface="Times New Roman"/>
              <a:cs typeface="Times New Roman"/>
            </a:endParaRPr>
          </a:p>
          <a:p>
            <a:pPr marL="355600" indent="-342900">
              <a:lnSpc>
                <a:spcPct val="100000"/>
              </a:lnSpc>
              <a:spcBef>
                <a:spcPts val="1455"/>
              </a:spcBef>
              <a:buSzPct val="71428"/>
              <a:buFont typeface="Arial"/>
              <a:buChar char="o"/>
              <a:tabLst>
                <a:tab pos="355600" algn="l"/>
              </a:tabLst>
            </a:pPr>
            <a:r>
              <a:rPr sz="1400" dirty="0">
                <a:solidFill>
                  <a:srgbClr val="1F487C"/>
                </a:solidFill>
                <a:latin typeface="Times New Roman"/>
                <a:cs typeface="Times New Roman"/>
              </a:rPr>
              <a:t>Các</a:t>
            </a:r>
            <a:r>
              <a:rPr sz="1400" spc="-10" dirty="0">
                <a:solidFill>
                  <a:srgbClr val="1F487C"/>
                </a:solidFill>
                <a:latin typeface="Times New Roman"/>
                <a:cs typeface="Times New Roman"/>
              </a:rPr>
              <a:t> </a:t>
            </a:r>
            <a:r>
              <a:rPr sz="1400" dirty="0">
                <a:solidFill>
                  <a:srgbClr val="1F487C"/>
                </a:solidFill>
                <a:latin typeface="Times New Roman"/>
                <a:cs typeface="Times New Roman"/>
              </a:rPr>
              <a:t>xét</a:t>
            </a:r>
            <a:r>
              <a:rPr sz="1400" spc="-15" dirty="0">
                <a:solidFill>
                  <a:srgbClr val="1F487C"/>
                </a:solidFill>
                <a:latin typeface="Times New Roman"/>
                <a:cs typeface="Times New Roman"/>
              </a:rPr>
              <a:t> </a:t>
            </a:r>
            <a:r>
              <a:rPr sz="1400" dirty="0">
                <a:solidFill>
                  <a:srgbClr val="1F487C"/>
                </a:solidFill>
                <a:latin typeface="Times New Roman"/>
                <a:cs typeface="Times New Roman"/>
              </a:rPr>
              <a:t>nghiệm</a:t>
            </a:r>
            <a:r>
              <a:rPr sz="1400" spc="-35" dirty="0">
                <a:solidFill>
                  <a:srgbClr val="1F487C"/>
                </a:solidFill>
                <a:latin typeface="Times New Roman"/>
                <a:cs typeface="Times New Roman"/>
              </a:rPr>
              <a:t> </a:t>
            </a:r>
            <a:r>
              <a:rPr sz="1400" dirty="0">
                <a:solidFill>
                  <a:srgbClr val="1F487C"/>
                </a:solidFill>
                <a:latin typeface="Times New Roman"/>
                <a:cs typeface="Times New Roman"/>
              </a:rPr>
              <a:t>cận</a:t>
            </a:r>
            <a:r>
              <a:rPr sz="1400" spc="-5" dirty="0">
                <a:solidFill>
                  <a:srgbClr val="1F487C"/>
                </a:solidFill>
                <a:latin typeface="Times New Roman"/>
                <a:cs typeface="Times New Roman"/>
              </a:rPr>
              <a:t> </a:t>
            </a:r>
            <a:r>
              <a:rPr sz="1400" dirty="0">
                <a:solidFill>
                  <a:srgbClr val="1F487C"/>
                </a:solidFill>
                <a:latin typeface="Times New Roman"/>
                <a:cs typeface="Times New Roman"/>
              </a:rPr>
              <a:t>lâm</a:t>
            </a:r>
            <a:r>
              <a:rPr sz="1400" spc="-15" dirty="0">
                <a:solidFill>
                  <a:srgbClr val="1F487C"/>
                </a:solidFill>
                <a:latin typeface="Times New Roman"/>
                <a:cs typeface="Times New Roman"/>
              </a:rPr>
              <a:t> </a:t>
            </a:r>
            <a:r>
              <a:rPr sz="1400" dirty="0">
                <a:solidFill>
                  <a:srgbClr val="1F487C"/>
                </a:solidFill>
                <a:latin typeface="Times New Roman"/>
                <a:cs typeface="Times New Roman"/>
              </a:rPr>
              <a:t>sàng:</a:t>
            </a:r>
            <a:r>
              <a:rPr sz="1400" spc="-30" dirty="0">
                <a:solidFill>
                  <a:srgbClr val="1F487C"/>
                </a:solidFill>
                <a:latin typeface="Times New Roman"/>
                <a:cs typeface="Times New Roman"/>
              </a:rPr>
              <a:t> </a:t>
            </a:r>
            <a:r>
              <a:rPr sz="1400" dirty="0">
                <a:solidFill>
                  <a:srgbClr val="1F487C"/>
                </a:solidFill>
                <a:latin typeface="Times New Roman"/>
                <a:cs typeface="Times New Roman"/>
              </a:rPr>
              <a:t>Áp dụng</a:t>
            </a:r>
            <a:r>
              <a:rPr sz="1400" spc="-25"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10"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30" dirty="0">
                <a:solidFill>
                  <a:srgbClr val="1F487C"/>
                </a:solidFill>
                <a:latin typeface="Times New Roman"/>
                <a:cs typeface="Times New Roman"/>
              </a:rPr>
              <a:t> </a:t>
            </a:r>
            <a:r>
              <a:rPr sz="1400" dirty="0">
                <a:solidFill>
                  <a:srgbClr val="1F487C"/>
                </a:solidFill>
                <a:latin typeface="Times New Roman"/>
                <a:cs typeface="Times New Roman"/>
              </a:rPr>
              <a:t>bao</a:t>
            </a:r>
            <a:r>
              <a:rPr sz="1400" spc="-10" dirty="0">
                <a:solidFill>
                  <a:srgbClr val="1F487C"/>
                </a:solidFill>
                <a:latin typeface="Times New Roman"/>
                <a:cs typeface="Times New Roman"/>
              </a:rPr>
              <a:t> </a:t>
            </a:r>
            <a:r>
              <a:rPr sz="1400" dirty="0">
                <a:solidFill>
                  <a:srgbClr val="1F487C"/>
                </a:solidFill>
                <a:latin typeface="Times New Roman"/>
                <a:cs typeface="Times New Roman"/>
              </a:rPr>
              <a:t>gồm</a:t>
            </a:r>
            <a:r>
              <a:rPr sz="1400" spc="-20" dirty="0">
                <a:solidFill>
                  <a:srgbClr val="1F487C"/>
                </a:solidFill>
                <a:latin typeface="Times New Roman"/>
                <a:cs typeface="Times New Roman"/>
              </a:rPr>
              <a:t> </a:t>
            </a:r>
            <a:r>
              <a:rPr sz="1400" dirty="0">
                <a:solidFill>
                  <a:srgbClr val="1F487C"/>
                </a:solidFill>
                <a:latin typeface="Times New Roman"/>
                <a:cs typeface="Times New Roman"/>
              </a:rPr>
              <a:t>trong</a:t>
            </a:r>
            <a:r>
              <a:rPr sz="1400" spc="-10" dirty="0">
                <a:solidFill>
                  <a:srgbClr val="1F487C"/>
                </a:solidFill>
                <a:latin typeface="Times New Roman"/>
                <a:cs typeface="Times New Roman"/>
              </a:rPr>
              <a:t> </a:t>
            </a:r>
            <a:r>
              <a:rPr sz="1400" dirty="0">
                <a:solidFill>
                  <a:srgbClr val="1F487C"/>
                </a:solidFill>
                <a:latin typeface="Times New Roman"/>
                <a:cs typeface="Times New Roman"/>
              </a:rPr>
              <a:t>giới</a:t>
            </a:r>
            <a:r>
              <a:rPr sz="1400" spc="-45" dirty="0">
                <a:solidFill>
                  <a:srgbClr val="1F487C"/>
                </a:solidFill>
                <a:latin typeface="Times New Roman"/>
                <a:cs typeface="Times New Roman"/>
              </a:rPr>
              <a:t> </a:t>
            </a:r>
            <a:r>
              <a:rPr sz="1400" dirty="0">
                <a:solidFill>
                  <a:srgbClr val="1F487C"/>
                </a:solidFill>
                <a:latin typeface="Times New Roman"/>
                <a:cs typeface="Times New Roman"/>
              </a:rPr>
              <a:t>hạn</a:t>
            </a:r>
            <a:r>
              <a:rPr sz="1400" spc="-15" dirty="0">
                <a:solidFill>
                  <a:srgbClr val="1F487C"/>
                </a:solidFill>
                <a:latin typeface="Times New Roman"/>
                <a:cs typeface="Times New Roman"/>
              </a:rPr>
              <a:t> </a:t>
            </a:r>
            <a:r>
              <a:rPr sz="1400" dirty="0">
                <a:solidFill>
                  <a:srgbClr val="1F487C"/>
                </a:solidFill>
                <a:latin typeface="Times New Roman"/>
                <a:cs typeface="Times New Roman"/>
              </a:rPr>
              <a:t>một</a:t>
            </a:r>
            <a:r>
              <a:rPr sz="1400" spc="5" dirty="0">
                <a:solidFill>
                  <a:srgbClr val="1F487C"/>
                </a:solidFill>
                <a:latin typeface="Times New Roman"/>
                <a:cs typeface="Times New Roman"/>
              </a:rPr>
              <a:t> </a:t>
            </a:r>
            <a:r>
              <a:rPr sz="1400" dirty="0">
                <a:solidFill>
                  <a:srgbClr val="1F487C"/>
                </a:solidFill>
                <a:latin typeface="Times New Roman"/>
                <a:cs typeface="Times New Roman"/>
              </a:rPr>
              <a:t>lần</a:t>
            </a:r>
            <a:r>
              <a:rPr sz="1400" spc="-15" dirty="0">
                <a:solidFill>
                  <a:srgbClr val="1F487C"/>
                </a:solidFill>
                <a:latin typeface="Times New Roman"/>
                <a:cs typeface="Times New Roman"/>
              </a:rPr>
              <a:t> </a:t>
            </a:r>
            <a:r>
              <a:rPr sz="1400" dirty="0">
                <a:solidFill>
                  <a:srgbClr val="1F487C"/>
                </a:solidFill>
                <a:latin typeface="Times New Roman"/>
                <a:cs typeface="Times New Roman"/>
              </a:rPr>
              <a:t>khám</a:t>
            </a:r>
            <a:r>
              <a:rPr sz="1400" spc="-10" dirty="0">
                <a:solidFill>
                  <a:srgbClr val="1F487C"/>
                </a:solidFill>
                <a:latin typeface="Times New Roman"/>
                <a:cs typeface="Times New Roman"/>
              </a:rPr>
              <a:t> </a:t>
            </a:r>
            <a:r>
              <a:rPr sz="1400" dirty="0">
                <a:solidFill>
                  <a:srgbClr val="1F487C"/>
                </a:solidFill>
                <a:latin typeface="Times New Roman"/>
                <a:cs typeface="Times New Roman"/>
              </a:rPr>
              <a:t>của</a:t>
            </a:r>
            <a:r>
              <a:rPr sz="1400" spc="-5" dirty="0">
                <a:solidFill>
                  <a:srgbClr val="1F487C"/>
                </a:solidFill>
                <a:latin typeface="Times New Roman"/>
                <a:cs typeface="Times New Roman"/>
              </a:rPr>
              <a:t> </a:t>
            </a:r>
            <a:r>
              <a:rPr sz="1400" dirty="0">
                <a:solidFill>
                  <a:srgbClr val="1F487C"/>
                </a:solidFill>
                <a:latin typeface="Times New Roman"/>
                <a:cs typeface="Times New Roman"/>
              </a:rPr>
              <a:t>quyền</a:t>
            </a:r>
            <a:r>
              <a:rPr sz="1400" spc="-5" dirty="0">
                <a:solidFill>
                  <a:srgbClr val="1F487C"/>
                </a:solidFill>
                <a:latin typeface="Times New Roman"/>
                <a:cs typeface="Times New Roman"/>
              </a:rPr>
              <a:t> </a:t>
            </a:r>
            <a:r>
              <a:rPr sz="1400" dirty="0">
                <a:solidFill>
                  <a:srgbClr val="1F487C"/>
                </a:solidFill>
                <a:latin typeface="Times New Roman"/>
                <a:cs typeface="Times New Roman"/>
              </a:rPr>
              <a:t>lợi</a:t>
            </a:r>
            <a:r>
              <a:rPr sz="1400" spc="-25"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10" dirty="0">
                <a:solidFill>
                  <a:srgbClr val="1F487C"/>
                </a:solidFill>
                <a:latin typeface="Times New Roman"/>
                <a:cs typeface="Times New Roman"/>
              </a:rPr>
              <a:t> </a:t>
            </a:r>
            <a:r>
              <a:rPr sz="1400" dirty="0">
                <a:solidFill>
                  <a:srgbClr val="1F487C"/>
                </a:solidFill>
                <a:latin typeface="Times New Roman"/>
                <a:cs typeface="Times New Roman"/>
              </a:rPr>
              <a:t>trị</a:t>
            </a:r>
            <a:r>
              <a:rPr sz="1400" spc="-20" dirty="0">
                <a:solidFill>
                  <a:srgbClr val="1F487C"/>
                </a:solidFill>
                <a:latin typeface="Times New Roman"/>
                <a:cs typeface="Times New Roman"/>
              </a:rPr>
              <a:t> </a:t>
            </a:r>
            <a:r>
              <a:rPr sz="1400" dirty="0">
                <a:solidFill>
                  <a:srgbClr val="1F487C"/>
                </a:solidFill>
                <a:latin typeface="Times New Roman"/>
                <a:cs typeface="Times New Roman"/>
              </a:rPr>
              <a:t>ngoại</a:t>
            </a:r>
            <a:r>
              <a:rPr sz="1400" spc="-35" dirty="0">
                <a:solidFill>
                  <a:srgbClr val="1F487C"/>
                </a:solidFill>
                <a:latin typeface="Times New Roman"/>
                <a:cs typeface="Times New Roman"/>
              </a:rPr>
              <a:t> </a:t>
            </a:r>
            <a:r>
              <a:rPr sz="1400" dirty="0">
                <a:solidFill>
                  <a:srgbClr val="1F487C"/>
                </a:solidFill>
                <a:latin typeface="Times New Roman"/>
                <a:cs typeface="Times New Roman"/>
              </a:rPr>
              <a:t>trú</a:t>
            </a:r>
            <a:r>
              <a:rPr sz="1400" spc="-10" dirty="0">
                <a:solidFill>
                  <a:srgbClr val="1F487C"/>
                </a:solidFill>
                <a:latin typeface="Times New Roman"/>
                <a:cs typeface="Times New Roman"/>
              </a:rPr>
              <a:t> </a:t>
            </a:r>
            <a:r>
              <a:rPr sz="1400" spc="-20" dirty="0">
                <a:solidFill>
                  <a:srgbClr val="1F487C"/>
                </a:solidFill>
                <a:latin typeface="Times New Roman"/>
                <a:cs typeface="Times New Roman"/>
              </a:rPr>
              <a:t>như:</a:t>
            </a:r>
            <a:endParaRPr sz="1400">
              <a:latin typeface="Times New Roman"/>
              <a:cs typeface="Times New Roman"/>
            </a:endParaRPr>
          </a:p>
          <a:p>
            <a:pPr marL="812800" marR="13970" lvl="1" indent="-342900">
              <a:lnSpc>
                <a:spcPct val="114999"/>
              </a:lnSpc>
              <a:spcBef>
                <a:spcPts val="1200"/>
              </a:spcBef>
              <a:buSzPct val="71428"/>
              <a:buFont typeface="Wingdings"/>
              <a:buChar char=""/>
              <a:tabLst>
                <a:tab pos="812800" algn="l"/>
              </a:tabLst>
            </a:pPr>
            <a:r>
              <a:rPr sz="1400" dirty="0">
                <a:solidFill>
                  <a:srgbClr val="1F487C"/>
                </a:solidFill>
                <a:latin typeface="Times New Roman"/>
                <a:cs typeface="Times New Roman"/>
              </a:rPr>
              <a:t>Thanh</a:t>
            </a:r>
            <a:r>
              <a:rPr sz="1400" spc="40" dirty="0">
                <a:solidFill>
                  <a:srgbClr val="1F487C"/>
                </a:solidFill>
                <a:latin typeface="Times New Roman"/>
                <a:cs typeface="Times New Roman"/>
              </a:rPr>
              <a:t> </a:t>
            </a:r>
            <a:r>
              <a:rPr sz="1400" dirty="0">
                <a:solidFill>
                  <a:srgbClr val="1F487C"/>
                </a:solidFill>
                <a:latin typeface="Times New Roman"/>
                <a:cs typeface="Times New Roman"/>
              </a:rPr>
              <a:t>toán</a:t>
            </a:r>
            <a:r>
              <a:rPr sz="1400" spc="40" dirty="0">
                <a:solidFill>
                  <a:srgbClr val="1F487C"/>
                </a:solidFill>
                <a:latin typeface="Times New Roman"/>
                <a:cs typeface="Times New Roman"/>
              </a:rPr>
              <a:t> </a:t>
            </a:r>
            <a:r>
              <a:rPr sz="1400" dirty="0">
                <a:solidFill>
                  <a:srgbClr val="1F487C"/>
                </a:solidFill>
                <a:latin typeface="Times New Roman"/>
                <a:cs typeface="Times New Roman"/>
              </a:rPr>
              <a:t>các</a:t>
            </a:r>
            <a:r>
              <a:rPr sz="1400" spc="35" dirty="0">
                <a:solidFill>
                  <a:srgbClr val="1F487C"/>
                </a:solidFill>
                <a:latin typeface="Times New Roman"/>
                <a:cs typeface="Times New Roman"/>
              </a:rPr>
              <a:t> </a:t>
            </a:r>
            <a:r>
              <a:rPr sz="1400" dirty="0">
                <a:solidFill>
                  <a:srgbClr val="1F487C"/>
                </a:solidFill>
                <a:latin typeface="Times New Roman"/>
                <a:cs typeface="Times New Roman"/>
              </a:rPr>
              <a:t>chi</a:t>
            </a:r>
            <a:r>
              <a:rPr sz="1400" spc="45" dirty="0">
                <a:solidFill>
                  <a:srgbClr val="1F487C"/>
                </a:solidFill>
                <a:latin typeface="Times New Roman"/>
                <a:cs typeface="Times New Roman"/>
              </a:rPr>
              <a:t> </a:t>
            </a:r>
            <a:r>
              <a:rPr sz="1400" dirty="0">
                <a:solidFill>
                  <a:srgbClr val="1F487C"/>
                </a:solidFill>
                <a:latin typeface="Times New Roman"/>
                <a:cs typeface="Times New Roman"/>
              </a:rPr>
              <a:t>phí</a:t>
            </a:r>
            <a:r>
              <a:rPr sz="1400" spc="40" dirty="0">
                <a:solidFill>
                  <a:srgbClr val="1F487C"/>
                </a:solidFill>
                <a:latin typeface="Times New Roman"/>
                <a:cs typeface="Times New Roman"/>
              </a:rPr>
              <a:t> </a:t>
            </a:r>
            <a:r>
              <a:rPr sz="1400" dirty="0">
                <a:solidFill>
                  <a:srgbClr val="1F487C"/>
                </a:solidFill>
                <a:latin typeface="Times New Roman"/>
                <a:cs typeface="Times New Roman"/>
              </a:rPr>
              <a:t>xét</a:t>
            </a:r>
            <a:r>
              <a:rPr sz="1400" spc="45" dirty="0">
                <a:solidFill>
                  <a:srgbClr val="1F487C"/>
                </a:solidFill>
                <a:latin typeface="Times New Roman"/>
                <a:cs typeface="Times New Roman"/>
              </a:rPr>
              <a:t> </a:t>
            </a:r>
            <a:r>
              <a:rPr sz="1400" dirty="0">
                <a:solidFill>
                  <a:srgbClr val="1F487C"/>
                </a:solidFill>
                <a:latin typeface="Times New Roman"/>
                <a:cs typeface="Times New Roman"/>
              </a:rPr>
              <a:t>nghiệm</a:t>
            </a:r>
            <a:r>
              <a:rPr sz="1400" spc="10" dirty="0">
                <a:solidFill>
                  <a:srgbClr val="1F487C"/>
                </a:solidFill>
                <a:latin typeface="Times New Roman"/>
                <a:cs typeface="Times New Roman"/>
              </a:rPr>
              <a:t> </a:t>
            </a:r>
            <a:r>
              <a:rPr sz="1400" spc="-20" dirty="0">
                <a:solidFill>
                  <a:srgbClr val="1F487C"/>
                </a:solidFill>
                <a:latin typeface="Times New Roman"/>
                <a:cs typeface="Times New Roman"/>
              </a:rPr>
              <a:t>HIV,</a:t>
            </a:r>
            <a:r>
              <a:rPr sz="1400" spc="45" dirty="0">
                <a:solidFill>
                  <a:srgbClr val="1F487C"/>
                </a:solidFill>
                <a:latin typeface="Times New Roman"/>
                <a:cs typeface="Times New Roman"/>
              </a:rPr>
              <a:t> </a:t>
            </a:r>
            <a:r>
              <a:rPr sz="1400" dirty="0">
                <a:solidFill>
                  <a:srgbClr val="1F487C"/>
                </a:solidFill>
                <a:latin typeface="Times New Roman"/>
                <a:cs typeface="Times New Roman"/>
              </a:rPr>
              <a:t>Viêm</a:t>
            </a:r>
            <a:r>
              <a:rPr sz="1400" spc="25" dirty="0">
                <a:solidFill>
                  <a:srgbClr val="1F487C"/>
                </a:solidFill>
                <a:latin typeface="Times New Roman"/>
                <a:cs typeface="Times New Roman"/>
              </a:rPr>
              <a:t> </a:t>
            </a:r>
            <a:r>
              <a:rPr sz="1400" dirty="0">
                <a:solidFill>
                  <a:srgbClr val="1F487C"/>
                </a:solidFill>
                <a:latin typeface="Times New Roman"/>
                <a:cs typeface="Times New Roman"/>
              </a:rPr>
              <a:t>gan</a:t>
            </a:r>
            <a:r>
              <a:rPr sz="1400" spc="40" dirty="0">
                <a:solidFill>
                  <a:srgbClr val="1F487C"/>
                </a:solidFill>
                <a:latin typeface="Times New Roman"/>
                <a:cs typeface="Times New Roman"/>
              </a:rPr>
              <a:t> </a:t>
            </a:r>
            <a:r>
              <a:rPr sz="1400" dirty="0">
                <a:solidFill>
                  <a:srgbClr val="1F487C"/>
                </a:solidFill>
                <a:latin typeface="Times New Roman"/>
                <a:cs typeface="Times New Roman"/>
              </a:rPr>
              <a:t>A/B/C,</a:t>
            </a:r>
            <a:r>
              <a:rPr sz="1400" spc="30" dirty="0">
                <a:solidFill>
                  <a:srgbClr val="1F487C"/>
                </a:solidFill>
                <a:latin typeface="Times New Roman"/>
                <a:cs typeface="Times New Roman"/>
              </a:rPr>
              <a:t> </a:t>
            </a:r>
            <a:r>
              <a:rPr sz="1400" dirty="0">
                <a:solidFill>
                  <a:srgbClr val="1F487C"/>
                </a:solidFill>
                <a:latin typeface="Times New Roman"/>
                <a:cs typeface="Times New Roman"/>
              </a:rPr>
              <a:t>giang</a:t>
            </a:r>
            <a:r>
              <a:rPr sz="1400" spc="50" dirty="0">
                <a:solidFill>
                  <a:srgbClr val="1F487C"/>
                </a:solidFill>
                <a:latin typeface="Times New Roman"/>
                <a:cs typeface="Times New Roman"/>
              </a:rPr>
              <a:t> </a:t>
            </a:r>
            <a:r>
              <a:rPr sz="1400" dirty="0">
                <a:solidFill>
                  <a:srgbClr val="1F487C"/>
                </a:solidFill>
                <a:latin typeface="Times New Roman"/>
                <a:cs typeface="Times New Roman"/>
              </a:rPr>
              <a:t>mai</a:t>
            </a:r>
            <a:r>
              <a:rPr sz="1400" spc="40" dirty="0">
                <a:solidFill>
                  <a:srgbClr val="1F487C"/>
                </a:solidFill>
                <a:latin typeface="Times New Roman"/>
                <a:cs typeface="Times New Roman"/>
              </a:rPr>
              <a:t> </a:t>
            </a:r>
            <a:r>
              <a:rPr sz="1400" dirty="0">
                <a:solidFill>
                  <a:srgbClr val="1F487C"/>
                </a:solidFill>
                <a:latin typeface="Times New Roman"/>
                <a:cs typeface="Times New Roman"/>
              </a:rPr>
              <a:t>theo</a:t>
            </a:r>
            <a:r>
              <a:rPr sz="1400" spc="40" dirty="0">
                <a:solidFill>
                  <a:srgbClr val="1F487C"/>
                </a:solidFill>
                <a:latin typeface="Times New Roman"/>
                <a:cs typeface="Times New Roman"/>
              </a:rPr>
              <a:t> </a:t>
            </a:r>
            <a:r>
              <a:rPr sz="1400" dirty="0">
                <a:solidFill>
                  <a:srgbClr val="1F487C"/>
                </a:solidFill>
                <a:latin typeface="Times New Roman"/>
                <a:cs typeface="Times New Roman"/>
              </a:rPr>
              <a:t>chỉ</a:t>
            </a:r>
            <a:r>
              <a:rPr sz="1400" spc="40" dirty="0">
                <a:solidFill>
                  <a:srgbClr val="1F487C"/>
                </a:solidFill>
                <a:latin typeface="Times New Roman"/>
                <a:cs typeface="Times New Roman"/>
              </a:rPr>
              <a:t> </a:t>
            </a:r>
            <a:r>
              <a:rPr sz="1400" dirty="0">
                <a:solidFill>
                  <a:srgbClr val="1F487C"/>
                </a:solidFill>
                <a:latin typeface="Times New Roman"/>
                <a:cs typeface="Times New Roman"/>
              </a:rPr>
              <a:t>định</a:t>
            </a:r>
            <a:r>
              <a:rPr sz="1400" spc="40" dirty="0">
                <a:solidFill>
                  <a:srgbClr val="1F487C"/>
                </a:solidFill>
                <a:latin typeface="Times New Roman"/>
                <a:cs typeface="Times New Roman"/>
              </a:rPr>
              <a:t> </a:t>
            </a:r>
            <a:r>
              <a:rPr sz="1400" dirty="0">
                <a:solidFill>
                  <a:srgbClr val="1F487C"/>
                </a:solidFill>
                <a:latin typeface="Times New Roman"/>
                <a:cs typeface="Times New Roman"/>
              </a:rPr>
              <a:t>bác</a:t>
            </a:r>
            <a:r>
              <a:rPr sz="1400" spc="35" dirty="0">
                <a:solidFill>
                  <a:srgbClr val="1F487C"/>
                </a:solidFill>
                <a:latin typeface="Times New Roman"/>
                <a:cs typeface="Times New Roman"/>
              </a:rPr>
              <a:t> </a:t>
            </a:r>
            <a:r>
              <a:rPr sz="1400" dirty="0">
                <a:solidFill>
                  <a:srgbClr val="1F487C"/>
                </a:solidFill>
                <a:latin typeface="Times New Roman"/>
                <a:cs typeface="Times New Roman"/>
              </a:rPr>
              <a:t>sĩ</a:t>
            </a:r>
            <a:r>
              <a:rPr sz="1400" spc="35" dirty="0">
                <a:solidFill>
                  <a:srgbClr val="1F487C"/>
                </a:solidFill>
                <a:latin typeface="Times New Roman"/>
                <a:cs typeface="Times New Roman"/>
              </a:rPr>
              <a:t> </a:t>
            </a:r>
            <a:r>
              <a:rPr sz="1400" dirty="0">
                <a:solidFill>
                  <a:srgbClr val="1F487C"/>
                </a:solidFill>
                <a:latin typeface="Times New Roman"/>
                <a:cs typeface="Times New Roman"/>
              </a:rPr>
              <a:t>trong</a:t>
            </a:r>
            <a:r>
              <a:rPr sz="1400" spc="45" dirty="0">
                <a:solidFill>
                  <a:srgbClr val="1F487C"/>
                </a:solidFill>
                <a:latin typeface="Times New Roman"/>
                <a:cs typeface="Times New Roman"/>
              </a:rPr>
              <a:t> </a:t>
            </a:r>
            <a:r>
              <a:rPr sz="1400" dirty="0">
                <a:solidFill>
                  <a:srgbClr val="1F487C"/>
                </a:solidFill>
                <a:latin typeface="Times New Roman"/>
                <a:cs typeface="Times New Roman"/>
              </a:rPr>
              <a:t>trường</a:t>
            </a:r>
            <a:r>
              <a:rPr sz="1400" spc="40" dirty="0">
                <a:solidFill>
                  <a:srgbClr val="1F487C"/>
                </a:solidFill>
                <a:latin typeface="Times New Roman"/>
                <a:cs typeface="Times New Roman"/>
              </a:rPr>
              <a:t> </a:t>
            </a:r>
            <a:r>
              <a:rPr sz="1400" dirty="0">
                <a:solidFill>
                  <a:srgbClr val="1F487C"/>
                </a:solidFill>
                <a:latin typeface="Times New Roman"/>
                <a:cs typeface="Times New Roman"/>
              </a:rPr>
              <a:t>hợp</a:t>
            </a:r>
            <a:r>
              <a:rPr sz="1400" spc="45" dirty="0">
                <a:solidFill>
                  <a:srgbClr val="1F487C"/>
                </a:solidFill>
                <a:latin typeface="Times New Roman"/>
                <a:cs typeface="Times New Roman"/>
              </a:rPr>
              <a:t> </a:t>
            </a:r>
            <a:r>
              <a:rPr sz="1400" dirty="0">
                <a:solidFill>
                  <a:srgbClr val="1F487C"/>
                </a:solidFill>
                <a:latin typeface="Times New Roman"/>
                <a:cs typeface="Times New Roman"/>
              </a:rPr>
              <a:t>người</a:t>
            </a:r>
            <a:r>
              <a:rPr sz="1400" spc="45" dirty="0">
                <a:solidFill>
                  <a:srgbClr val="1F487C"/>
                </a:solidFill>
                <a:latin typeface="Times New Roman"/>
                <a:cs typeface="Times New Roman"/>
              </a:rPr>
              <a:t> </a:t>
            </a:r>
            <a:r>
              <a:rPr sz="1400" dirty="0">
                <a:solidFill>
                  <a:srgbClr val="1F487C"/>
                </a:solidFill>
                <a:latin typeface="Times New Roman"/>
                <a:cs typeface="Times New Roman"/>
              </a:rPr>
              <a:t>được</a:t>
            </a:r>
            <a:r>
              <a:rPr sz="1400" spc="40"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40"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25" dirty="0">
                <a:solidFill>
                  <a:srgbClr val="1F487C"/>
                </a:solidFill>
                <a:latin typeface="Times New Roman"/>
                <a:cs typeface="Times New Roman"/>
              </a:rPr>
              <a:t> </a:t>
            </a:r>
            <a:r>
              <a:rPr sz="1400" dirty="0">
                <a:solidFill>
                  <a:srgbClr val="1F487C"/>
                </a:solidFill>
                <a:latin typeface="Times New Roman"/>
                <a:cs typeface="Times New Roman"/>
              </a:rPr>
              <a:t>cần</a:t>
            </a:r>
            <a:r>
              <a:rPr sz="1400" spc="40" dirty="0">
                <a:solidFill>
                  <a:srgbClr val="1F487C"/>
                </a:solidFill>
                <a:latin typeface="Times New Roman"/>
                <a:cs typeface="Times New Roman"/>
              </a:rPr>
              <a:t> </a:t>
            </a:r>
            <a:r>
              <a:rPr sz="1400" dirty="0">
                <a:solidFill>
                  <a:srgbClr val="1F487C"/>
                </a:solidFill>
                <a:latin typeface="Times New Roman"/>
                <a:cs typeface="Times New Roman"/>
              </a:rPr>
              <a:t>điều</a:t>
            </a:r>
            <a:r>
              <a:rPr sz="1400" spc="40" dirty="0">
                <a:solidFill>
                  <a:srgbClr val="1F487C"/>
                </a:solidFill>
                <a:latin typeface="Times New Roman"/>
                <a:cs typeface="Times New Roman"/>
              </a:rPr>
              <a:t> </a:t>
            </a:r>
            <a:r>
              <a:rPr sz="1400" spc="-25" dirty="0">
                <a:solidFill>
                  <a:srgbClr val="1F487C"/>
                </a:solidFill>
                <a:latin typeface="Times New Roman"/>
                <a:cs typeface="Times New Roman"/>
              </a:rPr>
              <a:t>trị </a:t>
            </a:r>
            <a:r>
              <a:rPr sz="1400" dirty="0">
                <a:solidFill>
                  <a:srgbClr val="1F487C"/>
                </a:solidFill>
                <a:latin typeface="Times New Roman"/>
                <a:cs typeface="Times New Roman"/>
              </a:rPr>
              <a:t>thủ</a:t>
            </a:r>
            <a:r>
              <a:rPr sz="1400" spc="-20" dirty="0">
                <a:solidFill>
                  <a:srgbClr val="1F487C"/>
                </a:solidFill>
                <a:latin typeface="Times New Roman"/>
                <a:cs typeface="Times New Roman"/>
              </a:rPr>
              <a:t> </a:t>
            </a:r>
            <a:r>
              <a:rPr sz="1400" dirty="0">
                <a:solidFill>
                  <a:srgbClr val="1F487C"/>
                </a:solidFill>
                <a:latin typeface="Times New Roman"/>
                <a:cs typeface="Times New Roman"/>
              </a:rPr>
              <a:t>thuật/phẫu</a:t>
            </a:r>
            <a:r>
              <a:rPr sz="1400" spc="-30" dirty="0">
                <a:solidFill>
                  <a:srgbClr val="1F487C"/>
                </a:solidFill>
                <a:latin typeface="Times New Roman"/>
                <a:cs typeface="Times New Roman"/>
              </a:rPr>
              <a:t> </a:t>
            </a:r>
            <a:r>
              <a:rPr sz="1400" spc="-10" dirty="0">
                <a:solidFill>
                  <a:srgbClr val="1F487C"/>
                </a:solidFill>
                <a:latin typeface="Times New Roman"/>
                <a:cs typeface="Times New Roman"/>
              </a:rPr>
              <a:t>thuật</a:t>
            </a:r>
            <a:endParaRPr sz="1400">
              <a:latin typeface="Times New Roman"/>
              <a:cs typeface="Times New Roman"/>
            </a:endParaRPr>
          </a:p>
          <a:p>
            <a:pPr marL="812800" lvl="1" indent="-342900">
              <a:lnSpc>
                <a:spcPct val="100000"/>
              </a:lnSpc>
              <a:spcBef>
                <a:spcPts val="1450"/>
              </a:spcBef>
              <a:buSzPct val="71428"/>
              <a:buFont typeface="Wingdings"/>
              <a:buChar char=""/>
              <a:tabLst>
                <a:tab pos="812800" algn="l"/>
              </a:tabLst>
            </a:pPr>
            <a:r>
              <a:rPr sz="1400" dirty="0">
                <a:solidFill>
                  <a:srgbClr val="1F487C"/>
                </a:solidFill>
                <a:latin typeface="Times New Roman"/>
                <a:cs typeface="Times New Roman"/>
              </a:rPr>
              <a:t>Xét</a:t>
            </a:r>
            <a:r>
              <a:rPr sz="1400" spc="90" dirty="0">
                <a:solidFill>
                  <a:srgbClr val="1F487C"/>
                </a:solidFill>
                <a:latin typeface="Times New Roman"/>
                <a:cs typeface="Times New Roman"/>
              </a:rPr>
              <a:t> </a:t>
            </a:r>
            <a:r>
              <a:rPr sz="1400" dirty="0">
                <a:solidFill>
                  <a:srgbClr val="1F487C"/>
                </a:solidFill>
                <a:latin typeface="Times New Roman"/>
                <a:cs typeface="Times New Roman"/>
              </a:rPr>
              <a:t>nghiệm</a:t>
            </a:r>
            <a:r>
              <a:rPr sz="1400" spc="65" dirty="0">
                <a:solidFill>
                  <a:srgbClr val="1F487C"/>
                </a:solidFill>
                <a:latin typeface="Times New Roman"/>
                <a:cs typeface="Times New Roman"/>
              </a:rPr>
              <a:t> </a:t>
            </a:r>
            <a:r>
              <a:rPr sz="1400" dirty="0">
                <a:solidFill>
                  <a:srgbClr val="1F487C"/>
                </a:solidFill>
                <a:latin typeface="Times New Roman"/>
                <a:cs typeface="Times New Roman"/>
              </a:rPr>
              <a:t>test</a:t>
            </a:r>
            <a:r>
              <a:rPr sz="1400" spc="90" dirty="0">
                <a:solidFill>
                  <a:srgbClr val="1F487C"/>
                </a:solidFill>
                <a:latin typeface="Times New Roman"/>
                <a:cs typeface="Times New Roman"/>
              </a:rPr>
              <a:t> </a:t>
            </a:r>
            <a:r>
              <a:rPr sz="1400" dirty="0">
                <a:solidFill>
                  <a:srgbClr val="1F487C"/>
                </a:solidFill>
                <a:latin typeface="Times New Roman"/>
                <a:cs typeface="Times New Roman"/>
              </a:rPr>
              <a:t>cúm</a:t>
            </a:r>
            <a:r>
              <a:rPr sz="1400" spc="65" dirty="0">
                <a:solidFill>
                  <a:srgbClr val="1F487C"/>
                </a:solidFill>
                <a:latin typeface="Times New Roman"/>
                <a:cs typeface="Times New Roman"/>
              </a:rPr>
              <a:t> </a:t>
            </a:r>
            <a:r>
              <a:rPr sz="1400" dirty="0">
                <a:solidFill>
                  <a:srgbClr val="1F487C"/>
                </a:solidFill>
                <a:latin typeface="Times New Roman"/>
                <a:cs typeface="Times New Roman"/>
              </a:rPr>
              <a:t>AB,</a:t>
            </a:r>
            <a:r>
              <a:rPr sz="1400" spc="75" dirty="0">
                <a:solidFill>
                  <a:srgbClr val="1F487C"/>
                </a:solidFill>
                <a:latin typeface="Times New Roman"/>
                <a:cs typeface="Times New Roman"/>
              </a:rPr>
              <a:t> </a:t>
            </a:r>
            <a:r>
              <a:rPr sz="1400" dirty="0">
                <a:solidFill>
                  <a:srgbClr val="1F487C"/>
                </a:solidFill>
                <a:latin typeface="Times New Roman"/>
                <a:cs typeface="Times New Roman"/>
              </a:rPr>
              <a:t>kiểm</a:t>
            </a:r>
            <a:r>
              <a:rPr sz="1400" spc="65" dirty="0">
                <a:solidFill>
                  <a:srgbClr val="1F487C"/>
                </a:solidFill>
                <a:latin typeface="Times New Roman"/>
                <a:cs typeface="Times New Roman"/>
              </a:rPr>
              <a:t> </a:t>
            </a:r>
            <a:r>
              <a:rPr sz="1400" dirty="0">
                <a:solidFill>
                  <a:srgbClr val="1F487C"/>
                </a:solidFill>
                <a:latin typeface="Times New Roman"/>
                <a:cs typeface="Times New Roman"/>
              </a:rPr>
              <a:t>tra</a:t>
            </a:r>
            <a:r>
              <a:rPr sz="1400" spc="85" dirty="0">
                <a:solidFill>
                  <a:srgbClr val="1F487C"/>
                </a:solidFill>
                <a:latin typeface="Times New Roman"/>
                <a:cs typeface="Times New Roman"/>
              </a:rPr>
              <a:t> </a:t>
            </a:r>
            <a:r>
              <a:rPr sz="1400" dirty="0">
                <a:solidFill>
                  <a:srgbClr val="1F487C"/>
                </a:solidFill>
                <a:latin typeface="Times New Roman"/>
                <a:cs typeface="Times New Roman"/>
              </a:rPr>
              <a:t>sốt</a:t>
            </a:r>
            <a:r>
              <a:rPr sz="1400" spc="90" dirty="0">
                <a:solidFill>
                  <a:srgbClr val="1F487C"/>
                </a:solidFill>
                <a:latin typeface="Times New Roman"/>
                <a:cs typeface="Times New Roman"/>
              </a:rPr>
              <a:t> </a:t>
            </a:r>
            <a:r>
              <a:rPr sz="1400" dirty="0">
                <a:solidFill>
                  <a:srgbClr val="1F487C"/>
                </a:solidFill>
                <a:latin typeface="Times New Roman"/>
                <a:cs typeface="Times New Roman"/>
              </a:rPr>
              <a:t>xuất</a:t>
            </a:r>
            <a:r>
              <a:rPr sz="1400" spc="90" dirty="0">
                <a:solidFill>
                  <a:srgbClr val="1F487C"/>
                </a:solidFill>
                <a:latin typeface="Times New Roman"/>
                <a:cs typeface="Times New Roman"/>
              </a:rPr>
              <a:t> </a:t>
            </a:r>
            <a:r>
              <a:rPr sz="1400" dirty="0">
                <a:solidFill>
                  <a:srgbClr val="1F487C"/>
                </a:solidFill>
                <a:latin typeface="Times New Roman"/>
                <a:cs typeface="Times New Roman"/>
              </a:rPr>
              <a:t>huyết</a:t>
            </a:r>
            <a:r>
              <a:rPr sz="1400" spc="95" dirty="0">
                <a:solidFill>
                  <a:srgbClr val="1F487C"/>
                </a:solidFill>
                <a:latin typeface="Times New Roman"/>
                <a:cs typeface="Times New Roman"/>
              </a:rPr>
              <a:t> </a:t>
            </a:r>
            <a:r>
              <a:rPr sz="1400" dirty="0">
                <a:solidFill>
                  <a:srgbClr val="1F487C"/>
                </a:solidFill>
                <a:latin typeface="Times New Roman"/>
                <a:cs typeface="Times New Roman"/>
              </a:rPr>
              <a:t>theo</a:t>
            </a:r>
            <a:r>
              <a:rPr sz="1400" spc="90" dirty="0">
                <a:solidFill>
                  <a:srgbClr val="1F487C"/>
                </a:solidFill>
                <a:latin typeface="Times New Roman"/>
                <a:cs typeface="Times New Roman"/>
              </a:rPr>
              <a:t> </a:t>
            </a:r>
            <a:r>
              <a:rPr sz="1400" dirty="0">
                <a:solidFill>
                  <a:srgbClr val="1F487C"/>
                </a:solidFill>
                <a:latin typeface="Times New Roman"/>
                <a:cs typeface="Times New Roman"/>
              </a:rPr>
              <a:t>chỉ</a:t>
            </a:r>
            <a:r>
              <a:rPr sz="1400" spc="90" dirty="0">
                <a:solidFill>
                  <a:srgbClr val="1F487C"/>
                </a:solidFill>
                <a:latin typeface="Times New Roman"/>
                <a:cs typeface="Times New Roman"/>
              </a:rPr>
              <a:t> </a:t>
            </a:r>
            <a:r>
              <a:rPr sz="1400" dirty="0">
                <a:solidFill>
                  <a:srgbClr val="1F487C"/>
                </a:solidFill>
                <a:latin typeface="Times New Roman"/>
                <a:cs typeface="Times New Roman"/>
              </a:rPr>
              <a:t>định</a:t>
            </a:r>
            <a:r>
              <a:rPr sz="1400" spc="90" dirty="0">
                <a:solidFill>
                  <a:srgbClr val="1F487C"/>
                </a:solidFill>
                <a:latin typeface="Times New Roman"/>
                <a:cs typeface="Times New Roman"/>
              </a:rPr>
              <a:t> </a:t>
            </a:r>
            <a:r>
              <a:rPr sz="1400" dirty="0">
                <a:solidFill>
                  <a:srgbClr val="1F487C"/>
                </a:solidFill>
                <a:latin typeface="Times New Roman"/>
                <a:cs typeface="Times New Roman"/>
              </a:rPr>
              <a:t>bác</a:t>
            </a:r>
            <a:r>
              <a:rPr sz="1400" spc="85" dirty="0">
                <a:solidFill>
                  <a:srgbClr val="1F487C"/>
                </a:solidFill>
                <a:latin typeface="Times New Roman"/>
                <a:cs typeface="Times New Roman"/>
              </a:rPr>
              <a:t> </a:t>
            </a:r>
            <a:r>
              <a:rPr sz="1400" dirty="0">
                <a:solidFill>
                  <a:srgbClr val="1F487C"/>
                </a:solidFill>
                <a:latin typeface="Times New Roman"/>
                <a:cs typeface="Times New Roman"/>
              </a:rPr>
              <a:t>sĩ,</a:t>
            </a:r>
            <a:r>
              <a:rPr sz="1400" spc="70" dirty="0">
                <a:solidFill>
                  <a:srgbClr val="1F487C"/>
                </a:solidFill>
                <a:latin typeface="Times New Roman"/>
                <a:cs typeface="Times New Roman"/>
              </a:rPr>
              <a:t> </a:t>
            </a:r>
            <a:r>
              <a:rPr sz="1400" dirty="0">
                <a:solidFill>
                  <a:srgbClr val="1F487C"/>
                </a:solidFill>
                <a:latin typeface="Times New Roman"/>
                <a:cs typeface="Times New Roman"/>
              </a:rPr>
              <a:t>trong</a:t>
            </a:r>
            <a:r>
              <a:rPr sz="1400" spc="80" dirty="0">
                <a:solidFill>
                  <a:srgbClr val="1F487C"/>
                </a:solidFill>
                <a:latin typeface="Times New Roman"/>
                <a:cs typeface="Times New Roman"/>
              </a:rPr>
              <a:t> </a:t>
            </a:r>
            <a:r>
              <a:rPr sz="1400" dirty="0">
                <a:solidFill>
                  <a:srgbClr val="1F487C"/>
                </a:solidFill>
                <a:latin typeface="Times New Roman"/>
                <a:cs typeface="Times New Roman"/>
              </a:rPr>
              <a:t>trường</a:t>
            </a:r>
            <a:r>
              <a:rPr sz="1400" spc="95" dirty="0">
                <a:solidFill>
                  <a:srgbClr val="1F487C"/>
                </a:solidFill>
                <a:latin typeface="Times New Roman"/>
                <a:cs typeface="Times New Roman"/>
              </a:rPr>
              <a:t> </a:t>
            </a:r>
            <a:r>
              <a:rPr sz="1400" dirty="0">
                <a:solidFill>
                  <a:srgbClr val="1F487C"/>
                </a:solidFill>
                <a:latin typeface="Times New Roman"/>
                <a:cs typeface="Times New Roman"/>
              </a:rPr>
              <a:t>hợp</a:t>
            </a:r>
            <a:r>
              <a:rPr sz="1400" spc="90" dirty="0">
                <a:solidFill>
                  <a:srgbClr val="1F487C"/>
                </a:solidFill>
                <a:latin typeface="Times New Roman"/>
                <a:cs typeface="Times New Roman"/>
              </a:rPr>
              <a:t> </a:t>
            </a:r>
            <a:r>
              <a:rPr sz="1400" dirty="0">
                <a:solidFill>
                  <a:srgbClr val="1F487C"/>
                </a:solidFill>
                <a:latin typeface="Times New Roman"/>
                <a:cs typeface="Times New Roman"/>
              </a:rPr>
              <a:t>người</a:t>
            </a:r>
            <a:r>
              <a:rPr sz="1400" spc="90" dirty="0">
                <a:solidFill>
                  <a:srgbClr val="1F487C"/>
                </a:solidFill>
                <a:latin typeface="Times New Roman"/>
                <a:cs typeface="Times New Roman"/>
              </a:rPr>
              <a:t> </a:t>
            </a:r>
            <a:r>
              <a:rPr sz="1400" dirty="0">
                <a:solidFill>
                  <a:srgbClr val="1F487C"/>
                </a:solidFill>
                <a:latin typeface="Times New Roman"/>
                <a:cs typeface="Times New Roman"/>
              </a:rPr>
              <a:t>được</a:t>
            </a:r>
            <a:r>
              <a:rPr sz="1400" spc="80" dirty="0">
                <a:solidFill>
                  <a:srgbClr val="1F487C"/>
                </a:solidFill>
                <a:latin typeface="Times New Roman"/>
                <a:cs typeface="Times New Roman"/>
              </a:rPr>
              <a:t> </a:t>
            </a:r>
            <a:r>
              <a:rPr sz="1400" dirty="0">
                <a:solidFill>
                  <a:srgbClr val="1F487C"/>
                </a:solidFill>
                <a:latin typeface="Times New Roman"/>
                <a:cs typeface="Times New Roman"/>
              </a:rPr>
              <a:t>bảo</a:t>
            </a:r>
            <a:r>
              <a:rPr sz="1400" spc="90" dirty="0">
                <a:solidFill>
                  <a:srgbClr val="1F487C"/>
                </a:solidFill>
                <a:latin typeface="Times New Roman"/>
                <a:cs typeface="Times New Roman"/>
              </a:rPr>
              <a:t> </a:t>
            </a:r>
            <a:r>
              <a:rPr sz="1400" dirty="0">
                <a:solidFill>
                  <a:srgbClr val="1F487C"/>
                </a:solidFill>
                <a:latin typeface="Times New Roman"/>
                <a:cs typeface="Times New Roman"/>
              </a:rPr>
              <a:t>hiểm</a:t>
            </a:r>
            <a:r>
              <a:rPr sz="1400" spc="65" dirty="0">
                <a:solidFill>
                  <a:srgbClr val="1F487C"/>
                </a:solidFill>
                <a:latin typeface="Times New Roman"/>
                <a:cs typeface="Times New Roman"/>
              </a:rPr>
              <a:t> </a:t>
            </a:r>
            <a:r>
              <a:rPr sz="1400" dirty="0">
                <a:solidFill>
                  <a:srgbClr val="1F487C"/>
                </a:solidFill>
                <a:latin typeface="Times New Roman"/>
                <a:cs typeface="Times New Roman"/>
              </a:rPr>
              <a:t>không</a:t>
            </a:r>
            <a:r>
              <a:rPr sz="1400" spc="90" dirty="0">
                <a:solidFill>
                  <a:srgbClr val="1F487C"/>
                </a:solidFill>
                <a:latin typeface="Times New Roman"/>
                <a:cs typeface="Times New Roman"/>
              </a:rPr>
              <a:t> </a:t>
            </a:r>
            <a:r>
              <a:rPr sz="1400" dirty="0">
                <a:solidFill>
                  <a:srgbClr val="1F487C"/>
                </a:solidFill>
                <a:latin typeface="Times New Roman"/>
                <a:cs typeface="Times New Roman"/>
              </a:rPr>
              <a:t>mắc</a:t>
            </a:r>
            <a:r>
              <a:rPr sz="1400" spc="85" dirty="0">
                <a:solidFill>
                  <a:srgbClr val="1F487C"/>
                </a:solidFill>
                <a:latin typeface="Times New Roman"/>
                <a:cs typeface="Times New Roman"/>
              </a:rPr>
              <a:t> </a:t>
            </a:r>
            <a:r>
              <a:rPr sz="1400" dirty="0">
                <a:solidFill>
                  <a:srgbClr val="1F487C"/>
                </a:solidFill>
                <a:latin typeface="Times New Roman"/>
                <a:cs typeface="Times New Roman"/>
              </a:rPr>
              <a:t>bệnh</a:t>
            </a:r>
            <a:r>
              <a:rPr sz="1400" spc="80" dirty="0">
                <a:solidFill>
                  <a:srgbClr val="1F487C"/>
                </a:solidFill>
                <a:latin typeface="Times New Roman"/>
                <a:cs typeface="Times New Roman"/>
              </a:rPr>
              <a:t> </a:t>
            </a:r>
            <a:r>
              <a:rPr sz="1400" dirty="0">
                <a:solidFill>
                  <a:srgbClr val="1F487C"/>
                </a:solidFill>
                <a:latin typeface="Times New Roman"/>
                <a:cs typeface="Times New Roman"/>
              </a:rPr>
              <a:t>này,</a:t>
            </a:r>
            <a:r>
              <a:rPr sz="1400" spc="80" dirty="0">
                <a:solidFill>
                  <a:srgbClr val="1F487C"/>
                </a:solidFill>
                <a:latin typeface="Times New Roman"/>
                <a:cs typeface="Times New Roman"/>
              </a:rPr>
              <a:t> </a:t>
            </a:r>
            <a:r>
              <a:rPr sz="1400" dirty="0">
                <a:solidFill>
                  <a:srgbClr val="1F487C"/>
                </a:solidFill>
                <a:latin typeface="Times New Roman"/>
                <a:cs typeface="Times New Roman"/>
              </a:rPr>
              <a:t>tối</a:t>
            </a:r>
            <a:r>
              <a:rPr sz="1400" spc="80" dirty="0">
                <a:solidFill>
                  <a:srgbClr val="1F487C"/>
                </a:solidFill>
                <a:latin typeface="Times New Roman"/>
                <a:cs typeface="Times New Roman"/>
              </a:rPr>
              <a:t> </a:t>
            </a:r>
            <a:r>
              <a:rPr sz="1400" spc="-25" dirty="0">
                <a:solidFill>
                  <a:srgbClr val="1F487C"/>
                </a:solidFill>
                <a:latin typeface="Times New Roman"/>
                <a:cs typeface="Times New Roman"/>
              </a:rPr>
              <a:t>đa:</a:t>
            </a:r>
            <a:endParaRPr sz="1400">
              <a:latin typeface="Times New Roman"/>
              <a:cs typeface="Times New Roman"/>
            </a:endParaRPr>
          </a:p>
          <a:p>
            <a:pPr marL="812800">
              <a:lnSpc>
                <a:spcPct val="100000"/>
              </a:lnSpc>
              <a:spcBef>
                <a:spcPts val="254"/>
              </a:spcBef>
            </a:pPr>
            <a:r>
              <a:rPr sz="1400" dirty="0">
                <a:solidFill>
                  <a:srgbClr val="1F487C"/>
                </a:solidFill>
                <a:latin typeface="Times New Roman"/>
                <a:cs typeface="Times New Roman"/>
              </a:rPr>
              <a:t>1.000.000</a:t>
            </a:r>
            <a:r>
              <a:rPr sz="1400" spc="-55" dirty="0">
                <a:solidFill>
                  <a:srgbClr val="1F487C"/>
                </a:solidFill>
                <a:latin typeface="Times New Roman"/>
                <a:cs typeface="Times New Roman"/>
              </a:rPr>
              <a:t> </a:t>
            </a:r>
            <a:r>
              <a:rPr sz="1400" spc="-10" dirty="0">
                <a:solidFill>
                  <a:srgbClr val="1F487C"/>
                </a:solidFill>
                <a:latin typeface="Times New Roman"/>
                <a:cs typeface="Times New Roman"/>
              </a:rPr>
              <a:t>VNĐ/người/năm</a:t>
            </a:r>
            <a:endParaRPr sz="1400">
              <a:latin typeface="Times New Roman"/>
              <a:cs typeface="Times New Roman"/>
            </a:endParaRPr>
          </a:p>
          <a:p>
            <a:pPr marL="812800" marR="15875" indent="-342900">
              <a:lnSpc>
                <a:spcPct val="114999"/>
              </a:lnSpc>
              <a:spcBef>
                <a:spcPts val="1200"/>
              </a:spcBef>
              <a:buSzPct val="71428"/>
              <a:buFont typeface="Wingdings"/>
              <a:buChar char=""/>
              <a:tabLst>
                <a:tab pos="812800" algn="l"/>
              </a:tabLst>
            </a:pPr>
            <a:r>
              <a:rPr sz="1400">
                <a:solidFill>
                  <a:srgbClr val="1F487C"/>
                </a:solidFill>
                <a:latin typeface="Times New Roman"/>
                <a:cs typeface="Times New Roman"/>
              </a:rPr>
              <a:t>Chi</a:t>
            </a:r>
            <a:r>
              <a:rPr sz="1400" spc="5">
                <a:solidFill>
                  <a:srgbClr val="1F487C"/>
                </a:solidFill>
                <a:latin typeface="Times New Roman"/>
                <a:cs typeface="Times New Roman"/>
              </a:rPr>
              <a:t> </a:t>
            </a:r>
            <a:r>
              <a:rPr sz="1400">
                <a:solidFill>
                  <a:srgbClr val="1F487C"/>
                </a:solidFill>
                <a:latin typeface="Times New Roman"/>
                <a:cs typeface="Times New Roman"/>
              </a:rPr>
              <a:t>phí</a:t>
            </a:r>
            <a:r>
              <a:rPr sz="1400" spc="10">
                <a:solidFill>
                  <a:srgbClr val="1F487C"/>
                </a:solidFill>
                <a:latin typeface="Times New Roman"/>
                <a:cs typeface="Times New Roman"/>
              </a:rPr>
              <a:t> </a:t>
            </a:r>
            <a:r>
              <a:rPr sz="1400">
                <a:solidFill>
                  <a:srgbClr val="1F487C"/>
                </a:solidFill>
                <a:latin typeface="Times New Roman"/>
                <a:cs typeface="Times New Roman"/>
              </a:rPr>
              <a:t>xét</a:t>
            </a:r>
            <a:r>
              <a:rPr sz="1400" spc="25">
                <a:solidFill>
                  <a:srgbClr val="1F487C"/>
                </a:solidFill>
                <a:latin typeface="Times New Roman"/>
                <a:cs typeface="Times New Roman"/>
              </a:rPr>
              <a:t> </a:t>
            </a:r>
            <a:r>
              <a:rPr sz="1400">
                <a:solidFill>
                  <a:srgbClr val="1F487C"/>
                </a:solidFill>
                <a:latin typeface="Times New Roman"/>
                <a:cs typeface="Times New Roman"/>
              </a:rPr>
              <a:t>nghiệm,</a:t>
            </a:r>
            <a:r>
              <a:rPr sz="1400" spc="15">
                <a:solidFill>
                  <a:srgbClr val="1F487C"/>
                </a:solidFill>
                <a:latin typeface="Times New Roman"/>
                <a:cs typeface="Times New Roman"/>
              </a:rPr>
              <a:t> </a:t>
            </a:r>
            <a:r>
              <a:rPr sz="1400">
                <a:solidFill>
                  <a:srgbClr val="1F487C"/>
                </a:solidFill>
                <a:latin typeface="Times New Roman"/>
                <a:cs typeface="Times New Roman"/>
              </a:rPr>
              <a:t>siêu</a:t>
            </a:r>
            <a:r>
              <a:rPr sz="1400" spc="25">
                <a:solidFill>
                  <a:srgbClr val="1F487C"/>
                </a:solidFill>
                <a:latin typeface="Times New Roman"/>
                <a:cs typeface="Times New Roman"/>
              </a:rPr>
              <a:t> </a:t>
            </a:r>
            <a:r>
              <a:rPr sz="1400">
                <a:solidFill>
                  <a:srgbClr val="1F487C"/>
                </a:solidFill>
                <a:latin typeface="Times New Roman"/>
                <a:cs typeface="Times New Roman"/>
              </a:rPr>
              <a:t>âm,</a:t>
            </a:r>
            <a:r>
              <a:rPr sz="1400" spc="15">
                <a:solidFill>
                  <a:srgbClr val="1F487C"/>
                </a:solidFill>
                <a:latin typeface="Times New Roman"/>
                <a:cs typeface="Times New Roman"/>
              </a:rPr>
              <a:t> </a:t>
            </a:r>
            <a:r>
              <a:rPr sz="1400">
                <a:solidFill>
                  <a:srgbClr val="1F487C"/>
                </a:solidFill>
                <a:latin typeface="Times New Roman"/>
                <a:cs typeface="Times New Roman"/>
              </a:rPr>
              <a:t>papsmear,</a:t>
            </a:r>
            <a:r>
              <a:rPr sz="1400" spc="15">
                <a:solidFill>
                  <a:srgbClr val="1F487C"/>
                </a:solidFill>
                <a:latin typeface="Times New Roman"/>
                <a:cs typeface="Times New Roman"/>
              </a:rPr>
              <a:t> </a:t>
            </a:r>
            <a:r>
              <a:rPr sz="1400">
                <a:solidFill>
                  <a:srgbClr val="1F487C"/>
                </a:solidFill>
                <a:latin typeface="Times New Roman"/>
                <a:cs typeface="Times New Roman"/>
              </a:rPr>
              <a:t>thinprep,</a:t>
            </a:r>
            <a:r>
              <a:rPr sz="1400" spc="10">
                <a:solidFill>
                  <a:srgbClr val="1F487C"/>
                </a:solidFill>
                <a:latin typeface="Times New Roman"/>
                <a:cs typeface="Times New Roman"/>
              </a:rPr>
              <a:t> </a:t>
            </a:r>
            <a:r>
              <a:rPr sz="1400">
                <a:solidFill>
                  <a:srgbClr val="1F487C"/>
                </a:solidFill>
                <a:latin typeface="Times New Roman"/>
                <a:cs typeface="Times New Roman"/>
              </a:rPr>
              <a:t>sinh</a:t>
            </a:r>
            <a:r>
              <a:rPr sz="1400" spc="15">
                <a:solidFill>
                  <a:srgbClr val="1F487C"/>
                </a:solidFill>
                <a:latin typeface="Times New Roman"/>
                <a:cs typeface="Times New Roman"/>
              </a:rPr>
              <a:t> </a:t>
            </a:r>
            <a:r>
              <a:rPr sz="1400">
                <a:solidFill>
                  <a:srgbClr val="1F487C"/>
                </a:solidFill>
                <a:latin typeface="Times New Roman"/>
                <a:cs typeface="Times New Roman"/>
              </a:rPr>
              <a:t>thiết,</a:t>
            </a:r>
            <a:r>
              <a:rPr sz="1400" spc="15">
                <a:solidFill>
                  <a:srgbClr val="1F487C"/>
                </a:solidFill>
                <a:latin typeface="Times New Roman"/>
                <a:cs typeface="Times New Roman"/>
              </a:rPr>
              <a:t> </a:t>
            </a:r>
            <a:r>
              <a:rPr sz="1400">
                <a:solidFill>
                  <a:srgbClr val="1F487C"/>
                </a:solidFill>
                <a:latin typeface="Times New Roman"/>
                <a:cs typeface="Times New Roman"/>
              </a:rPr>
              <a:t>siêu</a:t>
            </a:r>
            <a:r>
              <a:rPr sz="1400" spc="10">
                <a:solidFill>
                  <a:srgbClr val="1F487C"/>
                </a:solidFill>
                <a:latin typeface="Times New Roman"/>
                <a:cs typeface="Times New Roman"/>
              </a:rPr>
              <a:t> </a:t>
            </a:r>
            <a:r>
              <a:rPr sz="1400">
                <a:solidFill>
                  <a:srgbClr val="1F487C"/>
                </a:solidFill>
                <a:latin typeface="Times New Roman"/>
                <a:cs typeface="Times New Roman"/>
              </a:rPr>
              <a:t>âm</a:t>
            </a:r>
            <a:r>
              <a:rPr sz="1400" spc="-5">
                <a:solidFill>
                  <a:srgbClr val="1F487C"/>
                </a:solidFill>
                <a:latin typeface="Times New Roman"/>
                <a:cs typeface="Times New Roman"/>
              </a:rPr>
              <a:t> </a:t>
            </a:r>
            <a:r>
              <a:rPr sz="1400">
                <a:solidFill>
                  <a:srgbClr val="1F487C"/>
                </a:solidFill>
                <a:latin typeface="Times New Roman"/>
                <a:cs typeface="Times New Roman"/>
              </a:rPr>
              <a:t>đầu</a:t>
            </a:r>
            <a:r>
              <a:rPr sz="1400" spc="25">
                <a:solidFill>
                  <a:srgbClr val="1F487C"/>
                </a:solidFill>
                <a:latin typeface="Times New Roman"/>
                <a:cs typeface="Times New Roman"/>
              </a:rPr>
              <a:t> </a:t>
            </a:r>
            <a:r>
              <a:rPr sz="1400">
                <a:solidFill>
                  <a:srgbClr val="1F487C"/>
                </a:solidFill>
                <a:latin typeface="Times New Roman"/>
                <a:cs typeface="Times New Roman"/>
              </a:rPr>
              <a:t>dò</a:t>
            </a:r>
            <a:r>
              <a:rPr sz="1400" spc="10">
                <a:solidFill>
                  <a:srgbClr val="1F487C"/>
                </a:solidFill>
                <a:latin typeface="Times New Roman"/>
                <a:cs typeface="Times New Roman"/>
              </a:rPr>
              <a:t> </a:t>
            </a:r>
            <a:r>
              <a:rPr sz="1400">
                <a:solidFill>
                  <a:srgbClr val="1F487C"/>
                </a:solidFill>
                <a:latin typeface="Times New Roman"/>
                <a:cs typeface="Times New Roman"/>
              </a:rPr>
              <a:t>theo</a:t>
            </a:r>
            <a:r>
              <a:rPr sz="1400" spc="25">
                <a:solidFill>
                  <a:srgbClr val="1F487C"/>
                </a:solidFill>
                <a:latin typeface="Times New Roman"/>
                <a:cs typeface="Times New Roman"/>
              </a:rPr>
              <a:t> </a:t>
            </a:r>
            <a:r>
              <a:rPr sz="1400">
                <a:solidFill>
                  <a:srgbClr val="1F487C"/>
                </a:solidFill>
                <a:latin typeface="Times New Roman"/>
                <a:cs typeface="Times New Roman"/>
              </a:rPr>
              <a:t>chỉ</a:t>
            </a:r>
            <a:r>
              <a:rPr sz="1400" spc="15">
                <a:solidFill>
                  <a:srgbClr val="1F487C"/>
                </a:solidFill>
                <a:latin typeface="Times New Roman"/>
                <a:cs typeface="Times New Roman"/>
              </a:rPr>
              <a:t> </a:t>
            </a:r>
            <a:r>
              <a:rPr sz="1400">
                <a:solidFill>
                  <a:srgbClr val="1F487C"/>
                </a:solidFill>
                <a:latin typeface="Times New Roman"/>
                <a:cs typeface="Times New Roman"/>
              </a:rPr>
              <a:t>định</a:t>
            </a:r>
            <a:r>
              <a:rPr sz="1400" spc="20">
                <a:solidFill>
                  <a:srgbClr val="1F487C"/>
                </a:solidFill>
                <a:latin typeface="Times New Roman"/>
                <a:cs typeface="Times New Roman"/>
              </a:rPr>
              <a:t> </a:t>
            </a:r>
            <a:r>
              <a:rPr sz="1400">
                <a:solidFill>
                  <a:srgbClr val="1F487C"/>
                </a:solidFill>
                <a:latin typeface="Times New Roman"/>
                <a:cs typeface="Times New Roman"/>
              </a:rPr>
              <a:t>của</a:t>
            </a:r>
            <a:r>
              <a:rPr sz="1400" spc="20">
                <a:solidFill>
                  <a:srgbClr val="1F487C"/>
                </a:solidFill>
                <a:latin typeface="Times New Roman"/>
                <a:cs typeface="Times New Roman"/>
              </a:rPr>
              <a:t> </a:t>
            </a:r>
            <a:r>
              <a:rPr sz="1400">
                <a:solidFill>
                  <a:srgbClr val="1F487C"/>
                </a:solidFill>
                <a:latin typeface="Times New Roman"/>
                <a:cs typeface="Times New Roman"/>
              </a:rPr>
              <a:t>bác</a:t>
            </a:r>
            <a:r>
              <a:rPr sz="1400" spc="20">
                <a:solidFill>
                  <a:srgbClr val="1F487C"/>
                </a:solidFill>
                <a:latin typeface="Times New Roman"/>
                <a:cs typeface="Times New Roman"/>
              </a:rPr>
              <a:t> </a:t>
            </a:r>
            <a:r>
              <a:rPr sz="1400">
                <a:solidFill>
                  <a:srgbClr val="1F487C"/>
                </a:solidFill>
                <a:latin typeface="Times New Roman"/>
                <a:cs typeface="Times New Roman"/>
              </a:rPr>
              <a:t>sỹ để</a:t>
            </a:r>
            <a:r>
              <a:rPr sz="1400" spc="385">
                <a:solidFill>
                  <a:srgbClr val="1F487C"/>
                </a:solidFill>
                <a:latin typeface="Times New Roman"/>
                <a:cs typeface="Times New Roman"/>
              </a:rPr>
              <a:t> </a:t>
            </a:r>
            <a:r>
              <a:rPr sz="1400">
                <a:solidFill>
                  <a:srgbClr val="1F487C"/>
                </a:solidFill>
                <a:latin typeface="Times New Roman"/>
                <a:cs typeface="Times New Roman"/>
              </a:rPr>
              <a:t>phục</a:t>
            </a:r>
            <a:r>
              <a:rPr sz="1400" spc="20">
                <a:solidFill>
                  <a:srgbClr val="1F487C"/>
                </a:solidFill>
                <a:latin typeface="Times New Roman"/>
                <a:cs typeface="Times New Roman"/>
              </a:rPr>
              <a:t> </a:t>
            </a:r>
            <a:r>
              <a:rPr sz="1400">
                <a:solidFill>
                  <a:srgbClr val="1F487C"/>
                </a:solidFill>
                <a:latin typeface="Times New Roman"/>
                <a:cs typeface="Times New Roman"/>
              </a:rPr>
              <a:t>vụ</a:t>
            </a:r>
            <a:r>
              <a:rPr sz="1400" spc="20">
                <a:solidFill>
                  <a:srgbClr val="1F487C"/>
                </a:solidFill>
                <a:latin typeface="Times New Roman"/>
                <a:cs typeface="Times New Roman"/>
              </a:rPr>
              <a:t> </a:t>
            </a:r>
            <a:r>
              <a:rPr sz="1400">
                <a:solidFill>
                  <a:srgbClr val="1F487C"/>
                </a:solidFill>
                <a:latin typeface="Times New Roman"/>
                <a:cs typeface="Times New Roman"/>
              </a:rPr>
              <a:t>cho</a:t>
            </a:r>
            <a:r>
              <a:rPr sz="1400" spc="10">
                <a:solidFill>
                  <a:srgbClr val="1F487C"/>
                </a:solidFill>
                <a:latin typeface="Times New Roman"/>
                <a:cs typeface="Times New Roman"/>
              </a:rPr>
              <a:t> </a:t>
            </a:r>
            <a:r>
              <a:rPr sz="1400">
                <a:solidFill>
                  <a:srgbClr val="1F487C"/>
                </a:solidFill>
                <a:latin typeface="Times New Roman"/>
                <a:cs typeface="Times New Roman"/>
              </a:rPr>
              <a:t>việc</a:t>
            </a:r>
            <a:r>
              <a:rPr sz="1400" spc="20">
                <a:solidFill>
                  <a:srgbClr val="1F487C"/>
                </a:solidFill>
                <a:latin typeface="Times New Roman"/>
                <a:cs typeface="Times New Roman"/>
              </a:rPr>
              <a:t> </a:t>
            </a:r>
            <a:r>
              <a:rPr sz="1400">
                <a:solidFill>
                  <a:srgbClr val="1F487C"/>
                </a:solidFill>
                <a:latin typeface="Times New Roman"/>
                <a:cs typeface="Times New Roman"/>
              </a:rPr>
              <a:t>chẩn</a:t>
            </a:r>
            <a:r>
              <a:rPr sz="1400" spc="15">
                <a:solidFill>
                  <a:srgbClr val="1F487C"/>
                </a:solidFill>
                <a:latin typeface="Times New Roman"/>
                <a:cs typeface="Times New Roman"/>
              </a:rPr>
              <a:t> </a:t>
            </a:r>
            <a:r>
              <a:rPr sz="1400">
                <a:solidFill>
                  <a:srgbClr val="1F487C"/>
                </a:solidFill>
                <a:latin typeface="Times New Roman"/>
                <a:cs typeface="Times New Roman"/>
              </a:rPr>
              <a:t>đoán</a:t>
            </a:r>
            <a:r>
              <a:rPr sz="1400" spc="15">
                <a:solidFill>
                  <a:srgbClr val="1F487C"/>
                </a:solidFill>
                <a:latin typeface="Times New Roman"/>
                <a:cs typeface="Times New Roman"/>
              </a:rPr>
              <a:t> </a:t>
            </a:r>
            <a:r>
              <a:rPr sz="1400">
                <a:solidFill>
                  <a:srgbClr val="1F487C"/>
                </a:solidFill>
                <a:latin typeface="Times New Roman"/>
                <a:cs typeface="Times New Roman"/>
              </a:rPr>
              <a:t>bệnh,</a:t>
            </a:r>
            <a:r>
              <a:rPr sz="1400" spc="15">
                <a:solidFill>
                  <a:srgbClr val="1F487C"/>
                </a:solidFill>
                <a:latin typeface="Times New Roman"/>
                <a:cs typeface="Times New Roman"/>
              </a:rPr>
              <a:t> </a:t>
            </a:r>
            <a:r>
              <a:rPr sz="1400" spc="-25">
                <a:solidFill>
                  <a:srgbClr val="1F487C"/>
                </a:solidFill>
                <a:latin typeface="Times New Roman"/>
                <a:cs typeface="Times New Roman"/>
              </a:rPr>
              <a:t>tối </a:t>
            </a:r>
            <a:r>
              <a:rPr sz="1400">
                <a:solidFill>
                  <a:srgbClr val="1F487C"/>
                </a:solidFill>
                <a:latin typeface="Times New Roman"/>
                <a:cs typeface="Times New Roman"/>
              </a:rPr>
              <a:t>đa</a:t>
            </a:r>
            <a:r>
              <a:rPr sz="1400" spc="-5">
                <a:solidFill>
                  <a:srgbClr val="1F487C"/>
                </a:solidFill>
                <a:latin typeface="Times New Roman"/>
                <a:cs typeface="Times New Roman"/>
              </a:rPr>
              <a:t> </a:t>
            </a:r>
            <a:r>
              <a:rPr sz="1400">
                <a:solidFill>
                  <a:srgbClr val="1F487C"/>
                </a:solidFill>
                <a:latin typeface="Times New Roman"/>
                <a:cs typeface="Times New Roman"/>
              </a:rPr>
              <a:t>1.000.000</a:t>
            </a:r>
            <a:r>
              <a:rPr sz="1400" spc="-65">
                <a:solidFill>
                  <a:srgbClr val="1F487C"/>
                </a:solidFill>
                <a:latin typeface="Times New Roman"/>
                <a:cs typeface="Times New Roman"/>
              </a:rPr>
              <a:t> </a:t>
            </a:r>
            <a:r>
              <a:rPr sz="1400" spc="-10">
                <a:solidFill>
                  <a:srgbClr val="1F487C"/>
                </a:solidFill>
                <a:latin typeface="Times New Roman"/>
                <a:cs typeface="Times New Roman"/>
              </a:rPr>
              <a:t>VNĐ/người/năm</a:t>
            </a:r>
            <a:endParaRPr lang="en-US" sz="1400" spc="-10">
              <a:solidFill>
                <a:srgbClr val="1F487C"/>
              </a:solidFill>
              <a:latin typeface="Times New Roman"/>
              <a:cs typeface="Times New Roman"/>
            </a:endParaRPr>
          </a:p>
          <a:p>
            <a:pPr marL="812800" marR="15875" lvl="2" indent="-342900">
              <a:lnSpc>
                <a:spcPct val="114999"/>
              </a:lnSpc>
              <a:spcBef>
                <a:spcPts val="1200"/>
              </a:spcBef>
              <a:buSzPct val="71428"/>
              <a:buFont typeface="Wingdings"/>
              <a:buChar char=""/>
              <a:tabLst>
                <a:tab pos="812800" algn="l"/>
              </a:tabLst>
            </a:pPr>
            <a:r>
              <a:rPr lang="en-US" sz="1200" i="1" spc="-10">
                <a:solidFill>
                  <a:srgbClr val="1F487C"/>
                </a:solidFill>
                <a:latin typeface="Times New Roman"/>
                <a:cs typeface="Times New Roman"/>
              </a:rPr>
              <a:t>                                                                 </a:t>
            </a:r>
            <a:r>
              <a:rPr sz="1200" i="1">
                <a:solidFill>
                  <a:srgbClr val="E9563C"/>
                </a:solidFill>
                <a:latin typeface="Arial" panose="020B0604020202020204" pitchFamily="34" charset="0"/>
                <a:cs typeface="Arial" panose="020B0604020202020204" pitchFamily="34" charset="0"/>
              </a:rPr>
              <a:t>Các</a:t>
            </a:r>
            <a:r>
              <a:rPr sz="1200" i="1" spc="-15">
                <a:solidFill>
                  <a:srgbClr val="E9563C"/>
                </a:solidFill>
                <a:latin typeface="Arial" panose="020B0604020202020204" pitchFamily="34" charset="0"/>
                <a:cs typeface="Arial" panose="020B0604020202020204" pitchFamily="34" charset="0"/>
              </a:rPr>
              <a:t> </a:t>
            </a:r>
            <a:r>
              <a:rPr sz="1200" i="1">
                <a:solidFill>
                  <a:srgbClr val="E9563C"/>
                </a:solidFill>
                <a:latin typeface="Arial" panose="020B0604020202020204" pitchFamily="34" charset="0"/>
                <a:cs typeface="Arial" panose="020B0604020202020204" pitchFamily="34" charset="0"/>
              </a:rPr>
              <a:t>điểm</a:t>
            </a:r>
            <a:r>
              <a:rPr sz="1200" i="1" spc="-15">
                <a:solidFill>
                  <a:srgbClr val="E9563C"/>
                </a:solidFill>
                <a:latin typeface="Arial" panose="020B0604020202020204" pitchFamily="34" charset="0"/>
                <a:cs typeface="Arial" panose="020B0604020202020204" pitchFamily="34" charset="0"/>
              </a:rPr>
              <a:t> </a:t>
            </a:r>
            <a:r>
              <a:rPr sz="1200" i="1">
                <a:solidFill>
                  <a:srgbClr val="E9563C"/>
                </a:solidFill>
                <a:latin typeface="Arial" panose="020B0604020202020204" pitchFamily="34" charset="0"/>
                <a:cs typeface="Arial" panose="020B0604020202020204" pitchFamily="34" charset="0"/>
              </a:rPr>
              <a:t>mở</a:t>
            </a:r>
            <a:r>
              <a:rPr sz="1200" i="1" spc="15">
                <a:solidFill>
                  <a:srgbClr val="E9563C"/>
                </a:solidFill>
                <a:latin typeface="Arial" panose="020B0604020202020204" pitchFamily="34" charset="0"/>
                <a:cs typeface="Arial" panose="020B0604020202020204" pitchFamily="34" charset="0"/>
              </a:rPr>
              <a:t> </a:t>
            </a:r>
            <a:r>
              <a:rPr sz="1200" i="1">
                <a:solidFill>
                  <a:srgbClr val="E9563C"/>
                </a:solidFill>
                <a:latin typeface="Arial" panose="020B0604020202020204" pitchFamily="34" charset="0"/>
                <a:cs typeface="Arial" panose="020B0604020202020204" pitchFamily="34" charset="0"/>
              </a:rPr>
              <a:t>rộng</a:t>
            </a:r>
            <a:r>
              <a:rPr sz="1200" i="1" spc="-25">
                <a:solidFill>
                  <a:srgbClr val="E9563C"/>
                </a:solidFill>
                <a:latin typeface="Arial" panose="020B0604020202020204" pitchFamily="34" charset="0"/>
                <a:cs typeface="Arial" panose="020B0604020202020204" pitchFamily="34" charset="0"/>
              </a:rPr>
              <a:t> </a:t>
            </a:r>
            <a:r>
              <a:rPr sz="1200" i="1">
                <a:solidFill>
                  <a:srgbClr val="E9563C"/>
                </a:solidFill>
                <a:latin typeface="Arial" panose="020B0604020202020204" pitchFamily="34" charset="0"/>
                <a:cs typeface="Arial" panose="020B0604020202020204" pitchFamily="34" charset="0"/>
              </a:rPr>
              <a:t>chi</a:t>
            </a:r>
            <a:r>
              <a:rPr sz="1200" i="1" spc="-20">
                <a:solidFill>
                  <a:srgbClr val="E9563C"/>
                </a:solidFill>
                <a:latin typeface="Arial" panose="020B0604020202020204" pitchFamily="34" charset="0"/>
                <a:cs typeface="Arial" panose="020B0604020202020204" pitchFamily="34" charset="0"/>
              </a:rPr>
              <a:t> </a:t>
            </a:r>
            <a:r>
              <a:rPr sz="1200" i="1">
                <a:solidFill>
                  <a:srgbClr val="E9563C"/>
                </a:solidFill>
                <a:latin typeface="Arial" panose="020B0604020202020204" pitchFamily="34" charset="0"/>
                <a:cs typeface="Arial" panose="020B0604020202020204" pitchFamily="34" charset="0"/>
              </a:rPr>
              <a:t>tiết,</a:t>
            </a:r>
            <a:r>
              <a:rPr lang="en-US" sz="1200" i="1" spc="5">
                <a:solidFill>
                  <a:srgbClr val="E9563C"/>
                </a:solidFill>
                <a:latin typeface="Arial" panose="020B0604020202020204" pitchFamily="34" charset="0"/>
                <a:cs typeface="Arial" panose="020B0604020202020204" pitchFamily="34" charset="0"/>
              </a:rPr>
              <a:t> </a:t>
            </a:r>
            <a:r>
              <a:rPr lang="en-US" sz="1200" i="1">
                <a:solidFill>
                  <a:srgbClr val="E9563C"/>
                </a:solidFill>
                <a:latin typeface="Arial" panose="020B0604020202020204" pitchFamily="34" charset="0"/>
                <a:cs typeface="Arial" panose="020B0604020202020204" pitchFamily="34" charset="0"/>
              </a:rPr>
              <a:t>vui</a:t>
            </a:r>
            <a:r>
              <a:rPr lang="en-US" sz="1200" i="1" spc="-20">
                <a:solidFill>
                  <a:srgbClr val="E9563C"/>
                </a:solidFill>
                <a:latin typeface="Arial" panose="020B0604020202020204" pitchFamily="34" charset="0"/>
                <a:cs typeface="Arial" panose="020B0604020202020204" pitchFamily="34" charset="0"/>
              </a:rPr>
              <a:t> </a:t>
            </a:r>
            <a:r>
              <a:rPr lang="en-US" sz="1200" i="1">
                <a:solidFill>
                  <a:srgbClr val="E9563C"/>
                </a:solidFill>
                <a:latin typeface="Arial" panose="020B0604020202020204" pitchFamily="34" charset="0"/>
                <a:cs typeface="Arial" panose="020B0604020202020204" pitchFamily="34" charset="0"/>
              </a:rPr>
              <a:t>lòng</a:t>
            </a:r>
            <a:r>
              <a:rPr lang="en-US" sz="1200" i="1" spc="-25">
                <a:solidFill>
                  <a:srgbClr val="E9563C"/>
                </a:solidFill>
                <a:latin typeface="Arial" panose="020B0604020202020204" pitchFamily="34" charset="0"/>
                <a:cs typeface="Arial" panose="020B0604020202020204" pitchFamily="34" charset="0"/>
              </a:rPr>
              <a:t> </a:t>
            </a:r>
            <a:r>
              <a:rPr lang="en-US" sz="1200" i="1">
                <a:solidFill>
                  <a:srgbClr val="E9563C"/>
                </a:solidFill>
                <a:latin typeface="Arial" panose="020B0604020202020204" pitchFamily="34" charset="0"/>
                <a:cs typeface="Arial" panose="020B0604020202020204" pitchFamily="34" charset="0"/>
              </a:rPr>
              <a:t>xem tại mục:Cán bộ/Thông tin cán bộ/Hust Care trên hệ thống qldt.hust.edu.vn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358923"/>
            <a:ext cx="5262245" cy="944244"/>
          </a:xfrm>
          <a:prstGeom prst="rect">
            <a:avLst/>
          </a:prstGeom>
        </p:spPr>
        <p:txBody>
          <a:bodyPr vert="horz" wrap="square" lIns="0" tIns="80010" rIns="0" bIns="0" rtlCol="0">
            <a:spAutoFit/>
          </a:bodyPr>
          <a:lstStyle/>
          <a:p>
            <a:pPr marL="12700">
              <a:lnSpc>
                <a:spcPct val="100000"/>
              </a:lnSpc>
              <a:spcBef>
                <a:spcPts val="630"/>
              </a:spcBef>
            </a:pPr>
            <a:r>
              <a:rPr spc="-185" dirty="0"/>
              <a:t>Lưu</a:t>
            </a:r>
            <a:r>
              <a:rPr spc="-120" dirty="0"/>
              <a:t> </a:t>
            </a:r>
            <a:r>
              <a:rPr spc="-220" dirty="0"/>
              <a:t>ý</a:t>
            </a:r>
            <a:r>
              <a:rPr spc="-114" dirty="0"/>
              <a:t> </a:t>
            </a:r>
            <a:r>
              <a:rPr spc="-229" dirty="0"/>
              <a:t>về</a:t>
            </a:r>
            <a:r>
              <a:rPr spc="-110" dirty="0"/>
              <a:t> </a:t>
            </a:r>
            <a:r>
              <a:rPr spc="-225" dirty="0"/>
              <a:t>hạn</a:t>
            </a:r>
            <a:r>
              <a:rPr spc="-125" dirty="0"/>
              <a:t> </a:t>
            </a:r>
            <a:r>
              <a:rPr spc="-210" dirty="0"/>
              <a:t>mức</a:t>
            </a:r>
            <a:r>
              <a:rPr spc="-105" dirty="0"/>
              <a:t> </a:t>
            </a:r>
            <a:r>
              <a:rPr spc="-180" dirty="0"/>
              <a:t>bồi</a:t>
            </a:r>
            <a:r>
              <a:rPr spc="-110" dirty="0"/>
              <a:t> </a:t>
            </a:r>
            <a:r>
              <a:rPr spc="-135" dirty="0"/>
              <a:t>thường</a:t>
            </a:r>
          </a:p>
          <a:p>
            <a:pPr marL="12700">
              <a:lnSpc>
                <a:spcPct val="100000"/>
              </a:lnSpc>
              <a:spcBef>
                <a:spcPts val="459"/>
              </a:spcBef>
            </a:pPr>
            <a:r>
              <a:rPr sz="2400" b="0" spc="-195" dirty="0">
                <a:solidFill>
                  <a:srgbClr val="ED3C8A"/>
                </a:solidFill>
                <a:latin typeface="Verdana"/>
                <a:cs typeface="Verdana"/>
              </a:rPr>
              <a:t>Khi</a:t>
            </a:r>
            <a:r>
              <a:rPr sz="2400" b="0" spc="-105" dirty="0">
                <a:solidFill>
                  <a:srgbClr val="ED3C8A"/>
                </a:solidFill>
                <a:latin typeface="Verdana"/>
                <a:cs typeface="Verdana"/>
              </a:rPr>
              <a:t> </a:t>
            </a:r>
            <a:r>
              <a:rPr sz="2400" b="0" spc="-250" dirty="0">
                <a:solidFill>
                  <a:srgbClr val="ED3C8A"/>
                </a:solidFill>
                <a:latin typeface="Verdana"/>
                <a:cs typeface="Verdana"/>
              </a:rPr>
              <a:t>khám</a:t>
            </a:r>
            <a:r>
              <a:rPr sz="2400" b="0" spc="-95" dirty="0">
                <a:solidFill>
                  <a:srgbClr val="ED3C8A"/>
                </a:solidFill>
                <a:latin typeface="Verdana"/>
                <a:cs typeface="Verdana"/>
              </a:rPr>
              <a:t> </a:t>
            </a:r>
            <a:r>
              <a:rPr sz="2400" b="0" spc="-155" dirty="0">
                <a:solidFill>
                  <a:srgbClr val="ED3C8A"/>
                </a:solidFill>
                <a:latin typeface="Verdana"/>
                <a:cs typeface="Verdana"/>
              </a:rPr>
              <a:t>tại</a:t>
            </a:r>
            <a:r>
              <a:rPr sz="2400" b="0" spc="-80" dirty="0">
                <a:solidFill>
                  <a:srgbClr val="ED3C8A"/>
                </a:solidFill>
                <a:latin typeface="Verdana"/>
                <a:cs typeface="Verdana"/>
              </a:rPr>
              <a:t> </a:t>
            </a:r>
            <a:r>
              <a:rPr sz="2400" b="0" spc="-140" dirty="0">
                <a:solidFill>
                  <a:srgbClr val="ED3C8A"/>
                </a:solidFill>
                <a:latin typeface="Verdana"/>
                <a:cs typeface="Verdana"/>
              </a:rPr>
              <a:t>TT</a:t>
            </a:r>
            <a:r>
              <a:rPr sz="2400" b="0" spc="-90" dirty="0">
                <a:solidFill>
                  <a:srgbClr val="ED3C8A"/>
                </a:solidFill>
                <a:latin typeface="Verdana"/>
                <a:cs typeface="Verdana"/>
              </a:rPr>
              <a:t> </a:t>
            </a:r>
            <a:r>
              <a:rPr sz="2400" b="0" dirty="0">
                <a:solidFill>
                  <a:srgbClr val="ED3C8A"/>
                </a:solidFill>
                <a:latin typeface="Verdana"/>
                <a:cs typeface="Verdana"/>
              </a:rPr>
              <a:t>Y</a:t>
            </a:r>
            <a:r>
              <a:rPr sz="2400" b="0" spc="-95" dirty="0">
                <a:solidFill>
                  <a:srgbClr val="ED3C8A"/>
                </a:solidFill>
                <a:latin typeface="Verdana"/>
                <a:cs typeface="Verdana"/>
              </a:rPr>
              <a:t> </a:t>
            </a:r>
            <a:r>
              <a:rPr sz="2400" b="0" spc="-175" dirty="0">
                <a:solidFill>
                  <a:srgbClr val="ED3C8A"/>
                </a:solidFill>
                <a:latin typeface="Verdana"/>
                <a:cs typeface="Verdana"/>
              </a:rPr>
              <a:t>tế</a:t>
            </a:r>
            <a:r>
              <a:rPr sz="2400" b="0" spc="-100" dirty="0">
                <a:solidFill>
                  <a:srgbClr val="ED3C8A"/>
                </a:solidFill>
                <a:latin typeface="Verdana"/>
                <a:cs typeface="Verdana"/>
              </a:rPr>
              <a:t> </a:t>
            </a:r>
            <a:r>
              <a:rPr sz="2400" b="0" spc="-190" dirty="0">
                <a:solidFill>
                  <a:srgbClr val="ED3C8A"/>
                </a:solidFill>
                <a:latin typeface="Verdana"/>
                <a:cs typeface="Verdana"/>
              </a:rPr>
              <a:t>của</a:t>
            </a:r>
            <a:r>
              <a:rPr sz="2400" b="0" spc="-85" dirty="0">
                <a:solidFill>
                  <a:srgbClr val="ED3C8A"/>
                </a:solidFill>
                <a:latin typeface="Verdana"/>
                <a:cs typeface="Verdana"/>
              </a:rPr>
              <a:t> </a:t>
            </a:r>
            <a:r>
              <a:rPr sz="2400" b="0" spc="-235" dirty="0">
                <a:solidFill>
                  <a:srgbClr val="ED3C8A"/>
                </a:solidFill>
                <a:latin typeface="Verdana"/>
                <a:cs typeface="Verdana"/>
              </a:rPr>
              <a:t>ĐHBK</a:t>
            </a:r>
            <a:r>
              <a:rPr sz="2400" b="0" spc="-90" dirty="0">
                <a:solidFill>
                  <a:srgbClr val="ED3C8A"/>
                </a:solidFill>
                <a:latin typeface="Verdana"/>
                <a:cs typeface="Verdana"/>
              </a:rPr>
              <a:t> </a:t>
            </a:r>
            <a:r>
              <a:rPr sz="2400" b="0" spc="-200" dirty="0">
                <a:solidFill>
                  <a:srgbClr val="ED3C8A"/>
                </a:solidFill>
                <a:latin typeface="Verdana"/>
                <a:cs typeface="Verdana"/>
              </a:rPr>
              <a:t>Hà</a:t>
            </a:r>
            <a:r>
              <a:rPr sz="2400" b="0" spc="-80" dirty="0">
                <a:solidFill>
                  <a:srgbClr val="ED3C8A"/>
                </a:solidFill>
                <a:latin typeface="Verdana"/>
                <a:cs typeface="Verdana"/>
              </a:rPr>
              <a:t> </a:t>
            </a:r>
            <a:r>
              <a:rPr sz="2400" b="0" spc="-25" dirty="0">
                <a:solidFill>
                  <a:srgbClr val="ED3C8A"/>
                </a:solidFill>
                <a:latin typeface="Verdana"/>
                <a:cs typeface="Verdana"/>
              </a:rPr>
              <a:t>Nội</a:t>
            </a:r>
            <a:endParaRPr sz="2400">
              <a:latin typeface="Verdana"/>
              <a:cs typeface="Verdana"/>
            </a:endParaRPr>
          </a:p>
        </p:txBody>
      </p:sp>
      <p:sp>
        <p:nvSpPr>
          <p:cNvPr id="3" name="object 3"/>
          <p:cNvSpPr txBox="1"/>
          <p:nvPr/>
        </p:nvSpPr>
        <p:spPr>
          <a:xfrm>
            <a:off x="621893" y="1763882"/>
            <a:ext cx="10798175" cy="3251835"/>
          </a:xfrm>
          <a:prstGeom prst="rect">
            <a:avLst/>
          </a:prstGeom>
        </p:spPr>
        <p:txBody>
          <a:bodyPr vert="horz" wrap="square" lIns="0" tIns="149225" rIns="0" bIns="0" rtlCol="0">
            <a:spAutoFit/>
          </a:bodyPr>
          <a:lstStyle/>
          <a:p>
            <a:pPr marL="266700" indent="-254000">
              <a:lnSpc>
                <a:spcPct val="100000"/>
              </a:lnSpc>
              <a:spcBef>
                <a:spcPts val="1175"/>
              </a:spcBef>
              <a:buAutoNum type="arabicPeriod"/>
              <a:tabLst>
                <a:tab pos="266700" algn="l"/>
              </a:tabLst>
            </a:pPr>
            <a:r>
              <a:rPr sz="1800" dirty="0">
                <a:solidFill>
                  <a:srgbClr val="003864"/>
                </a:solidFill>
                <a:latin typeface="Arial"/>
                <a:cs typeface="Arial"/>
              </a:rPr>
              <a:t>Hạn</a:t>
            </a:r>
            <a:r>
              <a:rPr sz="1800" spc="-20" dirty="0">
                <a:solidFill>
                  <a:srgbClr val="003864"/>
                </a:solidFill>
                <a:latin typeface="Arial"/>
                <a:cs typeface="Arial"/>
              </a:rPr>
              <a:t> </a:t>
            </a:r>
            <a:r>
              <a:rPr sz="1800" dirty="0">
                <a:solidFill>
                  <a:srgbClr val="003864"/>
                </a:solidFill>
                <a:latin typeface="Arial"/>
                <a:cs typeface="Arial"/>
              </a:rPr>
              <a:t>mức</a:t>
            </a:r>
            <a:r>
              <a:rPr sz="1800" spc="-20" dirty="0">
                <a:solidFill>
                  <a:srgbClr val="003864"/>
                </a:solidFill>
                <a:latin typeface="Arial"/>
                <a:cs typeface="Arial"/>
              </a:rPr>
              <a:t> </a:t>
            </a:r>
            <a:r>
              <a:rPr sz="1800" dirty="0">
                <a:solidFill>
                  <a:srgbClr val="003864"/>
                </a:solidFill>
                <a:latin typeface="Arial"/>
                <a:cs typeface="Arial"/>
              </a:rPr>
              <a:t>thanh</a:t>
            </a:r>
            <a:r>
              <a:rPr sz="1800" spc="-10" dirty="0">
                <a:solidFill>
                  <a:srgbClr val="003864"/>
                </a:solidFill>
                <a:latin typeface="Arial"/>
                <a:cs typeface="Arial"/>
              </a:rPr>
              <a:t> </a:t>
            </a:r>
            <a:r>
              <a:rPr sz="1800" dirty="0">
                <a:solidFill>
                  <a:srgbClr val="003864"/>
                </a:solidFill>
                <a:latin typeface="Arial"/>
                <a:cs typeface="Arial"/>
              </a:rPr>
              <a:t>toán</a:t>
            </a:r>
            <a:r>
              <a:rPr sz="1800" spc="-20" dirty="0">
                <a:solidFill>
                  <a:srgbClr val="003864"/>
                </a:solidFill>
                <a:latin typeface="Arial"/>
                <a:cs typeface="Arial"/>
              </a:rPr>
              <a:t> </a:t>
            </a:r>
            <a:r>
              <a:rPr sz="1800" dirty="0">
                <a:solidFill>
                  <a:srgbClr val="003864"/>
                </a:solidFill>
                <a:latin typeface="Arial"/>
                <a:cs typeface="Arial"/>
              </a:rPr>
              <a:t>tối</a:t>
            </a:r>
            <a:r>
              <a:rPr sz="1800" spc="-20" dirty="0">
                <a:solidFill>
                  <a:srgbClr val="003864"/>
                </a:solidFill>
                <a:latin typeface="Arial"/>
                <a:cs typeface="Arial"/>
              </a:rPr>
              <a:t> </a:t>
            </a:r>
            <a:r>
              <a:rPr sz="1800" dirty="0">
                <a:solidFill>
                  <a:srgbClr val="003864"/>
                </a:solidFill>
                <a:latin typeface="Arial"/>
                <a:cs typeface="Arial"/>
              </a:rPr>
              <a:t>đa</a:t>
            </a:r>
            <a:r>
              <a:rPr sz="1800" spc="-20" dirty="0">
                <a:solidFill>
                  <a:srgbClr val="003864"/>
                </a:solidFill>
                <a:latin typeface="Arial"/>
                <a:cs typeface="Arial"/>
              </a:rPr>
              <a:t> </a:t>
            </a:r>
            <a:r>
              <a:rPr sz="1800" dirty="0">
                <a:solidFill>
                  <a:srgbClr val="003864"/>
                </a:solidFill>
                <a:latin typeface="Arial"/>
                <a:cs typeface="Arial"/>
              </a:rPr>
              <a:t>khi</a:t>
            </a:r>
            <a:r>
              <a:rPr sz="1800" spc="-10" dirty="0">
                <a:solidFill>
                  <a:srgbClr val="003864"/>
                </a:solidFill>
                <a:latin typeface="Arial"/>
                <a:cs typeface="Arial"/>
              </a:rPr>
              <a:t> </a:t>
            </a:r>
            <a:r>
              <a:rPr sz="1800" dirty="0">
                <a:solidFill>
                  <a:srgbClr val="003864"/>
                </a:solidFill>
                <a:latin typeface="Arial"/>
                <a:cs typeface="Arial"/>
              </a:rPr>
              <a:t>phát</a:t>
            </a:r>
            <a:r>
              <a:rPr sz="1800" spc="-10" dirty="0">
                <a:solidFill>
                  <a:srgbClr val="003864"/>
                </a:solidFill>
                <a:latin typeface="Arial"/>
                <a:cs typeface="Arial"/>
              </a:rPr>
              <a:t> </a:t>
            </a:r>
            <a:r>
              <a:rPr sz="1800" dirty="0">
                <a:solidFill>
                  <a:srgbClr val="003864"/>
                </a:solidFill>
                <a:latin typeface="Arial"/>
                <a:cs typeface="Arial"/>
              </a:rPr>
              <a:t>sinh</a:t>
            </a:r>
            <a:r>
              <a:rPr sz="1800" spc="-5" dirty="0">
                <a:solidFill>
                  <a:srgbClr val="003864"/>
                </a:solidFill>
                <a:latin typeface="Arial"/>
                <a:cs typeface="Arial"/>
              </a:rPr>
              <a:t> </a:t>
            </a:r>
            <a:r>
              <a:rPr sz="1800" dirty="0">
                <a:solidFill>
                  <a:srgbClr val="003864"/>
                </a:solidFill>
                <a:latin typeface="Arial"/>
                <a:cs typeface="Arial"/>
              </a:rPr>
              <a:t>chi</a:t>
            </a:r>
            <a:r>
              <a:rPr sz="1800" spc="-20" dirty="0">
                <a:solidFill>
                  <a:srgbClr val="003864"/>
                </a:solidFill>
                <a:latin typeface="Arial"/>
                <a:cs typeface="Arial"/>
              </a:rPr>
              <a:t> </a:t>
            </a:r>
            <a:r>
              <a:rPr sz="1800" dirty="0">
                <a:solidFill>
                  <a:srgbClr val="003864"/>
                </a:solidFill>
                <a:latin typeface="Arial"/>
                <a:cs typeface="Arial"/>
              </a:rPr>
              <a:t>phí</a:t>
            </a:r>
            <a:r>
              <a:rPr sz="1800" spc="-10" dirty="0">
                <a:solidFill>
                  <a:srgbClr val="003864"/>
                </a:solidFill>
                <a:latin typeface="Arial"/>
                <a:cs typeface="Arial"/>
              </a:rPr>
              <a:t> </a:t>
            </a:r>
            <a:r>
              <a:rPr sz="1800" dirty="0">
                <a:solidFill>
                  <a:srgbClr val="003864"/>
                </a:solidFill>
                <a:latin typeface="Arial"/>
                <a:cs typeface="Arial"/>
              </a:rPr>
              <a:t>y</a:t>
            </a:r>
            <a:r>
              <a:rPr sz="1800" spc="-15" dirty="0">
                <a:solidFill>
                  <a:srgbClr val="003864"/>
                </a:solidFill>
                <a:latin typeface="Arial"/>
                <a:cs typeface="Arial"/>
              </a:rPr>
              <a:t> </a:t>
            </a:r>
            <a:r>
              <a:rPr sz="1800" dirty="0">
                <a:solidFill>
                  <a:srgbClr val="003864"/>
                </a:solidFill>
                <a:latin typeface="Arial"/>
                <a:cs typeface="Arial"/>
              </a:rPr>
              <a:t>tế</a:t>
            </a:r>
            <a:r>
              <a:rPr sz="1800" spc="-30" dirty="0">
                <a:solidFill>
                  <a:srgbClr val="003864"/>
                </a:solidFill>
                <a:latin typeface="Arial"/>
                <a:cs typeface="Arial"/>
              </a:rPr>
              <a:t> </a:t>
            </a:r>
            <a:r>
              <a:rPr sz="1800" dirty="0">
                <a:solidFill>
                  <a:srgbClr val="003864"/>
                </a:solidFill>
                <a:latin typeface="Arial"/>
                <a:cs typeface="Arial"/>
              </a:rPr>
              <a:t>khám và</a:t>
            </a:r>
            <a:r>
              <a:rPr sz="1800" spc="-20" dirty="0">
                <a:solidFill>
                  <a:srgbClr val="003864"/>
                </a:solidFill>
                <a:latin typeface="Arial"/>
                <a:cs typeface="Arial"/>
              </a:rPr>
              <a:t> </a:t>
            </a:r>
            <a:r>
              <a:rPr sz="1800" dirty="0">
                <a:solidFill>
                  <a:srgbClr val="003864"/>
                </a:solidFill>
                <a:latin typeface="Arial"/>
                <a:cs typeface="Arial"/>
              </a:rPr>
              <a:t>điều</a:t>
            </a:r>
            <a:r>
              <a:rPr sz="1800" spc="-10" dirty="0">
                <a:solidFill>
                  <a:srgbClr val="003864"/>
                </a:solidFill>
                <a:latin typeface="Arial"/>
                <a:cs typeface="Arial"/>
              </a:rPr>
              <a:t> </a:t>
            </a:r>
            <a:r>
              <a:rPr sz="1800" dirty="0">
                <a:solidFill>
                  <a:srgbClr val="003864"/>
                </a:solidFill>
                <a:latin typeface="Arial"/>
                <a:cs typeface="Arial"/>
              </a:rPr>
              <a:t>trị</a:t>
            </a:r>
            <a:r>
              <a:rPr sz="1800" spc="-25" dirty="0">
                <a:solidFill>
                  <a:srgbClr val="003864"/>
                </a:solidFill>
                <a:latin typeface="Arial"/>
                <a:cs typeface="Arial"/>
              </a:rPr>
              <a:t> </a:t>
            </a:r>
            <a:r>
              <a:rPr sz="1800" dirty="0">
                <a:solidFill>
                  <a:srgbClr val="003864"/>
                </a:solidFill>
                <a:latin typeface="Arial"/>
                <a:cs typeface="Arial"/>
              </a:rPr>
              <a:t>thực</a:t>
            </a:r>
            <a:r>
              <a:rPr sz="1800" spc="-10" dirty="0">
                <a:solidFill>
                  <a:srgbClr val="003864"/>
                </a:solidFill>
                <a:latin typeface="Arial"/>
                <a:cs typeface="Arial"/>
              </a:rPr>
              <a:t> </a:t>
            </a:r>
            <a:r>
              <a:rPr sz="1800" dirty="0">
                <a:solidFill>
                  <a:srgbClr val="003864"/>
                </a:solidFill>
                <a:latin typeface="Arial"/>
                <a:cs typeface="Arial"/>
              </a:rPr>
              <a:t>tế</a:t>
            </a:r>
            <a:r>
              <a:rPr sz="1800" spc="-20" dirty="0">
                <a:solidFill>
                  <a:srgbClr val="003864"/>
                </a:solidFill>
                <a:latin typeface="Arial"/>
                <a:cs typeface="Arial"/>
              </a:rPr>
              <a:t> </a:t>
            </a:r>
            <a:r>
              <a:rPr sz="1800" dirty="0">
                <a:solidFill>
                  <a:srgbClr val="003864"/>
                </a:solidFill>
                <a:latin typeface="Arial"/>
                <a:cs typeface="Arial"/>
              </a:rPr>
              <a:t>thực</a:t>
            </a:r>
            <a:r>
              <a:rPr sz="1800" spc="-30" dirty="0">
                <a:solidFill>
                  <a:srgbClr val="003864"/>
                </a:solidFill>
                <a:latin typeface="Arial"/>
                <a:cs typeface="Arial"/>
              </a:rPr>
              <a:t> </a:t>
            </a:r>
            <a:r>
              <a:rPr sz="1800" dirty="0">
                <a:solidFill>
                  <a:srgbClr val="003864"/>
                </a:solidFill>
                <a:latin typeface="Arial"/>
                <a:cs typeface="Arial"/>
              </a:rPr>
              <a:t>hiện</a:t>
            </a:r>
            <a:r>
              <a:rPr sz="1800" spc="-10" dirty="0">
                <a:solidFill>
                  <a:srgbClr val="003864"/>
                </a:solidFill>
                <a:latin typeface="Arial"/>
                <a:cs typeface="Arial"/>
              </a:rPr>
              <a:t> </a:t>
            </a:r>
            <a:r>
              <a:rPr sz="1800" dirty="0">
                <a:solidFill>
                  <a:srgbClr val="003864"/>
                </a:solidFill>
                <a:latin typeface="Arial"/>
                <a:cs typeface="Arial"/>
              </a:rPr>
              <a:t>tại</a:t>
            </a:r>
            <a:r>
              <a:rPr sz="1800" spc="-40" dirty="0">
                <a:solidFill>
                  <a:srgbClr val="003864"/>
                </a:solidFill>
                <a:latin typeface="Arial"/>
                <a:cs typeface="Arial"/>
              </a:rPr>
              <a:t> </a:t>
            </a:r>
            <a:r>
              <a:rPr sz="1800" dirty="0">
                <a:solidFill>
                  <a:srgbClr val="003864"/>
                </a:solidFill>
                <a:latin typeface="Arial"/>
                <a:cs typeface="Arial"/>
              </a:rPr>
              <a:t>Trung</a:t>
            </a:r>
            <a:r>
              <a:rPr sz="1800" spc="-30" dirty="0">
                <a:solidFill>
                  <a:srgbClr val="003864"/>
                </a:solidFill>
                <a:latin typeface="Arial"/>
                <a:cs typeface="Arial"/>
              </a:rPr>
              <a:t> </a:t>
            </a:r>
            <a:r>
              <a:rPr sz="1800" dirty="0">
                <a:solidFill>
                  <a:srgbClr val="003864"/>
                </a:solidFill>
                <a:latin typeface="Arial"/>
                <a:cs typeface="Arial"/>
              </a:rPr>
              <a:t>tâm</a:t>
            </a:r>
            <a:r>
              <a:rPr sz="1800" spc="-10" dirty="0">
                <a:solidFill>
                  <a:srgbClr val="003864"/>
                </a:solidFill>
                <a:latin typeface="Arial"/>
                <a:cs typeface="Arial"/>
              </a:rPr>
              <a:t> </a:t>
            </a:r>
            <a:r>
              <a:rPr sz="1800" dirty="0">
                <a:solidFill>
                  <a:srgbClr val="003864"/>
                </a:solidFill>
                <a:latin typeface="Arial"/>
                <a:cs typeface="Arial"/>
              </a:rPr>
              <a:t>y</a:t>
            </a:r>
            <a:r>
              <a:rPr sz="1800" spc="-15" dirty="0">
                <a:solidFill>
                  <a:srgbClr val="003864"/>
                </a:solidFill>
                <a:latin typeface="Arial"/>
                <a:cs typeface="Arial"/>
              </a:rPr>
              <a:t> </a:t>
            </a:r>
            <a:r>
              <a:rPr sz="1800" spc="-25" dirty="0">
                <a:solidFill>
                  <a:srgbClr val="003864"/>
                </a:solidFill>
                <a:latin typeface="Arial"/>
                <a:cs typeface="Arial"/>
              </a:rPr>
              <a:t>tế</a:t>
            </a:r>
            <a:endParaRPr sz="1800">
              <a:latin typeface="Arial"/>
              <a:cs typeface="Arial"/>
            </a:endParaRPr>
          </a:p>
          <a:p>
            <a:pPr marL="12700">
              <a:lnSpc>
                <a:spcPct val="100000"/>
              </a:lnSpc>
              <a:spcBef>
                <a:spcPts val="1080"/>
              </a:spcBef>
            </a:pPr>
            <a:r>
              <a:rPr sz="1800" dirty="0">
                <a:solidFill>
                  <a:srgbClr val="003864"/>
                </a:solidFill>
                <a:latin typeface="Arial"/>
                <a:cs typeface="Arial"/>
              </a:rPr>
              <a:t>Đại</a:t>
            </a:r>
            <a:r>
              <a:rPr sz="1800" spc="-25" dirty="0">
                <a:solidFill>
                  <a:srgbClr val="003864"/>
                </a:solidFill>
                <a:latin typeface="Arial"/>
                <a:cs typeface="Arial"/>
              </a:rPr>
              <a:t> </a:t>
            </a:r>
            <a:r>
              <a:rPr sz="1800" dirty="0">
                <a:solidFill>
                  <a:srgbClr val="003864"/>
                </a:solidFill>
                <a:latin typeface="Arial"/>
                <a:cs typeface="Arial"/>
              </a:rPr>
              <a:t>học</a:t>
            </a:r>
            <a:r>
              <a:rPr sz="1800" spc="-25" dirty="0">
                <a:solidFill>
                  <a:srgbClr val="003864"/>
                </a:solidFill>
                <a:latin typeface="Arial"/>
                <a:cs typeface="Arial"/>
              </a:rPr>
              <a:t> </a:t>
            </a:r>
            <a:r>
              <a:rPr sz="1800" dirty="0">
                <a:solidFill>
                  <a:srgbClr val="003864"/>
                </a:solidFill>
                <a:latin typeface="Arial"/>
                <a:cs typeface="Arial"/>
              </a:rPr>
              <a:t>Bách</a:t>
            </a:r>
            <a:r>
              <a:rPr sz="1800" spc="-25" dirty="0">
                <a:solidFill>
                  <a:srgbClr val="003864"/>
                </a:solidFill>
                <a:latin typeface="Arial"/>
                <a:cs typeface="Arial"/>
              </a:rPr>
              <a:t> </a:t>
            </a:r>
            <a:r>
              <a:rPr sz="1800" dirty="0">
                <a:solidFill>
                  <a:srgbClr val="003864"/>
                </a:solidFill>
                <a:latin typeface="Arial"/>
                <a:cs typeface="Arial"/>
              </a:rPr>
              <a:t>khoa</a:t>
            </a:r>
            <a:r>
              <a:rPr sz="1800" spc="-15" dirty="0">
                <a:solidFill>
                  <a:srgbClr val="003864"/>
                </a:solidFill>
                <a:latin typeface="Arial"/>
                <a:cs typeface="Arial"/>
              </a:rPr>
              <a:t> </a:t>
            </a:r>
            <a:r>
              <a:rPr sz="1800" dirty="0">
                <a:solidFill>
                  <a:srgbClr val="003864"/>
                </a:solidFill>
                <a:latin typeface="Arial"/>
                <a:cs typeface="Arial"/>
              </a:rPr>
              <a:t>là</a:t>
            </a:r>
            <a:r>
              <a:rPr sz="1800" spc="-25" dirty="0">
                <a:solidFill>
                  <a:srgbClr val="003864"/>
                </a:solidFill>
                <a:latin typeface="Arial"/>
                <a:cs typeface="Arial"/>
              </a:rPr>
              <a:t> </a:t>
            </a:r>
            <a:r>
              <a:rPr sz="1800" dirty="0">
                <a:solidFill>
                  <a:srgbClr val="003864"/>
                </a:solidFill>
                <a:latin typeface="Arial"/>
                <a:cs typeface="Arial"/>
              </a:rPr>
              <a:t>1.000.000</a:t>
            </a:r>
            <a:r>
              <a:rPr sz="1800" spc="-10" dirty="0">
                <a:solidFill>
                  <a:srgbClr val="003864"/>
                </a:solidFill>
                <a:latin typeface="Arial"/>
                <a:cs typeface="Arial"/>
              </a:rPr>
              <a:t> </a:t>
            </a:r>
            <a:r>
              <a:rPr sz="1800" dirty="0">
                <a:solidFill>
                  <a:srgbClr val="003864"/>
                </a:solidFill>
                <a:latin typeface="Arial"/>
                <a:cs typeface="Arial"/>
              </a:rPr>
              <a:t>VNĐ/năm,</a:t>
            </a:r>
            <a:r>
              <a:rPr sz="1800" spc="-20" dirty="0">
                <a:solidFill>
                  <a:srgbClr val="003864"/>
                </a:solidFill>
                <a:latin typeface="Arial"/>
                <a:cs typeface="Arial"/>
              </a:rPr>
              <a:t> </a:t>
            </a:r>
            <a:r>
              <a:rPr sz="1800" dirty="0">
                <a:solidFill>
                  <a:srgbClr val="003864"/>
                </a:solidFill>
                <a:latin typeface="Arial"/>
                <a:cs typeface="Arial"/>
              </a:rPr>
              <a:t>không</a:t>
            </a:r>
            <a:r>
              <a:rPr sz="1800" spc="-15" dirty="0">
                <a:solidFill>
                  <a:srgbClr val="003864"/>
                </a:solidFill>
                <a:latin typeface="Arial"/>
                <a:cs typeface="Arial"/>
              </a:rPr>
              <a:t> </a:t>
            </a:r>
            <a:r>
              <a:rPr sz="1800" dirty="0">
                <a:solidFill>
                  <a:srgbClr val="003864"/>
                </a:solidFill>
                <a:latin typeface="Arial"/>
                <a:cs typeface="Arial"/>
              </a:rPr>
              <a:t>giới</a:t>
            </a:r>
            <a:r>
              <a:rPr sz="1800" spc="-15" dirty="0">
                <a:solidFill>
                  <a:srgbClr val="003864"/>
                </a:solidFill>
                <a:latin typeface="Arial"/>
                <a:cs typeface="Arial"/>
              </a:rPr>
              <a:t> </a:t>
            </a:r>
            <a:r>
              <a:rPr sz="1800" dirty="0">
                <a:solidFill>
                  <a:srgbClr val="003864"/>
                </a:solidFill>
                <a:latin typeface="Arial"/>
                <a:cs typeface="Arial"/>
              </a:rPr>
              <a:t>hạn</a:t>
            </a:r>
            <a:r>
              <a:rPr sz="1800" spc="-25" dirty="0">
                <a:solidFill>
                  <a:srgbClr val="003864"/>
                </a:solidFill>
                <a:latin typeface="Arial"/>
                <a:cs typeface="Arial"/>
              </a:rPr>
              <a:t> </a:t>
            </a:r>
            <a:r>
              <a:rPr sz="1800" dirty="0">
                <a:solidFill>
                  <a:srgbClr val="003864"/>
                </a:solidFill>
                <a:latin typeface="Arial"/>
                <a:cs typeface="Arial"/>
              </a:rPr>
              <a:t>số</a:t>
            </a:r>
            <a:r>
              <a:rPr sz="1800" spc="-30" dirty="0">
                <a:solidFill>
                  <a:srgbClr val="003864"/>
                </a:solidFill>
                <a:latin typeface="Arial"/>
                <a:cs typeface="Arial"/>
              </a:rPr>
              <a:t> </a:t>
            </a:r>
            <a:r>
              <a:rPr sz="1800" dirty="0">
                <a:solidFill>
                  <a:srgbClr val="003864"/>
                </a:solidFill>
                <a:latin typeface="Arial"/>
                <a:cs typeface="Arial"/>
              </a:rPr>
              <a:t>lần</a:t>
            </a:r>
            <a:r>
              <a:rPr sz="1800" spc="-10" dirty="0">
                <a:solidFill>
                  <a:srgbClr val="003864"/>
                </a:solidFill>
                <a:latin typeface="Arial"/>
                <a:cs typeface="Arial"/>
              </a:rPr>
              <a:t> khám.</a:t>
            </a:r>
            <a:endParaRPr sz="1800">
              <a:latin typeface="Arial"/>
              <a:cs typeface="Arial"/>
            </a:endParaRPr>
          </a:p>
          <a:p>
            <a:pPr>
              <a:lnSpc>
                <a:spcPct val="100000"/>
              </a:lnSpc>
            </a:pPr>
            <a:endParaRPr sz="1800">
              <a:latin typeface="Arial"/>
              <a:cs typeface="Arial"/>
            </a:endParaRPr>
          </a:p>
          <a:p>
            <a:pPr>
              <a:lnSpc>
                <a:spcPct val="100000"/>
              </a:lnSpc>
              <a:spcBef>
                <a:spcPts val="500"/>
              </a:spcBef>
            </a:pPr>
            <a:endParaRPr sz="1800">
              <a:latin typeface="Arial"/>
              <a:cs typeface="Arial"/>
            </a:endParaRPr>
          </a:p>
          <a:p>
            <a:pPr marL="266065" indent="-253365">
              <a:lnSpc>
                <a:spcPct val="100000"/>
              </a:lnSpc>
              <a:buAutoNum type="arabicPeriod" startAt="2"/>
              <a:tabLst>
                <a:tab pos="266065" algn="l"/>
              </a:tabLst>
            </a:pPr>
            <a:r>
              <a:rPr sz="1800" dirty="0">
                <a:solidFill>
                  <a:srgbClr val="003864"/>
                </a:solidFill>
                <a:latin typeface="Arial"/>
                <a:cs typeface="Arial"/>
              </a:rPr>
              <a:t>Các</a:t>
            </a:r>
            <a:r>
              <a:rPr sz="1800" spc="-25" dirty="0">
                <a:solidFill>
                  <a:srgbClr val="003864"/>
                </a:solidFill>
                <a:latin typeface="Arial"/>
                <a:cs typeface="Arial"/>
              </a:rPr>
              <a:t> </a:t>
            </a:r>
            <a:r>
              <a:rPr sz="1800" dirty="0">
                <a:solidFill>
                  <a:srgbClr val="003864"/>
                </a:solidFill>
                <a:latin typeface="Arial"/>
                <a:cs typeface="Arial"/>
              </a:rPr>
              <a:t>khoản</a:t>
            </a:r>
            <a:r>
              <a:rPr sz="1800" spc="-20" dirty="0">
                <a:solidFill>
                  <a:srgbClr val="003864"/>
                </a:solidFill>
                <a:latin typeface="Arial"/>
                <a:cs typeface="Arial"/>
              </a:rPr>
              <a:t> </a:t>
            </a:r>
            <a:r>
              <a:rPr sz="1800" dirty="0">
                <a:solidFill>
                  <a:srgbClr val="003864"/>
                </a:solidFill>
                <a:latin typeface="Arial"/>
                <a:cs typeface="Arial"/>
              </a:rPr>
              <a:t>được</a:t>
            </a:r>
            <a:r>
              <a:rPr sz="1800" spc="-30" dirty="0">
                <a:solidFill>
                  <a:srgbClr val="003864"/>
                </a:solidFill>
                <a:latin typeface="Arial"/>
                <a:cs typeface="Arial"/>
              </a:rPr>
              <a:t> </a:t>
            </a:r>
            <a:r>
              <a:rPr sz="1800" dirty="0">
                <a:solidFill>
                  <a:srgbClr val="003864"/>
                </a:solidFill>
                <a:latin typeface="Arial"/>
                <a:cs typeface="Arial"/>
              </a:rPr>
              <a:t>thanh</a:t>
            </a:r>
            <a:r>
              <a:rPr sz="1800" spc="-20" dirty="0">
                <a:solidFill>
                  <a:srgbClr val="003864"/>
                </a:solidFill>
                <a:latin typeface="Arial"/>
                <a:cs typeface="Arial"/>
              </a:rPr>
              <a:t> </a:t>
            </a:r>
            <a:r>
              <a:rPr sz="1800" dirty="0">
                <a:solidFill>
                  <a:srgbClr val="003864"/>
                </a:solidFill>
                <a:latin typeface="Arial"/>
                <a:cs typeface="Arial"/>
              </a:rPr>
              <a:t>toán</a:t>
            </a:r>
            <a:r>
              <a:rPr sz="1800" spc="-30" dirty="0">
                <a:solidFill>
                  <a:srgbClr val="003864"/>
                </a:solidFill>
                <a:latin typeface="Arial"/>
                <a:cs typeface="Arial"/>
              </a:rPr>
              <a:t> </a:t>
            </a:r>
            <a:r>
              <a:rPr sz="1800" dirty="0">
                <a:solidFill>
                  <a:srgbClr val="003864"/>
                </a:solidFill>
                <a:latin typeface="Arial"/>
                <a:cs typeface="Arial"/>
              </a:rPr>
              <a:t>bao</a:t>
            </a:r>
            <a:r>
              <a:rPr sz="1800" spc="-15" dirty="0">
                <a:solidFill>
                  <a:srgbClr val="003864"/>
                </a:solidFill>
                <a:latin typeface="Arial"/>
                <a:cs typeface="Arial"/>
              </a:rPr>
              <a:t> </a:t>
            </a:r>
            <a:r>
              <a:rPr sz="1800" spc="-20" dirty="0">
                <a:solidFill>
                  <a:srgbClr val="003864"/>
                </a:solidFill>
                <a:latin typeface="Arial"/>
                <a:cs typeface="Arial"/>
              </a:rPr>
              <a:t>gồm:</a:t>
            </a:r>
            <a:endParaRPr sz="1800">
              <a:latin typeface="Arial"/>
              <a:cs typeface="Arial"/>
            </a:endParaRPr>
          </a:p>
          <a:p>
            <a:pPr>
              <a:lnSpc>
                <a:spcPct val="100000"/>
              </a:lnSpc>
              <a:spcBef>
                <a:spcPts val="215"/>
              </a:spcBef>
              <a:buClr>
                <a:srgbClr val="003864"/>
              </a:buClr>
              <a:buFont typeface="Arial"/>
              <a:buAutoNum type="arabicPeriod" startAt="2"/>
            </a:pPr>
            <a:endParaRPr sz="1800">
              <a:latin typeface="Arial"/>
              <a:cs typeface="Arial"/>
            </a:endParaRPr>
          </a:p>
          <a:p>
            <a:pPr marL="299085" lvl="1" indent="-286385">
              <a:lnSpc>
                <a:spcPct val="100000"/>
              </a:lnSpc>
              <a:buChar char="-"/>
              <a:tabLst>
                <a:tab pos="299085" algn="l"/>
              </a:tabLst>
            </a:pPr>
            <a:r>
              <a:rPr sz="1800" dirty="0">
                <a:solidFill>
                  <a:srgbClr val="003864"/>
                </a:solidFill>
                <a:latin typeface="Arial"/>
                <a:cs typeface="Arial"/>
              </a:rPr>
              <a:t>Phần</a:t>
            </a:r>
            <a:r>
              <a:rPr sz="1800" spc="-20" dirty="0">
                <a:solidFill>
                  <a:srgbClr val="003864"/>
                </a:solidFill>
                <a:latin typeface="Arial"/>
                <a:cs typeface="Arial"/>
              </a:rPr>
              <a:t> </a:t>
            </a:r>
            <a:r>
              <a:rPr sz="1800" dirty="0">
                <a:solidFill>
                  <a:srgbClr val="003864"/>
                </a:solidFill>
                <a:latin typeface="Arial"/>
                <a:cs typeface="Arial"/>
              </a:rPr>
              <a:t>chi</a:t>
            </a:r>
            <a:r>
              <a:rPr sz="1800" spc="-20" dirty="0">
                <a:solidFill>
                  <a:srgbClr val="003864"/>
                </a:solidFill>
                <a:latin typeface="Arial"/>
                <a:cs typeface="Arial"/>
              </a:rPr>
              <a:t> </a:t>
            </a:r>
            <a:r>
              <a:rPr sz="1800" dirty="0">
                <a:solidFill>
                  <a:srgbClr val="003864"/>
                </a:solidFill>
                <a:latin typeface="Arial"/>
                <a:cs typeface="Arial"/>
              </a:rPr>
              <a:t>phí</a:t>
            </a:r>
            <a:r>
              <a:rPr sz="1800" spc="-10" dirty="0">
                <a:solidFill>
                  <a:srgbClr val="003864"/>
                </a:solidFill>
                <a:latin typeface="Arial"/>
                <a:cs typeface="Arial"/>
              </a:rPr>
              <a:t> </a:t>
            </a:r>
            <a:r>
              <a:rPr sz="1800" dirty="0">
                <a:solidFill>
                  <a:srgbClr val="003864"/>
                </a:solidFill>
                <a:latin typeface="Arial"/>
                <a:cs typeface="Arial"/>
              </a:rPr>
              <a:t>chênh</a:t>
            </a:r>
            <a:r>
              <a:rPr sz="1800" spc="-10" dirty="0">
                <a:solidFill>
                  <a:srgbClr val="003864"/>
                </a:solidFill>
                <a:latin typeface="Arial"/>
                <a:cs typeface="Arial"/>
              </a:rPr>
              <a:t> </a:t>
            </a:r>
            <a:r>
              <a:rPr sz="1800" dirty="0">
                <a:solidFill>
                  <a:srgbClr val="003864"/>
                </a:solidFill>
                <a:latin typeface="Arial"/>
                <a:cs typeface="Arial"/>
              </a:rPr>
              <a:t>lệch mà</a:t>
            </a:r>
            <a:r>
              <a:rPr sz="1800" spc="-20" dirty="0">
                <a:solidFill>
                  <a:srgbClr val="003864"/>
                </a:solidFill>
                <a:latin typeface="Arial"/>
                <a:cs typeface="Arial"/>
              </a:rPr>
              <a:t> </a:t>
            </a:r>
            <a:r>
              <a:rPr sz="1800" dirty="0">
                <a:solidFill>
                  <a:srgbClr val="003864"/>
                </a:solidFill>
                <a:latin typeface="Arial"/>
                <a:cs typeface="Arial"/>
              </a:rPr>
              <a:t>cán</a:t>
            </a:r>
            <a:r>
              <a:rPr sz="1800" spc="-25" dirty="0">
                <a:solidFill>
                  <a:srgbClr val="003864"/>
                </a:solidFill>
                <a:latin typeface="Arial"/>
                <a:cs typeface="Arial"/>
              </a:rPr>
              <a:t> </a:t>
            </a:r>
            <a:r>
              <a:rPr sz="1800" dirty="0">
                <a:solidFill>
                  <a:srgbClr val="003864"/>
                </a:solidFill>
                <a:latin typeface="Arial"/>
                <a:cs typeface="Arial"/>
              </a:rPr>
              <a:t>bộ</a:t>
            </a:r>
            <a:r>
              <a:rPr sz="1800" spc="-15" dirty="0">
                <a:solidFill>
                  <a:srgbClr val="003864"/>
                </a:solidFill>
                <a:latin typeface="Arial"/>
                <a:cs typeface="Arial"/>
              </a:rPr>
              <a:t> </a:t>
            </a:r>
            <a:r>
              <a:rPr sz="1800" dirty="0">
                <a:solidFill>
                  <a:srgbClr val="003864"/>
                </a:solidFill>
                <a:latin typeface="Arial"/>
                <a:cs typeface="Arial"/>
              </a:rPr>
              <a:t>phải</a:t>
            </a:r>
            <a:r>
              <a:rPr sz="1800" spc="-5" dirty="0">
                <a:solidFill>
                  <a:srgbClr val="003864"/>
                </a:solidFill>
                <a:latin typeface="Arial"/>
                <a:cs typeface="Arial"/>
              </a:rPr>
              <a:t> </a:t>
            </a:r>
            <a:r>
              <a:rPr sz="1800" dirty="0">
                <a:solidFill>
                  <a:srgbClr val="003864"/>
                </a:solidFill>
                <a:latin typeface="Arial"/>
                <a:cs typeface="Arial"/>
              </a:rPr>
              <a:t>chi</a:t>
            </a:r>
            <a:r>
              <a:rPr sz="1800" spc="-5" dirty="0">
                <a:solidFill>
                  <a:srgbClr val="003864"/>
                </a:solidFill>
                <a:latin typeface="Arial"/>
                <a:cs typeface="Arial"/>
              </a:rPr>
              <a:t> </a:t>
            </a:r>
            <a:r>
              <a:rPr sz="1800" dirty="0">
                <a:solidFill>
                  <a:srgbClr val="003864"/>
                </a:solidFill>
                <a:latin typeface="Arial"/>
                <a:cs typeface="Arial"/>
              </a:rPr>
              <a:t>trả</a:t>
            </a:r>
            <a:r>
              <a:rPr sz="1800" spc="-25" dirty="0">
                <a:solidFill>
                  <a:srgbClr val="003864"/>
                </a:solidFill>
                <a:latin typeface="Arial"/>
                <a:cs typeface="Arial"/>
              </a:rPr>
              <a:t> </a:t>
            </a:r>
            <a:r>
              <a:rPr sz="1800" dirty="0">
                <a:solidFill>
                  <a:srgbClr val="003864"/>
                </a:solidFill>
                <a:latin typeface="Arial"/>
                <a:cs typeface="Arial"/>
              </a:rPr>
              <a:t>do</a:t>
            </a:r>
            <a:r>
              <a:rPr sz="1800" spc="-5" dirty="0">
                <a:solidFill>
                  <a:srgbClr val="003864"/>
                </a:solidFill>
                <a:latin typeface="Arial"/>
                <a:cs typeface="Arial"/>
              </a:rPr>
              <a:t> </a:t>
            </a:r>
            <a:r>
              <a:rPr sz="1800" dirty="0">
                <a:solidFill>
                  <a:srgbClr val="003864"/>
                </a:solidFill>
                <a:latin typeface="Arial"/>
                <a:cs typeface="Arial"/>
              </a:rPr>
              <a:t>vượt</a:t>
            </a:r>
            <a:r>
              <a:rPr sz="1800" spc="-20" dirty="0">
                <a:solidFill>
                  <a:srgbClr val="003864"/>
                </a:solidFill>
                <a:latin typeface="Arial"/>
                <a:cs typeface="Arial"/>
              </a:rPr>
              <a:t> </a:t>
            </a:r>
            <a:r>
              <a:rPr sz="1800" dirty="0">
                <a:solidFill>
                  <a:srgbClr val="003864"/>
                </a:solidFill>
                <a:latin typeface="Arial"/>
                <a:cs typeface="Arial"/>
              </a:rPr>
              <a:t>hạn mức</a:t>
            </a:r>
            <a:r>
              <a:rPr sz="1800" spc="-30" dirty="0">
                <a:solidFill>
                  <a:srgbClr val="003864"/>
                </a:solidFill>
                <a:latin typeface="Arial"/>
                <a:cs typeface="Arial"/>
              </a:rPr>
              <a:t> </a:t>
            </a:r>
            <a:r>
              <a:rPr sz="1800" dirty="0">
                <a:solidFill>
                  <a:srgbClr val="003864"/>
                </a:solidFill>
                <a:latin typeface="Arial"/>
                <a:cs typeface="Arial"/>
              </a:rPr>
              <a:t>thanh</a:t>
            </a:r>
            <a:r>
              <a:rPr sz="1800" spc="-10" dirty="0">
                <a:solidFill>
                  <a:srgbClr val="003864"/>
                </a:solidFill>
                <a:latin typeface="Arial"/>
                <a:cs typeface="Arial"/>
              </a:rPr>
              <a:t> </a:t>
            </a:r>
            <a:r>
              <a:rPr sz="1800" dirty="0">
                <a:solidFill>
                  <a:srgbClr val="003864"/>
                </a:solidFill>
                <a:latin typeface="Arial"/>
                <a:cs typeface="Arial"/>
              </a:rPr>
              <a:t>toán</a:t>
            </a:r>
            <a:r>
              <a:rPr sz="1800" spc="-20" dirty="0">
                <a:solidFill>
                  <a:srgbClr val="003864"/>
                </a:solidFill>
                <a:latin typeface="Arial"/>
                <a:cs typeface="Arial"/>
              </a:rPr>
              <a:t> </a:t>
            </a:r>
            <a:r>
              <a:rPr sz="1800" dirty="0">
                <a:solidFill>
                  <a:srgbClr val="003864"/>
                </a:solidFill>
                <a:latin typeface="Arial"/>
                <a:cs typeface="Arial"/>
              </a:rPr>
              <a:t>của</a:t>
            </a:r>
            <a:r>
              <a:rPr sz="1800" spc="-5" dirty="0">
                <a:solidFill>
                  <a:srgbClr val="003864"/>
                </a:solidFill>
                <a:latin typeface="Arial"/>
                <a:cs typeface="Arial"/>
              </a:rPr>
              <a:t> </a:t>
            </a:r>
            <a:r>
              <a:rPr sz="1800" spc="-20" dirty="0">
                <a:solidFill>
                  <a:srgbClr val="003864"/>
                </a:solidFill>
                <a:latin typeface="Arial"/>
                <a:cs typeface="Arial"/>
              </a:rPr>
              <a:t>BHYT</a:t>
            </a:r>
            <a:endParaRPr sz="1800">
              <a:latin typeface="Arial"/>
              <a:cs typeface="Arial"/>
            </a:endParaRPr>
          </a:p>
          <a:p>
            <a:pPr lvl="1">
              <a:lnSpc>
                <a:spcPct val="100000"/>
              </a:lnSpc>
              <a:spcBef>
                <a:spcPts val="210"/>
              </a:spcBef>
              <a:buClr>
                <a:srgbClr val="003864"/>
              </a:buClr>
              <a:buFont typeface="Arial"/>
              <a:buChar char="-"/>
            </a:pPr>
            <a:endParaRPr sz="1800">
              <a:latin typeface="Arial"/>
              <a:cs typeface="Arial"/>
            </a:endParaRPr>
          </a:p>
          <a:p>
            <a:pPr marL="299085" lvl="1" indent="-286385">
              <a:lnSpc>
                <a:spcPct val="100000"/>
              </a:lnSpc>
              <a:buChar char="-"/>
              <a:tabLst>
                <a:tab pos="299085" algn="l"/>
              </a:tabLst>
            </a:pPr>
            <a:r>
              <a:rPr sz="1800" dirty="0">
                <a:solidFill>
                  <a:srgbClr val="003864"/>
                </a:solidFill>
                <a:latin typeface="Arial"/>
                <a:cs typeface="Arial"/>
              </a:rPr>
              <a:t>Biên</a:t>
            </a:r>
            <a:r>
              <a:rPr sz="1800" spc="-10" dirty="0">
                <a:solidFill>
                  <a:srgbClr val="003864"/>
                </a:solidFill>
                <a:latin typeface="Arial"/>
                <a:cs typeface="Arial"/>
              </a:rPr>
              <a:t> </a:t>
            </a:r>
            <a:r>
              <a:rPr sz="1800" dirty="0">
                <a:solidFill>
                  <a:srgbClr val="003864"/>
                </a:solidFill>
                <a:latin typeface="Arial"/>
                <a:cs typeface="Arial"/>
              </a:rPr>
              <a:t>lai</a:t>
            </a:r>
            <a:r>
              <a:rPr sz="1800" spc="-20" dirty="0">
                <a:solidFill>
                  <a:srgbClr val="003864"/>
                </a:solidFill>
                <a:latin typeface="Arial"/>
                <a:cs typeface="Arial"/>
              </a:rPr>
              <a:t> </a:t>
            </a:r>
            <a:r>
              <a:rPr sz="1800" dirty="0">
                <a:solidFill>
                  <a:srgbClr val="003864"/>
                </a:solidFill>
                <a:latin typeface="Arial"/>
                <a:cs typeface="Arial"/>
              </a:rPr>
              <a:t>hoặc Hóa</a:t>
            </a:r>
            <a:r>
              <a:rPr sz="1800" spc="-10" dirty="0">
                <a:solidFill>
                  <a:srgbClr val="003864"/>
                </a:solidFill>
                <a:latin typeface="Arial"/>
                <a:cs typeface="Arial"/>
              </a:rPr>
              <a:t> </a:t>
            </a:r>
            <a:r>
              <a:rPr sz="1800" dirty="0">
                <a:solidFill>
                  <a:srgbClr val="003864"/>
                </a:solidFill>
                <a:latin typeface="Arial"/>
                <a:cs typeface="Arial"/>
              </a:rPr>
              <a:t>đơn</a:t>
            </a:r>
            <a:r>
              <a:rPr sz="1800" spc="-25" dirty="0">
                <a:solidFill>
                  <a:srgbClr val="003864"/>
                </a:solidFill>
                <a:latin typeface="Arial"/>
                <a:cs typeface="Arial"/>
              </a:rPr>
              <a:t> </a:t>
            </a:r>
            <a:r>
              <a:rPr sz="1800" dirty="0">
                <a:solidFill>
                  <a:srgbClr val="003864"/>
                </a:solidFill>
                <a:latin typeface="Arial"/>
                <a:cs typeface="Arial"/>
              </a:rPr>
              <a:t>tiền</a:t>
            </a:r>
            <a:r>
              <a:rPr sz="1800" spc="-25" dirty="0">
                <a:solidFill>
                  <a:srgbClr val="003864"/>
                </a:solidFill>
                <a:latin typeface="Arial"/>
                <a:cs typeface="Arial"/>
              </a:rPr>
              <a:t> </a:t>
            </a:r>
            <a:r>
              <a:rPr sz="1800" dirty="0">
                <a:solidFill>
                  <a:srgbClr val="003864"/>
                </a:solidFill>
                <a:latin typeface="Arial"/>
                <a:cs typeface="Arial"/>
              </a:rPr>
              <a:t>thuốc</a:t>
            </a:r>
            <a:r>
              <a:rPr sz="1800" spc="-10" dirty="0">
                <a:solidFill>
                  <a:srgbClr val="003864"/>
                </a:solidFill>
                <a:latin typeface="Arial"/>
                <a:cs typeface="Arial"/>
              </a:rPr>
              <a:t> </a:t>
            </a:r>
            <a:r>
              <a:rPr sz="1800" dirty="0">
                <a:solidFill>
                  <a:srgbClr val="003864"/>
                </a:solidFill>
                <a:latin typeface="Arial"/>
                <a:cs typeface="Arial"/>
              </a:rPr>
              <a:t>theo</a:t>
            </a:r>
            <a:r>
              <a:rPr sz="1800" spc="-20" dirty="0">
                <a:solidFill>
                  <a:srgbClr val="003864"/>
                </a:solidFill>
                <a:latin typeface="Arial"/>
                <a:cs typeface="Arial"/>
              </a:rPr>
              <a:t> </a:t>
            </a:r>
            <a:r>
              <a:rPr sz="1800" dirty="0">
                <a:solidFill>
                  <a:srgbClr val="003864"/>
                </a:solidFill>
                <a:latin typeface="Arial"/>
                <a:cs typeface="Arial"/>
              </a:rPr>
              <a:t>kê</a:t>
            </a:r>
            <a:r>
              <a:rPr sz="1800" spc="-25" dirty="0">
                <a:solidFill>
                  <a:srgbClr val="003864"/>
                </a:solidFill>
                <a:latin typeface="Arial"/>
                <a:cs typeface="Arial"/>
              </a:rPr>
              <a:t> </a:t>
            </a:r>
            <a:r>
              <a:rPr sz="1800" dirty="0">
                <a:solidFill>
                  <a:srgbClr val="003864"/>
                </a:solidFill>
                <a:latin typeface="Arial"/>
                <a:cs typeface="Arial"/>
              </a:rPr>
              <a:t>đơn</a:t>
            </a:r>
            <a:r>
              <a:rPr sz="1800" spc="-25" dirty="0">
                <a:solidFill>
                  <a:srgbClr val="003864"/>
                </a:solidFill>
                <a:latin typeface="Arial"/>
                <a:cs typeface="Arial"/>
              </a:rPr>
              <a:t> </a:t>
            </a:r>
            <a:r>
              <a:rPr sz="1800" dirty="0">
                <a:solidFill>
                  <a:srgbClr val="003864"/>
                </a:solidFill>
                <a:latin typeface="Arial"/>
                <a:cs typeface="Arial"/>
              </a:rPr>
              <a:t>của</a:t>
            </a:r>
            <a:r>
              <a:rPr sz="1800" spc="-10" dirty="0">
                <a:solidFill>
                  <a:srgbClr val="003864"/>
                </a:solidFill>
                <a:latin typeface="Arial"/>
                <a:cs typeface="Arial"/>
              </a:rPr>
              <a:t> </a:t>
            </a:r>
            <a:r>
              <a:rPr sz="1800" dirty="0">
                <a:solidFill>
                  <a:srgbClr val="003864"/>
                </a:solidFill>
                <a:latin typeface="Arial"/>
                <a:cs typeface="Arial"/>
              </a:rPr>
              <a:t>Bác</a:t>
            </a:r>
            <a:r>
              <a:rPr sz="1800" spc="-20" dirty="0">
                <a:solidFill>
                  <a:srgbClr val="003864"/>
                </a:solidFill>
                <a:latin typeface="Arial"/>
                <a:cs typeface="Arial"/>
              </a:rPr>
              <a:t> </a:t>
            </a:r>
            <a:r>
              <a:rPr sz="1800" dirty="0">
                <a:solidFill>
                  <a:srgbClr val="003864"/>
                </a:solidFill>
                <a:latin typeface="Arial"/>
                <a:cs typeface="Arial"/>
              </a:rPr>
              <a:t>sỹ</a:t>
            </a:r>
            <a:r>
              <a:rPr sz="1800" spc="-25" dirty="0">
                <a:solidFill>
                  <a:srgbClr val="003864"/>
                </a:solidFill>
                <a:latin typeface="Arial"/>
                <a:cs typeface="Arial"/>
              </a:rPr>
              <a:t> </a:t>
            </a:r>
            <a:r>
              <a:rPr sz="1800" dirty="0">
                <a:solidFill>
                  <a:srgbClr val="003864"/>
                </a:solidFill>
                <a:latin typeface="Arial"/>
                <a:cs typeface="Arial"/>
              </a:rPr>
              <a:t>trung</a:t>
            </a:r>
            <a:r>
              <a:rPr sz="1800" spc="-10" dirty="0">
                <a:solidFill>
                  <a:srgbClr val="003864"/>
                </a:solidFill>
                <a:latin typeface="Arial"/>
                <a:cs typeface="Arial"/>
              </a:rPr>
              <a:t> </a:t>
            </a:r>
            <a:r>
              <a:rPr sz="1800" dirty="0">
                <a:solidFill>
                  <a:srgbClr val="003864"/>
                </a:solidFill>
                <a:latin typeface="Arial"/>
                <a:cs typeface="Arial"/>
              </a:rPr>
              <a:t>tâm</a:t>
            </a:r>
            <a:r>
              <a:rPr sz="1800" spc="-30" dirty="0">
                <a:solidFill>
                  <a:srgbClr val="003864"/>
                </a:solidFill>
                <a:latin typeface="Arial"/>
                <a:cs typeface="Arial"/>
              </a:rPr>
              <a:t> </a:t>
            </a:r>
            <a:r>
              <a:rPr sz="1800" dirty="0">
                <a:solidFill>
                  <a:srgbClr val="003864"/>
                </a:solidFill>
                <a:latin typeface="Arial"/>
                <a:cs typeface="Arial"/>
              </a:rPr>
              <a:t>y</a:t>
            </a:r>
            <a:r>
              <a:rPr sz="1800" spc="-15" dirty="0">
                <a:solidFill>
                  <a:srgbClr val="003864"/>
                </a:solidFill>
                <a:latin typeface="Arial"/>
                <a:cs typeface="Arial"/>
              </a:rPr>
              <a:t> </a:t>
            </a:r>
            <a:r>
              <a:rPr sz="1800" dirty="0">
                <a:solidFill>
                  <a:srgbClr val="003864"/>
                </a:solidFill>
                <a:latin typeface="Arial"/>
                <a:cs typeface="Arial"/>
              </a:rPr>
              <a:t>tế</a:t>
            </a:r>
            <a:r>
              <a:rPr sz="1800" spc="-25" dirty="0">
                <a:solidFill>
                  <a:srgbClr val="003864"/>
                </a:solidFill>
                <a:latin typeface="Arial"/>
                <a:cs typeface="Arial"/>
              </a:rPr>
              <a:t> </a:t>
            </a:r>
            <a:r>
              <a:rPr sz="1800" dirty="0">
                <a:solidFill>
                  <a:srgbClr val="003864"/>
                </a:solidFill>
                <a:latin typeface="Arial"/>
                <a:cs typeface="Arial"/>
              </a:rPr>
              <a:t>(Trong</a:t>
            </a:r>
            <a:r>
              <a:rPr sz="1800" spc="-30" dirty="0">
                <a:solidFill>
                  <a:srgbClr val="003864"/>
                </a:solidFill>
                <a:latin typeface="Arial"/>
                <a:cs typeface="Arial"/>
              </a:rPr>
              <a:t> </a:t>
            </a:r>
            <a:r>
              <a:rPr sz="1800" dirty="0">
                <a:solidFill>
                  <a:srgbClr val="003864"/>
                </a:solidFill>
                <a:latin typeface="Arial"/>
                <a:cs typeface="Arial"/>
              </a:rPr>
              <a:t>trường</a:t>
            </a:r>
            <a:r>
              <a:rPr sz="1800" spc="-25" dirty="0">
                <a:solidFill>
                  <a:srgbClr val="003864"/>
                </a:solidFill>
                <a:latin typeface="Arial"/>
                <a:cs typeface="Arial"/>
              </a:rPr>
              <a:t> </a:t>
            </a:r>
            <a:r>
              <a:rPr sz="1800" dirty="0">
                <a:solidFill>
                  <a:srgbClr val="003864"/>
                </a:solidFill>
                <a:latin typeface="Arial"/>
                <a:cs typeface="Arial"/>
              </a:rPr>
              <a:t>hợp,</a:t>
            </a:r>
            <a:r>
              <a:rPr sz="1800" spc="-10" dirty="0">
                <a:solidFill>
                  <a:srgbClr val="003864"/>
                </a:solidFill>
                <a:latin typeface="Arial"/>
                <a:cs typeface="Arial"/>
              </a:rPr>
              <a:t> </a:t>
            </a:r>
            <a:r>
              <a:rPr sz="1800" dirty="0">
                <a:solidFill>
                  <a:srgbClr val="003864"/>
                </a:solidFill>
                <a:latin typeface="Arial"/>
                <a:cs typeface="Arial"/>
              </a:rPr>
              <a:t>trung</a:t>
            </a:r>
            <a:r>
              <a:rPr sz="1800" spc="-25" dirty="0">
                <a:solidFill>
                  <a:srgbClr val="003864"/>
                </a:solidFill>
                <a:latin typeface="Arial"/>
                <a:cs typeface="Arial"/>
              </a:rPr>
              <a:t> </a:t>
            </a:r>
            <a:r>
              <a:rPr sz="1800" dirty="0">
                <a:solidFill>
                  <a:srgbClr val="003864"/>
                </a:solidFill>
                <a:latin typeface="Arial"/>
                <a:cs typeface="Arial"/>
              </a:rPr>
              <a:t>tâm</a:t>
            </a:r>
            <a:r>
              <a:rPr sz="1800" spc="-15" dirty="0">
                <a:solidFill>
                  <a:srgbClr val="003864"/>
                </a:solidFill>
                <a:latin typeface="Arial"/>
                <a:cs typeface="Arial"/>
              </a:rPr>
              <a:t> </a:t>
            </a:r>
            <a:r>
              <a:rPr sz="1800" spc="-50" dirty="0">
                <a:solidFill>
                  <a:srgbClr val="003864"/>
                </a:solidFill>
                <a:latin typeface="Arial"/>
                <a:cs typeface="Arial"/>
              </a:rPr>
              <a:t>y</a:t>
            </a:r>
            <a:endParaRPr sz="1800">
              <a:latin typeface="Arial"/>
              <a:cs typeface="Arial"/>
            </a:endParaRPr>
          </a:p>
          <a:p>
            <a:pPr marL="299085">
              <a:lnSpc>
                <a:spcPct val="100000"/>
              </a:lnSpc>
              <a:spcBef>
                <a:spcPts val="1080"/>
              </a:spcBef>
            </a:pPr>
            <a:r>
              <a:rPr sz="1800" dirty="0">
                <a:solidFill>
                  <a:srgbClr val="003864"/>
                </a:solidFill>
                <a:latin typeface="Arial"/>
                <a:cs typeface="Arial"/>
              </a:rPr>
              <a:t>tế</a:t>
            </a:r>
            <a:r>
              <a:rPr sz="1800" spc="-35" dirty="0">
                <a:solidFill>
                  <a:srgbClr val="003864"/>
                </a:solidFill>
                <a:latin typeface="Arial"/>
                <a:cs typeface="Arial"/>
              </a:rPr>
              <a:t> </a:t>
            </a:r>
            <a:r>
              <a:rPr sz="1800" dirty="0">
                <a:solidFill>
                  <a:srgbClr val="003864"/>
                </a:solidFill>
                <a:latin typeface="Arial"/>
                <a:cs typeface="Arial"/>
              </a:rPr>
              <a:t>không</a:t>
            </a:r>
            <a:r>
              <a:rPr sz="1800" spc="-15" dirty="0">
                <a:solidFill>
                  <a:srgbClr val="003864"/>
                </a:solidFill>
                <a:latin typeface="Arial"/>
                <a:cs typeface="Arial"/>
              </a:rPr>
              <a:t> </a:t>
            </a:r>
            <a:r>
              <a:rPr sz="1800" dirty="0">
                <a:solidFill>
                  <a:srgbClr val="003864"/>
                </a:solidFill>
                <a:latin typeface="Arial"/>
                <a:cs typeface="Arial"/>
              </a:rPr>
              <a:t>có</a:t>
            </a:r>
            <a:r>
              <a:rPr sz="1800" spc="-25" dirty="0">
                <a:solidFill>
                  <a:srgbClr val="003864"/>
                </a:solidFill>
                <a:latin typeface="Arial"/>
                <a:cs typeface="Arial"/>
              </a:rPr>
              <a:t> </a:t>
            </a:r>
            <a:r>
              <a:rPr sz="1800" dirty="0">
                <a:solidFill>
                  <a:srgbClr val="003864"/>
                </a:solidFill>
                <a:latin typeface="Arial"/>
                <a:cs typeface="Arial"/>
              </a:rPr>
              <a:t>loại</a:t>
            </a:r>
            <a:r>
              <a:rPr sz="1800" spc="-10" dirty="0">
                <a:solidFill>
                  <a:srgbClr val="003864"/>
                </a:solidFill>
                <a:latin typeface="Arial"/>
                <a:cs typeface="Arial"/>
              </a:rPr>
              <a:t> </a:t>
            </a:r>
            <a:r>
              <a:rPr sz="1800" dirty="0">
                <a:solidFill>
                  <a:srgbClr val="003864"/>
                </a:solidFill>
                <a:latin typeface="Arial"/>
                <a:cs typeface="Arial"/>
              </a:rPr>
              <a:t>thuốc</a:t>
            </a:r>
            <a:r>
              <a:rPr sz="1800" spc="-20" dirty="0">
                <a:solidFill>
                  <a:srgbClr val="003864"/>
                </a:solidFill>
                <a:latin typeface="Arial"/>
                <a:cs typeface="Arial"/>
              </a:rPr>
              <a:t> </a:t>
            </a:r>
            <a:r>
              <a:rPr sz="1800" dirty="0">
                <a:solidFill>
                  <a:srgbClr val="003864"/>
                </a:solidFill>
                <a:latin typeface="Arial"/>
                <a:cs typeface="Arial"/>
              </a:rPr>
              <a:t>điều</a:t>
            </a:r>
            <a:r>
              <a:rPr sz="1800" spc="-20" dirty="0">
                <a:solidFill>
                  <a:srgbClr val="003864"/>
                </a:solidFill>
                <a:latin typeface="Arial"/>
                <a:cs typeface="Arial"/>
              </a:rPr>
              <a:t> </a:t>
            </a:r>
            <a:r>
              <a:rPr sz="1800" dirty="0">
                <a:solidFill>
                  <a:srgbClr val="003864"/>
                </a:solidFill>
                <a:latin typeface="Arial"/>
                <a:cs typeface="Arial"/>
              </a:rPr>
              <a:t>trị</a:t>
            </a:r>
            <a:r>
              <a:rPr sz="1800" spc="-15" dirty="0">
                <a:solidFill>
                  <a:srgbClr val="003864"/>
                </a:solidFill>
                <a:latin typeface="Arial"/>
                <a:cs typeface="Arial"/>
              </a:rPr>
              <a:t> </a:t>
            </a:r>
            <a:r>
              <a:rPr sz="1800" dirty="0">
                <a:solidFill>
                  <a:srgbClr val="003864"/>
                </a:solidFill>
                <a:latin typeface="Arial"/>
                <a:cs typeface="Arial"/>
              </a:rPr>
              <a:t>phù</a:t>
            </a:r>
            <a:r>
              <a:rPr sz="1800" spc="-20" dirty="0">
                <a:solidFill>
                  <a:srgbClr val="003864"/>
                </a:solidFill>
                <a:latin typeface="Arial"/>
                <a:cs typeface="Arial"/>
              </a:rPr>
              <a:t> hợp)</a:t>
            </a:r>
            <a:endParaRPr sz="18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8593582" y="3022597"/>
            <a:ext cx="2740660" cy="3835400"/>
          </a:xfrm>
          <a:custGeom>
            <a:avLst/>
            <a:gdLst/>
            <a:ahLst/>
            <a:cxnLst/>
            <a:rect l="l" t="t" r="r" b="b"/>
            <a:pathLst>
              <a:path w="2740659" h="3835400">
                <a:moveTo>
                  <a:pt x="1568274" y="3822700"/>
                </a:moveTo>
                <a:lnTo>
                  <a:pt x="817102" y="3822700"/>
                </a:lnTo>
                <a:lnTo>
                  <a:pt x="866460" y="3835400"/>
                </a:lnTo>
                <a:lnTo>
                  <a:pt x="1517402" y="3835400"/>
                </a:lnTo>
                <a:lnTo>
                  <a:pt x="1568274" y="3822700"/>
                </a:lnTo>
                <a:close/>
              </a:path>
              <a:path w="2740659" h="3835400">
                <a:moveTo>
                  <a:pt x="1665926" y="3810000"/>
                </a:moveTo>
                <a:lnTo>
                  <a:pt x="721661" y="3810000"/>
                </a:lnTo>
                <a:lnTo>
                  <a:pt x="768835" y="3822700"/>
                </a:lnTo>
                <a:lnTo>
                  <a:pt x="1617782" y="3822700"/>
                </a:lnTo>
                <a:lnTo>
                  <a:pt x="1665926" y="3810000"/>
                </a:lnTo>
                <a:close/>
              </a:path>
              <a:path w="2740659" h="3835400">
                <a:moveTo>
                  <a:pt x="89281" y="2806699"/>
                </a:moveTo>
                <a:lnTo>
                  <a:pt x="0" y="2806699"/>
                </a:lnTo>
                <a:lnTo>
                  <a:pt x="0" y="3606800"/>
                </a:lnTo>
                <a:lnTo>
                  <a:pt x="39825" y="3632200"/>
                </a:lnTo>
                <a:lnTo>
                  <a:pt x="81960" y="3644900"/>
                </a:lnTo>
                <a:lnTo>
                  <a:pt x="126404" y="3657600"/>
                </a:lnTo>
                <a:lnTo>
                  <a:pt x="173156" y="3683000"/>
                </a:lnTo>
                <a:lnTo>
                  <a:pt x="222218" y="3695700"/>
                </a:lnTo>
                <a:lnTo>
                  <a:pt x="273588" y="3708400"/>
                </a:lnTo>
                <a:lnTo>
                  <a:pt x="327267" y="3733800"/>
                </a:lnTo>
                <a:lnTo>
                  <a:pt x="383255" y="3746500"/>
                </a:lnTo>
                <a:lnTo>
                  <a:pt x="502158" y="3771900"/>
                </a:lnTo>
                <a:lnTo>
                  <a:pt x="543876" y="3784600"/>
                </a:lnTo>
                <a:lnTo>
                  <a:pt x="586686" y="3784600"/>
                </a:lnTo>
                <a:lnTo>
                  <a:pt x="675578" y="3810000"/>
                </a:lnTo>
                <a:lnTo>
                  <a:pt x="1712707" y="3810000"/>
                </a:lnTo>
                <a:lnTo>
                  <a:pt x="1802180" y="3784600"/>
                </a:lnTo>
                <a:lnTo>
                  <a:pt x="1886203" y="3759200"/>
                </a:lnTo>
                <a:lnTo>
                  <a:pt x="1938332" y="3746500"/>
                </a:lnTo>
                <a:lnTo>
                  <a:pt x="1989102" y="3721100"/>
                </a:lnTo>
                <a:lnTo>
                  <a:pt x="2038513" y="3708400"/>
                </a:lnTo>
                <a:lnTo>
                  <a:pt x="2086563" y="3683000"/>
                </a:lnTo>
                <a:lnTo>
                  <a:pt x="2133250" y="3657600"/>
                </a:lnTo>
                <a:lnTo>
                  <a:pt x="2178574" y="3632200"/>
                </a:lnTo>
                <a:lnTo>
                  <a:pt x="2222532" y="3606800"/>
                </a:lnTo>
                <a:lnTo>
                  <a:pt x="2265123" y="3581400"/>
                </a:lnTo>
                <a:lnTo>
                  <a:pt x="2306345" y="3556000"/>
                </a:lnTo>
                <a:lnTo>
                  <a:pt x="2346198" y="3517900"/>
                </a:lnTo>
                <a:lnTo>
                  <a:pt x="2383974" y="3492500"/>
                </a:lnTo>
                <a:lnTo>
                  <a:pt x="2419884" y="3454400"/>
                </a:lnTo>
                <a:lnTo>
                  <a:pt x="2453929" y="3416300"/>
                </a:lnTo>
                <a:lnTo>
                  <a:pt x="2486109" y="3390900"/>
                </a:lnTo>
                <a:lnTo>
                  <a:pt x="2516425" y="3352800"/>
                </a:lnTo>
                <a:lnTo>
                  <a:pt x="2544878" y="3314700"/>
                </a:lnTo>
                <a:lnTo>
                  <a:pt x="2571469" y="3276600"/>
                </a:lnTo>
                <a:lnTo>
                  <a:pt x="2596199" y="3225799"/>
                </a:lnTo>
                <a:lnTo>
                  <a:pt x="2619067" y="3187699"/>
                </a:lnTo>
                <a:lnTo>
                  <a:pt x="2640076" y="3136899"/>
                </a:lnTo>
                <a:lnTo>
                  <a:pt x="2646445" y="3124199"/>
                </a:lnTo>
                <a:lnTo>
                  <a:pt x="926646" y="3124199"/>
                </a:lnTo>
                <a:lnTo>
                  <a:pt x="828643" y="3098799"/>
                </a:lnTo>
                <a:lnTo>
                  <a:pt x="778190" y="3098799"/>
                </a:lnTo>
                <a:lnTo>
                  <a:pt x="674377" y="3073399"/>
                </a:lnTo>
                <a:lnTo>
                  <a:pt x="621012" y="3047999"/>
                </a:lnTo>
                <a:lnTo>
                  <a:pt x="566674" y="3035299"/>
                </a:lnTo>
                <a:lnTo>
                  <a:pt x="512556" y="3009899"/>
                </a:lnTo>
                <a:lnTo>
                  <a:pt x="459856" y="2997199"/>
                </a:lnTo>
                <a:lnTo>
                  <a:pt x="408574" y="2971799"/>
                </a:lnTo>
                <a:lnTo>
                  <a:pt x="358708" y="2946399"/>
                </a:lnTo>
                <a:lnTo>
                  <a:pt x="310261" y="2933699"/>
                </a:lnTo>
                <a:lnTo>
                  <a:pt x="263230" y="2908299"/>
                </a:lnTo>
                <a:lnTo>
                  <a:pt x="217617" y="2882899"/>
                </a:lnTo>
                <a:lnTo>
                  <a:pt x="173421" y="2857499"/>
                </a:lnTo>
                <a:lnTo>
                  <a:pt x="130642" y="2832099"/>
                </a:lnTo>
                <a:lnTo>
                  <a:pt x="89281" y="2806699"/>
                </a:lnTo>
                <a:close/>
              </a:path>
              <a:path w="2740659" h="3835400">
                <a:moveTo>
                  <a:pt x="2620295" y="711199"/>
                </a:moveTo>
                <a:lnTo>
                  <a:pt x="1216501" y="711199"/>
                </a:lnTo>
                <a:lnTo>
                  <a:pt x="1269531" y="723899"/>
                </a:lnTo>
                <a:lnTo>
                  <a:pt x="1326896" y="723899"/>
                </a:lnTo>
                <a:lnTo>
                  <a:pt x="1384550" y="736599"/>
                </a:lnTo>
                <a:lnTo>
                  <a:pt x="1438465" y="749299"/>
                </a:lnTo>
                <a:lnTo>
                  <a:pt x="1488666" y="761999"/>
                </a:lnTo>
                <a:lnTo>
                  <a:pt x="1535176" y="787399"/>
                </a:lnTo>
                <a:lnTo>
                  <a:pt x="1572089" y="800099"/>
                </a:lnTo>
                <a:lnTo>
                  <a:pt x="1605883" y="825499"/>
                </a:lnTo>
                <a:lnTo>
                  <a:pt x="1636581" y="863599"/>
                </a:lnTo>
                <a:lnTo>
                  <a:pt x="1664208" y="888999"/>
                </a:lnTo>
                <a:lnTo>
                  <a:pt x="1686970" y="927099"/>
                </a:lnTo>
                <a:lnTo>
                  <a:pt x="1703244" y="977899"/>
                </a:lnTo>
                <a:lnTo>
                  <a:pt x="1713017" y="1028699"/>
                </a:lnTo>
                <a:lnTo>
                  <a:pt x="1716277" y="1079499"/>
                </a:lnTo>
                <a:lnTo>
                  <a:pt x="1714038" y="1130299"/>
                </a:lnTo>
                <a:lnTo>
                  <a:pt x="1707325" y="1181099"/>
                </a:lnTo>
                <a:lnTo>
                  <a:pt x="1696142" y="1231899"/>
                </a:lnTo>
                <a:lnTo>
                  <a:pt x="1680498" y="1269999"/>
                </a:lnTo>
                <a:lnTo>
                  <a:pt x="1660398" y="1308099"/>
                </a:lnTo>
                <a:lnTo>
                  <a:pt x="1629794" y="1346199"/>
                </a:lnTo>
                <a:lnTo>
                  <a:pt x="1593786" y="1384299"/>
                </a:lnTo>
                <a:lnTo>
                  <a:pt x="1552348" y="1409699"/>
                </a:lnTo>
                <a:lnTo>
                  <a:pt x="1505458" y="1435099"/>
                </a:lnTo>
                <a:lnTo>
                  <a:pt x="1464079" y="1447799"/>
                </a:lnTo>
                <a:lnTo>
                  <a:pt x="1419335" y="1473199"/>
                </a:lnTo>
                <a:lnTo>
                  <a:pt x="1371214" y="1473199"/>
                </a:lnTo>
                <a:lnTo>
                  <a:pt x="1319704" y="1485899"/>
                </a:lnTo>
                <a:lnTo>
                  <a:pt x="1264793" y="1498599"/>
                </a:lnTo>
                <a:lnTo>
                  <a:pt x="1167543" y="1498599"/>
                </a:lnTo>
                <a:lnTo>
                  <a:pt x="1116647" y="1511299"/>
                </a:lnTo>
                <a:lnTo>
                  <a:pt x="808482" y="1511299"/>
                </a:lnTo>
                <a:lnTo>
                  <a:pt x="808482" y="2158999"/>
                </a:lnTo>
                <a:lnTo>
                  <a:pt x="1205568" y="2158999"/>
                </a:lnTo>
                <a:lnTo>
                  <a:pt x="1259840" y="2171699"/>
                </a:lnTo>
                <a:lnTo>
                  <a:pt x="1365428" y="2171699"/>
                </a:lnTo>
                <a:lnTo>
                  <a:pt x="1414272" y="2184399"/>
                </a:lnTo>
                <a:lnTo>
                  <a:pt x="1460490" y="2184399"/>
                </a:lnTo>
                <a:lnTo>
                  <a:pt x="1504091" y="2197099"/>
                </a:lnTo>
                <a:lnTo>
                  <a:pt x="1545082" y="2209799"/>
                </a:lnTo>
                <a:lnTo>
                  <a:pt x="1590818" y="2235199"/>
                </a:lnTo>
                <a:lnTo>
                  <a:pt x="1632781" y="2247899"/>
                </a:lnTo>
                <a:lnTo>
                  <a:pt x="1670976" y="2273299"/>
                </a:lnTo>
                <a:lnTo>
                  <a:pt x="1705410" y="2311399"/>
                </a:lnTo>
                <a:lnTo>
                  <a:pt x="1736090" y="2336799"/>
                </a:lnTo>
                <a:lnTo>
                  <a:pt x="1762000" y="2374899"/>
                </a:lnTo>
                <a:lnTo>
                  <a:pt x="1782131" y="2425699"/>
                </a:lnTo>
                <a:lnTo>
                  <a:pt x="1796495" y="2476499"/>
                </a:lnTo>
                <a:lnTo>
                  <a:pt x="1805104" y="2527299"/>
                </a:lnTo>
                <a:lnTo>
                  <a:pt x="1807972" y="2590799"/>
                </a:lnTo>
                <a:lnTo>
                  <a:pt x="1805944" y="2654299"/>
                </a:lnTo>
                <a:lnTo>
                  <a:pt x="1799856" y="2717799"/>
                </a:lnTo>
                <a:lnTo>
                  <a:pt x="1789702" y="2768599"/>
                </a:lnTo>
                <a:lnTo>
                  <a:pt x="1775476" y="2806699"/>
                </a:lnTo>
                <a:lnTo>
                  <a:pt x="1757172" y="2844799"/>
                </a:lnTo>
                <a:lnTo>
                  <a:pt x="1729646" y="2895599"/>
                </a:lnTo>
                <a:lnTo>
                  <a:pt x="1697942" y="2933699"/>
                </a:lnTo>
                <a:lnTo>
                  <a:pt x="1662070" y="2971799"/>
                </a:lnTo>
                <a:lnTo>
                  <a:pt x="1622044" y="2997199"/>
                </a:lnTo>
                <a:lnTo>
                  <a:pt x="1585075" y="3022599"/>
                </a:lnTo>
                <a:lnTo>
                  <a:pt x="1545288" y="3047999"/>
                </a:lnTo>
                <a:lnTo>
                  <a:pt x="1502679" y="3060699"/>
                </a:lnTo>
                <a:lnTo>
                  <a:pt x="1457245" y="3086099"/>
                </a:lnTo>
                <a:lnTo>
                  <a:pt x="1408980" y="3098799"/>
                </a:lnTo>
                <a:lnTo>
                  <a:pt x="1357884" y="3098799"/>
                </a:lnTo>
                <a:lnTo>
                  <a:pt x="1306025" y="3111499"/>
                </a:lnTo>
                <a:lnTo>
                  <a:pt x="1255479" y="3111499"/>
                </a:lnTo>
                <a:lnTo>
                  <a:pt x="1206245" y="3124199"/>
                </a:lnTo>
                <a:lnTo>
                  <a:pt x="2646445" y="3124199"/>
                </a:lnTo>
                <a:lnTo>
                  <a:pt x="2659183" y="3098799"/>
                </a:lnTo>
                <a:lnTo>
                  <a:pt x="2676273" y="3047999"/>
                </a:lnTo>
                <a:lnTo>
                  <a:pt x="2691346" y="3009899"/>
                </a:lnTo>
                <a:lnTo>
                  <a:pt x="2704405" y="2959099"/>
                </a:lnTo>
                <a:lnTo>
                  <a:pt x="2715450" y="2908299"/>
                </a:lnTo>
                <a:lnTo>
                  <a:pt x="2724484" y="2857499"/>
                </a:lnTo>
                <a:lnTo>
                  <a:pt x="2731507" y="2806699"/>
                </a:lnTo>
                <a:lnTo>
                  <a:pt x="2736522" y="2755899"/>
                </a:lnTo>
                <a:lnTo>
                  <a:pt x="2739530" y="2705099"/>
                </a:lnTo>
                <a:lnTo>
                  <a:pt x="2740533" y="2654299"/>
                </a:lnTo>
                <a:lnTo>
                  <a:pt x="2739040" y="2590799"/>
                </a:lnTo>
                <a:lnTo>
                  <a:pt x="2734561" y="2527299"/>
                </a:lnTo>
                <a:lnTo>
                  <a:pt x="2727096" y="2476499"/>
                </a:lnTo>
                <a:lnTo>
                  <a:pt x="2716646" y="2425699"/>
                </a:lnTo>
                <a:lnTo>
                  <a:pt x="2703210" y="2374899"/>
                </a:lnTo>
                <a:lnTo>
                  <a:pt x="2686788" y="2336799"/>
                </a:lnTo>
                <a:lnTo>
                  <a:pt x="2667381" y="2285999"/>
                </a:lnTo>
                <a:lnTo>
                  <a:pt x="2641928" y="2235199"/>
                </a:lnTo>
                <a:lnTo>
                  <a:pt x="2614337" y="2184399"/>
                </a:lnTo>
                <a:lnTo>
                  <a:pt x="2584608" y="2146299"/>
                </a:lnTo>
                <a:lnTo>
                  <a:pt x="2552742" y="2108199"/>
                </a:lnTo>
                <a:lnTo>
                  <a:pt x="2518738" y="2070099"/>
                </a:lnTo>
                <a:lnTo>
                  <a:pt x="2482596" y="2031999"/>
                </a:lnTo>
                <a:lnTo>
                  <a:pt x="2442739" y="2006599"/>
                </a:lnTo>
                <a:lnTo>
                  <a:pt x="2402543" y="1968499"/>
                </a:lnTo>
                <a:lnTo>
                  <a:pt x="2321136" y="1917699"/>
                </a:lnTo>
                <a:lnTo>
                  <a:pt x="2279925" y="1904999"/>
                </a:lnTo>
                <a:lnTo>
                  <a:pt x="2238375" y="1879599"/>
                </a:lnTo>
                <a:lnTo>
                  <a:pt x="1981581" y="1816099"/>
                </a:lnTo>
                <a:lnTo>
                  <a:pt x="1981581" y="1777999"/>
                </a:lnTo>
                <a:lnTo>
                  <a:pt x="2077615" y="1752599"/>
                </a:lnTo>
                <a:lnTo>
                  <a:pt x="2123221" y="1739899"/>
                </a:lnTo>
                <a:lnTo>
                  <a:pt x="2167222" y="1714499"/>
                </a:lnTo>
                <a:lnTo>
                  <a:pt x="2209617" y="1689099"/>
                </a:lnTo>
                <a:lnTo>
                  <a:pt x="2250408" y="1663699"/>
                </a:lnTo>
                <a:lnTo>
                  <a:pt x="2289595" y="1638299"/>
                </a:lnTo>
                <a:lnTo>
                  <a:pt x="2327180" y="1612899"/>
                </a:lnTo>
                <a:lnTo>
                  <a:pt x="2363164" y="1587499"/>
                </a:lnTo>
                <a:lnTo>
                  <a:pt x="2397547" y="1549399"/>
                </a:lnTo>
                <a:lnTo>
                  <a:pt x="2430330" y="1511299"/>
                </a:lnTo>
                <a:lnTo>
                  <a:pt x="2461514" y="1473199"/>
                </a:lnTo>
                <a:lnTo>
                  <a:pt x="2490633" y="1435099"/>
                </a:lnTo>
                <a:lnTo>
                  <a:pt x="2517224" y="1396999"/>
                </a:lnTo>
                <a:lnTo>
                  <a:pt x="2541283" y="1346199"/>
                </a:lnTo>
                <a:lnTo>
                  <a:pt x="2562812" y="1308099"/>
                </a:lnTo>
                <a:lnTo>
                  <a:pt x="2581810" y="1269999"/>
                </a:lnTo>
                <a:lnTo>
                  <a:pt x="2598277" y="1219199"/>
                </a:lnTo>
                <a:lnTo>
                  <a:pt x="2612211" y="1168399"/>
                </a:lnTo>
                <a:lnTo>
                  <a:pt x="2623613" y="1130299"/>
                </a:lnTo>
                <a:lnTo>
                  <a:pt x="2632481" y="1079499"/>
                </a:lnTo>
                <a:lnTo>
                  <a:pt x="2638817" y="1028699"/>
                </a:lnTo>
                <a:lnTo>
                  <a:pt x="2642618" y="977899"/>
                </a:lnTo>
                <a:lnTo>
                  <a:pt x="2643886" y="927099"/>
                </a:lnTo>
                <a:lnTo>
                  <a:pt x="2642410" y="863599"/>
                </a:lnTo>
                <a:lnTo>
                  <a:pt x="2637984" y="812799"/>
                </a:lnTo>
                <a:lnTo>
                  <a:pt x="2630612" y="761999"/>
                </a:lnTo>
                <a:lnTo>
                  <a:pt x="2620295" y="711199"/>
                </a:lnTo>
                <a:close/>
              </a:path>
              <a:path w="2740659" h="3835400">
                <a:moveTo>
                  <a:pt x="1715458" y="25400"/>
                </a:moveTo>
                <a:lnTo>
                  <a:pt x="872274" y="25400"/>
                </a:lnTo>
                <a:lnTo>
                  <a:pt x="821753" y="38100"/>
                </a:lnTo>
                <a:lnTo>
                  <a:pt x="771394" y="38100"/>
                </a:lnTo>
                <a:lnTo>
                  <a:pt x="621284" y="76200"/>
                </a:lnTo>
                <a:lnTo>
                  <a:pt x="563532" y="88900"/>
                </a:lnTo>
                <a:lnTo>
                  <a:pt x="454604" y="114300"/>
                </a:lnTo>
                <a:lnTo>
                  <a:pt x="403427" y="127000"/>
                </a:lnTo>
                <a:lnTo>
                  <a:pt x="354442" y="139700"/>
                </a:lnTo>
                <a:lnTo>
                  <a:pt x="307648" y="152400"/>
                </a:lnTo>
                <a:lnTo>
                  <a:pt x="263046" y="177800"/>
                </a:lnTo>
                <a:lnTo>
                  <a:pt x="220635" y="190500"/>
                </a:lnTo>
                <a:lnTo>
                  <a:pt x="180416" y="203200"/>
                </a:lnTo>
                <a:lnTo>
                  <a:pt x="142389" y="215900"/>
                </a:lnTo>
                <a:lnTo>
                  <a:pt x="106552" y="228600"/>
                </a:lnTo>
                <a:lnTo>
                  <a:pt x="106552" y="1015999"/>
                </a:lnTo>
                <a:lnTo>
                  <a:pt x="183515" y="1015999"/>
                </a:lnTo>
                <a:lnTo>
                  <a:pt x="214493" y="1003299"/>
                </a:lnTo>
                <a:lnTo>
                  <a:pt x="252936" y="977899"/>
                </a:lnTo>
                <a:lnTo>
                  <a:pt x="298832" y="952499"/>
                </a:lnTo>
                <a:lnTo>
                  <a:pt x="352171" y="927099"/>
                </a:lnTo>
                <a:lnTo>
                  <a:pt x="397405" y="901699"/>
                </a:lnTo>
                <a:lnTo>
                  <a:pt x="441828" y="876299"/>
                </a:lnTo>
                <a:lnTo>
                  <a:pt x="485453" y="863599"/>
                </a:lnTo>
                <a:lnTo>
                  <a:pt x="528292" y="838199"/>
                </a:lnTo>
                <a:lnTo>
                  <a:pt x="570357" y="825499"/>
                </a:lnTo>
                <a:lnTo>
                  <a:pt x="615208" y="812799"/>
                </a:lnTo>
                <a:lnTo>
                  <a:pt x="660479" y="787399"/>
                </a:lnTo>
                <a:lnTo>
                  <a:pt x="845693" y="736599"/>
                </a:lnTo>
                <a:lnTo>
                  <a:pt x="892672" y="736599"/>
                </a:lnTo>
                <a:lnTo>
                  <a:pt x="939376" y="723899"/>
                </a:lnTo>
                <a:lnTo>
                  <a:pt x="985805" y="723899"/>
                </a:lnTo>
                <a:lnTo>
                  <a:pt x="1031959" y="711199"/>
                </a:lnTo>
                <a:lnTo>
                  <a:pt x="2620295" y="711199"/>
                </a:lnTo>
                <a:lnTo>
                  <a:pt x="2607038" y="660399"/>
                </a:lnTo>
                <a:lnTo>
                  <a:pt x="2590843" y="609599"/>
                </a:lnTo>
                <a:lnTo>
                  <a:pt x="2571713" y="558800"/>
                </a:lnTo>
                <a:lnTo>
                  <a:pt x="2549652" y="520700"/>
                </a:lnTo>
                <a:lnTo>
                  <a:pt x="2524606" y="469900"/>
                </a:lnTo>
                <a:lnTo>
                  <a:pt x="2496619" y="431800"/>
                </a:lnTo>
                <a:lnTo>
                  <a:pt x="2465688" y="393700"/>
                </a:lnTo>
                <a:lnTo>
                  <a:pt x="2431811" y="355600"/>
                </a:lnTo>
                <a:lnTo>
                  <a:pt x="2394988" y="317500"/>
                </a:lnTo>
                <a:lnTo>
                  <a:pt x="2355216" y="279400"/>
                </a:lnTo>
                <a:lnTo>
                  <a:pt x="2312495" y="254000"/>
                </a:lnTo>
                <a:lnTo>
                  <a:pt x="2266823" y="215900"/>
                </a:lnTo>
                <a:lnTo>
                  <a:pt x="2227932" y="203200"/>
                </a:lnTo>
                <a:lnTo>
                  <a:pt x="2187294" y="177800"/>
                </a:lnTo>
                <a:lnTo>
                  <a:pt x="2144907" y="152400"/>
                </a:lnTo>
                <a:lnTo>
                  <a:pt x="2100774" y="139700"/>
                </a:lnTo>
                <a:lnTo>
                  <a:pt x="2054895" y="114300"/>
                </a:lnTo>
                <a:lnTo>
                  <a:pt x="1957905" y="88900"/>
                </a:lnTo>
                <a:lnTo>
                  <a:pt x="1906796" y="63500"/>
                </a:lnTo>
                <a:lnTo>
                  <a:pt x="1853946" y="50800"/>
                </a:lnTo>
                <a:lnTo>
                  <a:pt x="1809233" y="50800"/>
                </a:lnTo>
                <a:lnTo>
                  <a:pt x="1715458" y="25400"/>
                </a:lnTo>
                <a:close/>
              </a:path>
              <a:path w="2740659" h="3835400">
                <a:moveTo>
                  <a:pt x="1615875" y="12700"/>
                </a:moveTo>
                <a:lnTo>
                  <a:pt x="973797" y="12700"/>
                </a:lnTo>
                <a:lnTo>
                  <a:pt x="922955" y="25400"/>
                </a:lnTo>
                <a:lnTo>
                  <a:pt x="1666393" y="25400"/>
                </a:lnTo>
                <a:lnTo>
                  <a:pt x="1615875" y="12700"/>
                </a:lnTo>
                <a:close/>
              </a:path>
              <a:path w="2740659" h="3835400">
                <a:moveTo>
                  <a:pt x="1510476" y="0"/>
                </a:moveTo>
                <a:lnTo>
                  <a:pt x="1075959" y="0"/>
                </a:lnTo>
                <a:lnTo>
                  <a:pt x="1024798" y="12700"/>
                </a:lnTo>
                <a:lnTo>
                  <a:pt x="1563903" y="12700"/>
                </a:lnTo>
                <a:lnTo>
                  <a:pt x="1510476" y="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818794" y="1450339"/>
            <a:ext cx="6700520" cy="1552348"/>
          </a:xfrm>
          <a:prstGeom prst="rect">
            <a:avLst/>
          </a:prstGeom>
        </p:spPr>
        <p:txBody>
          <a:bodyPr vert="horz" wrap="square" lIns="0" tIns="13335" rIns="0" bIns="0" rtlCol="0">
            <a:spAutoFit/>
          </a:bodyPr>
          <a:lstStyle/>
          <a:p>
            <a:pPr marL="12700">
              <a:lnSpc>
                <a:spcPct val="100000"/>
              </a:lnSpc>
              <a:spcBef>
                <a:spcPts val="105"/>
              </a:spcBef>
            </a:pPr>
            <a:r>
              <a:rPr sz="5000" spc="-409">
                <a:solidFill>
                  <a:srgbClr val="FFFFFF"/>
                </a:solidFill>
              </a:rPr>
              <a:t>Quy</a:t>
            </a:r>
            <a:r>
              <a:rPr sz="5000" spc="-250">
                <a:solidFill>
                  <a:srgbClr val="FFFFFF"/>
                </a:solidFill>
              </a:rPr>
              <a:t> </a:t>
            </a:r>
            <a:r>
              <a:rPr sz="5000" spc="-305">
                <a:solidFill>
                  <a:srgbClr val="FFFFFF"/>
                </a:solidFill>
              </a:rPr>
              <a:t>trình</a:t>
            </a:r>
            <a:r>
              <a:rPr lang="en-US" sz="5000" spc="-305">
                <a:solidFill>
                  <a:srgbClr val="FFFFFF"/>
                </a:solidFill>
              </a:rPr>
              <a:t> và hồ sơ</a:t>
            </a:r>
            <a:r>
              <a:rPr sz="5000" spc="-250">
                <a:solidFill>
                  <a:srgbClr val="FFFFFF"/>
                </a:solidFill>
              </a:rPr>
              <a:t> </a:t>
            </a:r>
            <a:r>
              <a:rPr sz="5000" spc="-320" dirty="0">
                <a:solidFill>
                  <a:srgbClr val="FFFFFF"/>
                </a:solidFill>
              </a:rPr>
              <a:t>bồi</a:t>
            </a:r>
            <a:r>
              <a:rPr sz="5000" spc="-229" dirty="0">
                <a:solidFill>
                  <a:srgbClr val="FFFFFF"/>
                </a:solidFill>
              </a:rPr>
              <a:t> </a:t>
            </a:r>
            <a:r>
              <a:rPr sz="5000" spc="-320" dirty="0">
                <a:solidFill>
                  <a:srgbClr val="FFFFFF"/>
                </a:solidFill>
              </a:rPr>
              <a:t>thường</a:t>
            </a:r>
            <a:endParaRPr sz="5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173211" y="0"/>
            <a:ext cx="4013200" cy="6849745"/>
            <a:chOff x="8173211" y="0"/>
            <a:chExt cx="4013200" cy="6849745"/>
          </a:xfrm>
        </p:grpSpPr>
        <p:pic>
          <p:nvPicPr>
            <p:cNvPr id="3" name="object 3"/>
            <p:cNvPicPr/>
            <p:nvPr/>
          </p:nvPicPr>
          <p:blipFill>
            <a:blip r:embed="rId2" cstate="print"/>
            <a:stretch>
              <a:fillRect/>
            </a:stretch>
          </p:blipFill>
          <p:spPr>
            <a:xfrm>
              <a:off x="8178912" y="0"/>
              <a:ext cx="4007387" cy="6849359"/>
            </a:xfrm>
            <a:prstGeom prst="rect">
              <a:avLst/>
            </a:prstGeom>
          </p:spPr>
        </p:pic>
        <p:pic>
          <p:nvPicPr>
            <p:cNvPr id="4" name="object 4"/>
            <p:cNvPicPr/>
            <p:nvPr/>
          </p:nvPicPr>
          <p:blipFill>
            <a:blip r:embed="rId3" cstate="print"/>
            <a:stretch>
              <a:fillRect/>
            </a:stretch>
          </p:blipFill>
          <p:spPr>
            <a:xfrm>
              <a:off x="8173211" y="1978151"/>
              <a:ext cx="3986784" cy="2854452"/>
            </a:xfrm>
            <a:prstGeom prst="rect">
              <a:avLst/>
            </a:prstGeom>
          </p:spPr>
        </p:pic>
      </p:grpSp>
      <p:sp>
        <p:nvSpPr>
          <p:cNvPr id="5" name="object 5"/>
          <p:cNvSpPr txBox="1"/>
          <p:nvPr/>
        </p:nvSpPr>
        <p:spPr>
          <a:xfrm>
            <a:off x="530453" y="337184"/>
            <a:ext cx="3496310" cy="422275"/>
          </a:xfrm>
          <a:prstGeom prst="rect">
            <a:avLst/>
          </a:prstGeom>
        </p:spPr>
        <p:txBody>
          <a:bodyPr vert="horz" wrap="square" lIns="0" tIns="12700" rIns="0" bIns="0" rtlCol="0">
            <a:spAutoFit/>
          </a:bodyPr>
          <a:lstStyle/>
          <a:p>
            <a:pPr marL="12700">
              <a:lnSpc>
                <a:spcPct val="100000"/>
              </a:lnSpc>
              <a:spcBef>
                <a:spcPts val="100"/>
              </a:spcBef>
            </a:pPr>
            <a:r>
              <a:rPr sz="2600" b="1" spc="-220" dirty="0">
                <a:solidFill>
                  <a:srgbClr val="004F8E"/>
                </a:solidFill>
                <a:latin typeface="Verdana"/>
                <a:cs typeface="Verdana"/>
              </a:rPr>
              <a:t>Quy</a:t>
            </a:r>
            <a:r>
              <a:rPr sz="2600" b="1" spc="-114" dirty="0">
                <a:solidFill>
                  <a:srgbClr val="004F8E"/>
                </a:solidFill>
                <a:latin typeface="Verdana"/>
                <a:cs typeface="Verdana"/>
              </a:rPr>
              <a:t> </a:t>
            </a:r>
            <a:r>
              <a:rPr sz="2600" b="1" spc="-160" dirty="0">
                <a:solidFill>
                  <a:srgbClr val="004F8E"/>
                </a:solidFill>
                <a:latin typeface="Verdana"/>
                <a:cs typeface="Verdana"/>
              </a:rPr>
              <a:t>trình</a:t>
            </a:r>
            <a:r>
              <a:rPr sz="2600" b="1" spc="-114" dirty="0">
                <a:solidFill>
                  <a:srgbClr val="004F8E"/>
                </a:solidFill>
                <a:latin typeface="Verdana"/>
                <a:cs typeface="Verdana"/>
              </a:rPr>
              <a:t> </a:t>
            </a:r>
            <a:r>
              <a:rPr sz="2600" b="1" spc="-165" dirty="0">
                <a:solidFill>
                  <a:srgbClr val="004F8E"/>
                </a:solidFill>
                <a:latin typeface="Verdana"/>
                <a:cs typeface="Verdana"/>
              </a:rPr>
              <a:t>bồi</a:t>
            </a:r>
            <a:r>
              <a:rPr sz="2600" b="1" spc="-125" dirty="0">
                <a:solidFill>
                  <a:srgbClr val="004F8E"/>
                </a:solidFill>
                <a:latin typeface="Verdana"/>
                <a:cs typeface="Verdana"/>
              </a:rPr>
              <a:t> </a:t>
            </a:r>
            <a:r>
              <a:rPr sz="2600" b="1" spc="-120" dirty="0">
                <a:solidFill>
                  <a:srgbClr val="004F8E"/>
                </a:solidFill>
                <a:latin typeface="Verdana"/>
                <a:cs typeface="Verdana"/>
              </a:rPr>
              <a:t>thường</a:t>
            </a:r>
            <a:endParaRPr sz="2600">
              <a:latin typeface="Verdana"/>
              <a:cs typeface="Verdana"/>
            </a:endParaRPr>
          </a:p>
        </p:txBody>
      </p:sp>
      <p:pic>
        <p:nvPicPr>
          <p:cNvPr id="6" name="object 6"/>
          <p:cNvPicPr/>
          <p:nvPr/>
        </p:nvPicPr>
        <p:blipFill>
          <a:blip r:embed="rId4" cstate="print"/>
          <a:stretch>
            <a:fillRect/>
          </a:stretch>
        </p:blipFill>
        <p:spPr>
          <a:xfrm>
            <a:off x="1184147" y="1978151"/>
            <a:ext cx="1333500" cy="1333500"/>
          </a:xfrm>
          <a:prstGeom prst="rect">
            <a:avLst/>
          </a:prstGeom>
        </p:spPr>
      </p:pic>
      <p:sp>
        <p:nvSpPr>
          <p:cNvPr id="7" name="object 7"/>
          <p:cNvSpPr txBox="1">
            <a:spLocks noGrp="1"/>
          </p:cNvSpPr>
          <p:nvPr>
            <p:ph type="title"/>
          </p:nvPr>
        </p:nvSpPr>
        <p:spPr>
          <a:xfrm>
            <a:off x="1635379" y="2247138"/>
            <a:ext cx="430530" cy="788035"/>
          </a:xfrm>
          <a:prstGeom prst="rect">
            <a:avLst/>
          </a:prstGeom>
        </p:spPr>
        <p:txBody>
          <a:bodyPr vert="horz" wrap="square" lIns="0" tIns="13335" rIns="0" bIns="0" rtlCol="0">
            <a:spAutoFit/>
          </a:bodyPr>
          <a:lstStyle/>
          <a:p>
            <a:pPr marL="12700">
              <a:lnSpc>
                <a:spcPct val="100000"/>
              </a:lnSpc>
              <a:spcBef>
                <a:spcPts val="105"/>
              </a:spcBef>
            </a:pPr>
            <a:r>
              <a:rPr sz="5000" spc="-445" dirty="0">
                <a:solidFill>
                  <a:srgbClr val="FFFFFF"/>
                </a:solidFill>
              </a:rPr>
              <a:t>1</a:t>
            </a:r>
            <a:endParaRPr sz="5000"/>
          </a:p>
        </p:txBody>
      </p:sp>
      <p:pic>
        <p:nvPicPr>
          <p:cNvPr id="8" name="object 8"/>
          <p:cNvPicPr/>
          <p:nvPr/>
        </p:nvPicPr>
        <p:blipFill>
          <a:blip r:embed="rId5" cstate="print"/>
          <a:stretch>
            <a:fillRect/>
          </a:stretch>
        </p:blipFill>
        <p:spPr>
          <a:xfrm>
            <a:off x="1184147" y="3691128"/>
            <a:ext cx="1333500" cy="1333500"/>
          </a:xfrm>
          <a:prstGeom prst="rect">
            <a:avLst/>
          </a:prstGeom>
        </p:spPr>
      </p:pic>
      <p:sp>
        <p:nvSpPr>
          <p:cNvPr id="9" name="object 9"/>
          <p:cNvSpPr txBox="1"/>
          <p:nvPr/>
        </p:nvSpPr>
        <p:spPr>
          <a:xfrm>
            <a:off x="1635379" y="3959809"/>
            <a:ext cx="430530" cy="788670"/>
          </a:xfrm>
          <a:prstGeom prst="rect">
            <a:avLst/>
          </a:prstGeom>
        </p:spPr>
        <p:txBody>
          <a:bodyPr vert="horz" wrap="square" lIns="0" tIns="13335" rIns="0" bIns="0" rtlCol="0">
            <a:spAutoFit/>
          </a:bodyPr>
          <a:lstStyle/>
          <a:p>
            <a:pPr marL="12700">
              <a:lnSpc>
                <a:spcPct val="100000"/>
              </a:lnSpc>
              <a:spcBef>
                <a:spcPts val="105"/>
              </a:spcBef>
            </a:pPr>
            <a:r>
              <a:rPr sz="5000" b="1" spc="-445" dirty="0">
                <a:solidFill>
                  <a:srgbClr val="FFFFFF"/>
                </a:solidFill>
                <a:latin typeface="Verdana"/>
                <a:cs typeface="Verdana"/>
              </a:rPr>
              <a:t>2</a:t>
            </a:r>
            <a:endParaRPr sz="5000">
              <a:latin typeface="Verdana"/>
              <a:cs typeface="Verdana"/>
            </a:endParaRPr>
          </a:p>
        </p:txBody>
      </p:sp>
      <p:sp>
        <p:nvSpPr>
          <p:cNvPr id="10" name="object 10"/>
          <p:cNvSpPr txBox="1"/>
          <p:nvPr/>
        </p:nvSpPr>
        <p:spPr>
          <a:xfrm>
            <a:off x="2753614" y="2410409"/>
            <a:ext cx="2425065" cy="391795"/>
          </a:xfrm>
          <a:prstGeom prst="rect">
            <a:avLst/>
          </a:prstGeom>
        </p:spPr>
        <p:txBody>
          <a:bodyPr vert="horz" wrap="square" lIns="0" tIns="12700" rIns="0" bIns="0" rtlCol="0">
            <a:spAutoFit/>
          </a:bodyPr>
          <a:lstStyle/>
          <a:p>
            <a:pPr marL="12700">
              <a:lnSpc>
                <a:spcPct val="100000"/>
              </a:lnSpc>
              <a:spcBef>
                <a:spcPts val="100"/>
              </a:spcBef>
            </a:pPr>
            <a:r>
              <a:rPr sz="2400" spc="-204" dirty="0">
                <a:solidFill>
                  <a:srgbClr val="EC2C67"/>
                </a:solidFill>
                <a:latin typeface="Verdana"/>
                <a:cs typeface="Verdana"/>
              </a:rPr>
              <a:t>Bảo</a:t>
            </a:r>
            <a:r>
              <a:rPr sz="2400" spc="-70" dirty="0">
                <a:solidFill>
                  <a:srgbClr val="EC2C67"/>
                </a:solidFill>
                <a:latin typeface="Verdana"/>
                <a:cs typeface="Verdana"/>
              </a:rPr>
              <a:t> </a:t>
            </a:r>
            <a:r>
              <a:rPr sz="2400" spc="-175" dirty="0">
                <a:solidFill>
                  <a:srgbClr val="EC2C67"/>
                </a:solidFill>
                <a:latin typeface="Verdana"/>
                <a:cs typeface="Verdana"/>
              </a:rPr>
              <a:t>lãnh</a:t>
            </a:r>
            <a:r>
              <a:rPr sz="2400" spc="-75" dirty="0">
                <a:solidFill>
                  <a:srgbClr val="EC2C67"/>
                </a:solidFill>
                <a:latin typeface="Verdana"/>
                <a:cs typeface="Verdana"/>
              </a:rPr>
              <a:t> </a:t>
            </a:r>
            <a:r>
              <a:rPr sz="2400" spc="-170" dirty="0">
                <a:solidFill>
                  <a:srgbClr val="EC2C67"/>
                </a:solidFill>
                <a:latin typeface="Verdana"/>
                <a:cs typeface="Verdana"/>
              </a:rPr>
              <a:t>trực</a:t>
            </a:r>
            <a:r>
              <a:rPr sz="2400" spc="-65" dirty="0">
                <a:solidFill>
                  <a:srgbClr val="EC2C67"/>
                </a:solidFill>
                <a:latin typeface="Verdana"/>
                <a:cs typeface="Verdana"/>
              </a:rPr>
              <a:t> </a:t>
            </a:r>
            <a:r>
              <a:rPr sz="2400" spc="-120" dirty="0">
                <a:solidFill>
                  <a:srgbClr val="EC2C67"/>
                </a:solidFill>
                <a:latin typeface="Verdana"/>
                <a:cs typeface="Verdana"/>
              </a:rPr>
              <a:t>tiếp</a:t>
            </a:r>
            <a:endParaRPr sz="2400">
              <a:latin typeface="Verdana"/>
              <a:cs typeface="Verdana"/>
            </a:endParaRPr>
          </a:p>
        </p:txBody>
      </p:sp>
      <p:sp>
        <p:nvSpPr>
          <p:cNvPr id="11" name="object 11"/>
          <p:cNvSpPr txBox="1"/>
          <p:nvPr/>
        </p:nvSpPr>
        <p:spPr>
          <a:xfrm>
            <a:off x="2753614" y="3853688"/>
            <a:ext cx="3220085" cy="756920"/>
          </a:xfrm>
          <a:prstGeom prst="rect">
            <a:avLst/>
          </a:prstGeom>
        </p:spPr>
        <p:txBody>
          <a:bodyPr vert="horz" wrap="square" lIns="0" tIns="12700" rIns="0" bIns="0" rtlCol="0">
            <a:spAutoFit/>
          </a:bodyPr>
          <a:lstStyle/>
          <a:p>
            <a:pPr marL="12700">
              <a:lnSpc>
                <a:spcPct val="100000"/>
              </a:lnSpc>
              <a:spcBef>
                <a:spcPts val="100"/>
              </a:spcBef>
            </a:pPr>
            <a:r>
              <a:rPr sz="2400" spc="-175" dirty="0">
                <a:solidFill>
                  <a:srgbClr val="EC2C67"/>
                </a:solidFill>
                <a:latin typeface="Verdana"/>
                <a:cs typeface="Verdana"/>
              </a:rPr>
              <a:t>Thanh</a:t>
            </a:r>
            <a:r>
              <a:rPr sz="2400" spc="-85" dirty="0">
                <a:solidFill>
                  <a:srgbClr val="EC2C67"/>
                </a:solidFill>
                <a:latin typeface="Verdana"/>
                <a:cs typeface="Verdana"/>
              </a:rPr>
              <a:t> </a:t>
            </a:r>
            <a:r>
              <a:rPr sz="2400" spc="-180" dirty="0">
                <a:solidFill>
                  <a:srgbClr val="EC2C67"/>
                </a:solidFill>
                <a:latin typeface="Verdana"/>
                <a:cs typeface="Verdana"/>
              </a:rPr>
              <a:t>toán</a:t>
            </a:r>
            <a:r>
              <a:rPr sz="2400" spc="-85" dirty="0">
                <a:solidFill>
                  <a:srgbClr val="EC2C67"/>
                </a:solidFill>
                <a:latin typeface="Verdana"/>
                <a:cs typeface="Verdana"/>
              </a:rPr>
              <a:t> </a:t>
            </a:r>
            <a:r>
              <a:rPr sz="2400" spc="-10" dirty="0">
                <a:solidFill>
                  <a:srgbClr val="EC2C67"/>
                </a:solidFill>
                <a:latin typeface="Verdana"/>
                <a:cs typeface="Verdana"/>
              </a:rPr>
              <a:t>trước,</a:t>
            </a:r>
            <a:endParaRPr sz="2400">
              <a:latin typeface="Verdana"/>
              <a:cs typeface="Verdana"/>
            </a:endParaRPr>
          </a:p>
          <a:p>
            <a:pPr marL="12700">
              <a:lnSpc>
                <a:spcPct val="100000"/>
              </a:lnSpc>
            </a:pPr>
            <a:r>
              <a:rPr sz="2400" spc="-155" dirty="0">
                <a:solidFill>
                  <a:srgbClr val="EC2C67"/>
                </a:solidFill>
                <a:latin typeface="Verdana"/>
                <a:cs typeface="Verdana"/>
              </a:rPr>
              <a:t>Yêu</a:t>
            </a:r>
            <a:r>
              <a:rPr sz="2400" spc="-65" dirty="0">
                <a:solidFill>
                  <a:srgbClr val="EC2C67"/>
                </a:solidFill>
                <a:latin typeface="Verdana"/>
                <a:cs typeface="Verdana"/>
              </a:rPr>
              <a:t> </a:t>
            </a:r>
            <a:r>
              <a:rPr sz="2400" spc="-190" dirty="0">
                <a:solidFill>
                  <a:srgbClr val="EC2C67"/>
                </a:solidFill>
                <a:latin typeface="Verdana"/>
                <a:cs typeface="Verdana"/>
              </a:rPr>
              <a:t>cầu</a:t>
            </a:r>
            <a:r>
              <a:rPr sz="2400" spc="-65" dirty="0">
                <a:solidFill>
                  <a:srgbClr val="EC2C67"/>
                </a:solidFill>
                <a:latin typeface="Verdana"/>
                <a:cs typeface="Verdana"/>
              </a:rPr>
              <a:t> </a:t>
            </a:r>
            <a:r>
              <a:rPr sz="2400" spc="-160" dirty="0">
                <a:solidFill>
                  <a:srgbClr val="EC2C67"/>
                </a:solidFill>
                <a:latin typeface="Verdana"/>
                <a:cs typeface="Verdana"/>
              </a:rPr>
              <a:t>bồi</a:t>
            </a:r>
            <a:r>
              <a:rPr sz="2400" spc="-80" dirty="0">
                <a:solidFill>
                  <a:srgbClr val="EC2C67"/>
                </a:solidFill>
                <a:latin typeface="Verdana"/>
                <a:cs typeface="Verdana"/>
              </a:rPr>
              <a:t> </a:t>
            </a:r>
            <a:r>
              <a:rPr sz="2400" spc="-170" dirty="0">
                <a:solidFill>
                  <a:srgbClr val="EC2C67"/>
                </a:solidFill>
                <a:latin typeface="Verdana"/>
                <a:cs typeface="Verdana"/>
              </a:rPr>
              <a:t>thường</a:t>
            </a:r>
            <a:r>
              <a:rPr sz="2400" spc="-90" dirty="0">
                <a:solidFill>
                  <a:srgbClr val="EC2C67"/>
                </a:solidFill>
                <a:latin typeface="Verdana"/>
                <a:cs typeface="Verdana"/>
              </a:rPr>
              <a:t> </a:t>
            </a:r>
            <a:r>
              <a:rPr sz="2400" spc="-135" dirty="0">
                <a:solidFill>
                  <a:srgbClr val="EC2C67"/>
                </a:solidFill>
                <a:latin typeface="Verdana"/>
                <a:cs typeface="Verdana"/>
              </a:rPr>
              <a:t>sau</a:t>
            </a:r>
            <a:endParaRPr sz="2400">
              <a:latin typeface="Verdana"/>
              <a:cs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337184"/>
            <a:ext cx="3496310" cy="422275"/>
          </a:xfrm>
          <a:prstGeom prst="rect">
            <a:avLst/>
          </a:prstGeom>
        </p:spPr>
        <p:txBody>
          <a:bodyPr vert="horz" wrap="square" lIns="0" tIns="12700" rIns="0" bIns="0" rtlCol="0">
            <a:spAutoFit/>
          </a:bodyPr>
          <a:lstStyle/>
          <a:p>
            <a:pPr marL="12700">
              <a:lnSpc>
                <a:spcPct val="100000"/>
              </a:lnSpc>
              <a:spcBef>
                <a:spcPts val="100"/>
              </a:spcBef>
            </a:pPr>
            <a:r>
              <a:rPr sz="2600" spc="-220" dirty="0"/>
              <a:t>Quy</a:t>
            </a:r>
            <a:r>
              <a:rPr sz="2600" spc="-114" dirty="0"/>
              <a:t> </a:t>
            </a:r>
            <a:r>
              <a:rPr sz="2600" spc="-160" dirty="0"/>
              <a:t>trình</a:t>
            </a:r>
            <a:r>
              <a:rPr sz="2600" spc="-114" dirty="0"/>
              <a:t> </a:t>
            </a:r>
            <a:r>
              <a:rPr sz="2600" spc="-165" dirty="0"/>
              <a:t>bồi</a:t>
            </a:r>
            <a:r>
              <a:rPr sz="2600" spc="-125" dirty="0"/>
              <a:t> </a:t>
            </a:r>
            <a:r>
              <a:rPr sz="2600" spc="-120" dirty="0"/>
              <a:t>thường</a:t>
            </a:r>
            <a:endParaRPr sz="2600"/>
          </a:p>
        </p:txBody>
      </p:sp>
      <p:pic>
        <p:nvPicPr>
          <p:cNvPr id="3" name="object 3"/>
          <p:cNvPicPr/>
          <p:nvPr/>
        </p:nvPicPr>
        <p:blipFill>
          <a:blip r:embed="rId2" cstate="print"/>
          <a:stretch>
            <a:fillRect/>
          </a:stretch>
        </p:blipFill>
        <p:spPr>
          <a:xfrm>
            <a:off x="550163" y="862583"/>
            <a:ext cx="1333500" cy="1331976"/>
          </a:xfrm>
          <a:prstGeom prst="rect">
            <a:avLst/>
          </a:prstGeom>
        </p:spPr>
      </p:pic>
      <p:grpSp>
        <p:nvGrpSpPr>
          <p:cNvPr id="4" name="object 4"/>
          <p:cNvGrpSpPr/>
          <p:nvPr/>
        </p:nvGrpSpPr>
        <p:grpSpPr>
          <a:xfrm>
            <a:off x="542544" y="2970276"/>
            <a:ext cx="11227435" cy="2520950"/>
            <a:chOff x="542544" y="2970276"/>
            <a:chExt cx="11227435" cy="2520950"/>
          </a:xfrm>
        </p:grpSpPr>
        <p:sp>
          <p:nvSpPr>
            <p:cNvPr id="5" name="object 5"/>
            <p:cNvSpPr/>
            <p:nvPr/>
          </p:nvSpPr>
          <p:spPr>
            <a:xfrm>
              <a:off x="542544" y="3403092"/>
              <a:ext cx="11227435" cy="2087880"/>
            </a:xfrm>
            <a:custGeom>
              <a:avLst/>
              <a:gdLst/>
              <a:ahLst/>
              <a:cxnLst/>
              <a:rect l="l" t="t" r="r" b="b"/>
              <a:pathLst>
                <a:path w="11227435" h="2087879">
                  <a:moveTo>
                    <a:pt x="11227308" y="0"/>
                  </a:moveTo>
                  <a:lnTo>
                    <a:pt x="0" y="0"/>
                  </a:lnTo>
                  <a:lnTo>
                    <a:pt x="0" y="2087880"/>
                  </a:lnTo>
                  <a:lnTo>
                    <a:pt x="11227308" y="2087880"/>
                  </a:lnTo>
                  <a:lnTo>
                    <a:pt x="11227308" y="0"/>
                  </a:lnTo>
                  <a:close/>
                </a:path>
              </a:pathLst>
            </a:custGeom>
            <a:solidFill>
              <a:srgbClr val="EFEFEF"/>
            </a:solidFill>
          </p:spPr>
          <p:txBody>
            <a:bodyPr wrap="square" lIns="0" tIns="0" rIns="0" bIns="0" rtlCol="0"/>
            <a:lstStyle/>
            <a:p>
              <a:endParaRPr/>
            </a:p>
          </p:txBody>
        </p:sp>
        <p:pic>
          <p:nvPicPr>
            <p:cNvPr id="6" name="object 6"/>
            <p:cNvPicPr/>
            <p:nvPr/>
          </p:nvPicPr>
          <p:blipFill>
            <a:blip r:embed="rId3" cstate="print"/>
            <a:stretch>
              <a:fillRect/>
            </a:stretch>
          </p:blipFill>
          <p:spPr>
            <a:xfrm>
              <a:off x="1074420" y="2970276"/>
              <a:ext cx="498348" cy="496824"/>
            </a:xfrm>
            <a:prstGeom prst="rect">
              <a:avLst/>
            </a:prstGeom>
          </p:spPr>
        </p:pic>
        <p:pic>
          <p:nvPicPr>
            <p:cNvPr id="7" name="object 7"/>
            <p:cNvPicPr/>
            <p:nvPr/>
          </p:nvPicPr>
          <p:blipFill>
            <a:blip r:embed="rId4" cstate="print"/>
            <a:stretch>
              <a:fillRect/>
            </a:stretch>
          </p:blipFill>
          <p:spPr>
            <a:xfrm>
              <a:off x="1612391" y="3043428"/>
              <a:ext cx="408432" cy="406908"/>
            </a:xfrm>
            <a:prstGeom prst="rect">
              <a:avLst/>
            </a:prstGeom>
          </p:spPr>
        </p:pic>
      </p:grpSp>
      <p:sp>
        <p:nvSpPr>
          <p:cNvPr id="8" name="object 8"/>
          <p:cNvSpPr txBox="1"/>
          <p:nvPr/>
        </p:nvSpPr>
        <p:spPr>
          <a:xfrm>
            <a:off x="866952" y="3546094"/>
            <a:ext cx="963930" cy="330200"/>
          </a:xfrm>
          <a:prstGeom prst="rect">
            <a:avLst/>
          </a:prstGeom>
        </p:spPr>
        <p:txBody>
          <a:bodyPr vert="horz" wrap="square" lIns="0" tIns="12065" rIns="0" bIns="0" rtlCol="0">
            <a:spAutoFit/>
          </a:bodyPr>
          <a:lstStyle/>
          <a:p>
            <a:pPr marL="635" algn="ctr">
              <a:lnSpc>
                <a:spcPct val="100000"/>
              </a:lnSpc>
              <a:spcBef>
                <a:spcPts val="95"/>
              </a:spcBef>
            </a:pPr>
            <a:r>
              <a:rPr sz="1000" b="1" spc="-10" dirty="0">
                <a:solidFill>
                  <a:srgbClr val="003864"/>
                </a:solidFill>
                <a:latin typeface="Verdana"/>
                <a:cs typeface="Verdana"/>
              </a:rPr>
              <a:t>Người</a:t>
            </a:r>
            <a:endParaRPr sz="1000">
              <a:latin typeface="Verdana"/>
              <a:cs typeface="Verdana"/>
            </a:endParaRPr>
          </a:p>
          <a:p>
            <a:pPr algn="ctr">
              <a:lnSpc>
                <a:spcPct val="100000"/>
              </a:lnSpc>
            </a:pPr>
            <a:r>
              <a:rPr sz="1000" b="1" spc="-65" dirty="0">
                <a:solidFill>
                  <a:srgbClr val="003864"/>
                </a:solidFill>
                <a:latin typeface="Verdana"/>
                <a:cs typeface="Verdana"/>
              </a:rPr>
              <a:t>được</a:t>
            </a:r>
            <a:r>
              <a:rPr sz="1000" b="1" spc="-45" dirty="0">
                <a:solidFill>
                  <a:srgbClr val="003864"/>
                </a:solidFill>
                <a:latin typeface="Verdana"/>
                <a:cs typeface="Verdana"/>
              </a:rPr>
              <a:t> </a:t>
            </a:r>
            <a:r>
              <a:rPr sz="1000" b="1" spc="-85" dirty="0">
                <a:solidFill>
                  <a:srgbClr val="003864"/>
                </a:solidFill>
                <a:latin typeface="Verdana"/>
                <a:cs typeface="Verdana"/>
              </a:rPr>
              <a:t>bảo</a:t>
            </a:r>
            <a:r>
              <a:rPr sz="1000" b="1" spc="-35" dirty="0">
                <a:solidFill>
                  <a:srgbClr val="003864"/>
                </a:solidFill>
                <a:latin typeface="Verdana"/>
                <a:cs typeface="Verdana"/>
              </a:rPr>
              <a:t> </a:t>
            </a:r>
            <a:r>
              <a:rPr sz="1000" b="1" spc="-30" dirty="0">
                <a:solidFill>
                  <a:srgbClr val="003864"/>
                </a:solidFill>
                <a:latin typeface="Verdana"/>
                <a:cs typeface="Verdana"/>
              </a:rPr>
              <a:t>hiểm</a:t>
            </a:r>
            <a:endParaRPr sz="1000">
              <a:latin typeface="Verdana"/>
              <a:cs typeface="Verdana"/>
            </a:endParaRPr>
          </a:p>
        </p:txBody>
      </p:sp>
      <p:grpSp>
        <p:nvGrpSpPr>
          <p:cNvPr id="9" name="object 9"/>
          <p:cNvGrpSpPr/>
          <p:nvPr/>
        </p:nvGrpSpPr>
        <p:grpSpPr>
          <a:xfrm>
            <a:off x="1652016" y="2547873"/>
            <a:ext cx="9353550" cy="2493645"/>
            <a:chOff x="1652016" y="2547873"/>
            <a:chExt cx="9353550" cy="2493645"/>
          </a:xfrm>
        </p:grpSpPr>
        <p:pic>
          <p:nvPicPr>
            <p:cNvPr id="10" name="object 10"/>
            <p:cNvPicPr/>
            <p:nvPr/>
          </p:nvPicPr>
          <p:blipFill>
            <a:blip r:embed="rId5" cstate="print"/>
            <a:stretch>
              <a:fillRect/>
            </a:stretch>
          </p:blipFill>
          <p:spPr>
            <a:xfrm>
              <a:off x="3172968" y="2845307"/>
              <a:ext cx="556259" cy="556260"/>
            </a:xfrm>
            <a:prstGeom prst="rect">
              <a:avLst/>
            </a:prstGeom>
          </p:spPr>
        </p:pic>
        <p:pic>
          <p:nvPicPr>
            <p:cNvPr id="11" name="object 11"/>
            <p:cNvPicPr/>
            <p:nvPr/>
          </p:nvPicPr>
          <p:blipFill>
            <a:blip r:embed="rId6" cstate="print"/>
            <a:stretch>
              <a:fillRect/>
            </a:stretch>
          </p:blipFill>
          <p:spPr>
            <a:xfrm>
              <a:off x="4896373" y="2842259"/>
              <a:ext cx="300704" cy="437388"/>
            </a:xfrm>
            <a:prstGeom prst="rect">
              <a:avLst/>
            </a:prstGeom>
          </p:spPr>
        </p:pic>
        <p:pic>
          <p:nvPicPr>
            <p:cNvPr id="12" name="object 12"/>
            <p:cNvPicPr/>
            <p:nvPr/>
          </p:nvPicPr>
          <p:blipFill>
            <a:blip r:embed="rId7" cstate="print"/>
            <a:stretch>
              <a:fillRect/>
            </a:stretch>
          </p:blipFill>
          <p:spPr>
            <a:xfrm>
              <a:off x="5012436" y="3162299"/>
              <a:ext cx="68579" cy="70103"/>
            </a:xfrm>
            <a:prstGeom prst="rect">
              <a:avLst/>
            </a:prstGeom>
          </p:spPr>
        </p:pic>
        <p:pic>
          <p:nvPicPr>
            <p:cNvPr id="13" name="object 13"/>
            <p:cNvPicPr/>
            <p:nvPr/>
          </p:nvPicPr>
          <p:blipFill>
            <a:blip r:embed="rId5" cstate="print"/>
            <a:stretch>
              <a:fillRect/>
            </a:stretch>
          </p:blipFill>
          <p:spPr>
            <a:xfrm>
              <a:off x="6409944" y="2845307"/>
              <a:ext cx="556259" cy="556260"/>
            </a:xfrm>
            <a:prstGeom prst="rect">
              <a:avLst/>
            </a:prstGeom>
          </p:spPr>
        </p:pic>
        <p:sp>
          <p:nvSpPr>
            <p:cNvPr id="14" name="object 14"/>
            <p:cNvSpPr/>
            <p:nvPr/>
          </p:nvSpPr>
          <p:spPr>
            <a:xfrm>
              <a:off x="7676387" y="2554223"/>
              <a:ext cx="277495" cy="304800"/>
            </a:xfrm>
            <a:custGeom>
              <a:avLst/>
              <a:gdLst/>
              <a:ahLst/>
              <a:cxnLst/>
              <a:rect l="l" t="t" r="r" b="b"/>
              <a:pathLst>
                <a:path w="277495" h="304800">
                  <a:moveTo>
                    <a:pt x="148716" y="0"/>
                  </a:moveTo>
                  <a:lnTo>
                    <a:pt x="4317" y="0"/>
                  </a:lnTo>
                  <a:lnTo>
                    <a:pt x="0" y="4317"/>
                  </a:lnTo>
                  <a:lnTo>
                    <a:pt x="0" y="266700"/>
                  </a:lnTo>
                  <a:lnTo>
                    <a:pt x="3008" y="281547"/>
                  </a:lnTo>
                  <a:lnTo>
                    <a:pt x="11207" y="293655"/>
                  </a:lnTo>
                  <a:lnTo>
                    <a:pt x="23360" y="301811"/>
                  </a:lnTo>
                  <a:lnTo>
                    <a:pt x="38226" y="304800"/>
                  </a:lnTo>
                  <a:lnTo>
                    <a:pt x="239140" y="304800"/>
                  </a:lnTo>
                  <a:lnTo>
                    <a:pt x="254007" y="301811"/>
                  </a:lnTo>
                  <a:lnTo>
                    <a:pt x="266160" y="293655"/>
                  </a:lnTo>
                  <a:lnTo>
                    <a:pt x="271513" y="285750"/>
                  </a:lnTo>
                  <a:lnTo>
                    <a:pt x="38226" y="285750"/>
                  </a:lnTo>
                  <a:lnTo>
                    <a:pt x="30803" y="284255"/>
                  </a:lnTo>
                  <a:lnTo>
                    <a:pt x="24738" y="280162"/>
                  </a:lnTo>
                  <a:lnTo>
                    <a:pt x="20671" y="274123"/>
                  </a:lnTo>
                  <a:lnTo>
                    <a:pt x="19176" y="266700"/>
                  </a:lnTo>
                  <a:lnTo>
                    <a:pt x="19176" y="19050"/>
                  </a:lnTo>
                  <a:lnTo>
                    <a:pt x="148716" y="19050"/>
                  </a:lnTo>
                  <a:lnTo>
                    <a:pt x="153034" y="14731"/>
                  </a:lnTo>
                  <a:lnTo>
                    <a:pt x="153034" y="4317"/>
                  </a:lnTo>
                  <a:lnTo>
                    <a:pt x="148716" y="0"/>
                  </a:lnTo>
                  <a:close/>
                </a:path>
                <a:path w="277495" h="304800">
                  <a:moveTo>
                    <a:pt x="273050" y="238125"/>
                  </a:moveTo>
                  <a:lnTo>
                    <a:pt x="61721" y="238125"/>
                  </a:lnTo>
                  <a:lnTo>
                    <a:pt x="57403" y="242442"/>
                  </a:lnTo>
                  <a:lnTo>
                    <a:pt x="57403" y="266700"/>
                  </a:lnTo>
                  <a:lnTo>
                    <a:pt x="55889" y="274123"/>
                  </a:lnTo>
                  <a:lnTo>
                    <a:pt x="51768" y="280177"/>
                  </a:lnTo>
                  <a:lnTo>
                    <a:pt x="45670" y="284255"/>
                  </a:lnTo>
                  <a:lnTo>
                    <a:pt x="38226" y="285750"/>
                  </a:lnTo>
                  <a:lnTo>
                    <a:pt x="71373" y="285750"/>
                  </a:lnTo>
                  <a:lnTo>
                    <a:pt x="74675" y="280162"/>
                  </a:lnTo>
                  <a:lnTo>
                    <a:pt x="76333" y="274123"/>
                  </a:lnTo>
                  <a:lnTo>
                    <a:pt x="76453" y="257175"/>
                  </a:lnTo>
                  <a:lnTo>
                    <a:pt x="277367" y="257175"/>
                  </a:lnTo>
                  <a:lnTo>
                    <a:pt x="277367" y="242442"/>
                  </a:lnTo>
                  <a:lnTo>
                    <a:pt x="273050" y="238125"/>
                  </a:lnTo>
                  <a:close/>
                </a:path>
                <a:path w="277495" h="304800">
                  <a:moveTo>
                    <a:pt x="277367" y="257175"/>
                  </a:moveTo>
                  <a:lnTo>
                    <a:pt x="258190" y="257175"/>
                  </a:lnTo>
                  <a:lnTo>
                    <a:pt x="258190" y="266700"/>
                  </a:lnTo>
                  <a:lnTo>
                    <a:pt x="256696" y="274123"/>
                  </a:lnTo>
                  <a:lnTo>
                    <a:pt x="252618" y="280177"/>
                  </a:lnTo>
                  <a:lnTo>
                    <a:pt x="246564" y="284255"/>
                  </a:lnTo>
                  <a:lnTo>
                    <a:pt x="239140" y="285750"/>
                  </a:lnTo>
                  <a:lnTo>
                    <a:pt x="271513" y="285750"/>
                  </a:lnTo>
                  <a:lnTo>
                    <a:pt x="274359" y="281547"/>
                  </a:lnTo>
                  <a:lnTo>
                    <a:pt x="277367" y="266700"/>
                  </a:lnTo>
                  <a:lnTo>
                    <a:pt x="277367" y="257175"/>
                  </a:lnTo>
                  <a:close/>
                </a:path>
              </a:pathLst>
            </a:custGeom>
            <a:solidFill>
              <a:srgbClr val="C53531"/>
            </a:solidFill>
          </p:spPr>
          <p:txBody>
            <a:bodyPr wrap="square" lIns="0" tIns="0" rIns="0" bIns="0" rtlCol="0"/>
            <a:lstStyle/>
            <a:p>
              <a:endParaRPr/>
            </a:p>
          </p:txBody>
        </p:sp>
        <p:sp>
          <p:nvSpPr>
            <p:cNvPr id="15" name="object 15"/>
            <p:cNvSpPr/>
            <p:nvPr/>
          </p:nvSpPr>
          <p:spPr>
            <a:xfrm>
              <a:off x="7676387" y="2554223"/>
              <a:ext cx="277495" cy="304800"/>
            </a:xfrm>
            <a:custGeom>
              <a:avLst/>
              <a:gdLst/>
              <a:ahLst/>
              <a:cxnLst/>
              <a:rect l="l" t="t" r="r" b="b"/>
              <a:pathLst>
                <a:path w="277495" h="304800">
                  <a:moveTo>
                    <a:pt x="9525" y="0"/>
                  </a:moveTo>
                  <a:lnTo>
                    <a:pt x="4317" y="0"/>
                  </a:lnTo>
                  <a:lnTo>
                    <a:pt x="0" y="4317"/>
                  </a:lnTo>
                  <a:lnTo>
                    <a:pt x="0" y="9525"/>
                  </a:lnTo>
                  <a:lnTo>
                    <a:pt x="0" y="266700"/>
                  </a:lnTo>
                  <a:lnTo>
                    <a:pt x="3008" y="281547"/>
                  </a:lnTo>
                  <a:lnTo>
                    <a:pt x="11207" y="293655"/>
                  </a:lnTo>
                  <a:lnTo>
                    <a:pt x="23360" y="301811"/>
                  </a:lnTo>
                  <a:lnTo>
                    <a:pt x="38226" y="304800"/>
                  </a:lnTo>
                  <a:lnTo>
                    <a:pt x="239140" y="304800"/>
                  </a:lnTo>
                  <a:lnTo>
                    <a:pt x="254007" y="301811"/>
                  </a:lnTo>
                  <a:lnTo>
                    <a:pt x="266160" y="293655"/>
                  </a:lnTo>
                  <a:lnTo>
                    <a:pt x="274359" y="281547"/>
                  </a:lnTo>
                  <a:lnTo>
                    <a:pt x="277367" y="266700"/>
                  </a:lnTo>
                  <a:lnTo>
                    <a:pt x="277367" y="247650"/>
                  </a:lnTo>
                  <a:lnTo>
                    <a:pt x="277367" y="242442"/>
                  </a:lnTo>
                  <a:lnTo>
                    <a:pt x="273050" y="238125"/>
                  </a:lnTo>
                  <a:lnTo>
                    <a:pt x="267842" y="238125"/>
                  </a:lnTo>
                  <a:lnTo>
                    <a:pt x="66928" y="238125"/>
                  </a:lnTo>
                  <a:lnTo>
                    <a:pt x="61721" y="238125"/>
                  </a:lnTo>
                  <a:lnTo>
                    <a:pt x="57403" y="242442"/>
                  </a:lnTo>
                  <a:lnTo>
                    <a:pt x="57403" y="247650"/>
                  </a:lnTo>
                  <a:lnTo>
                    <a:pt x="57403" y="266700"/>
                  </a:lnTo>
                  <a:lnTo>
                    <a:pt x="55889" y="274123"/>
                  </a:lnTo>
                  <a:lnTo>
                    <a:pt x="51768" y="280177"/>
                  </a:lnTo>
                  <a:lnTo>
                    <a:pt x="45670" y="284255"/>
                  </a:lnTo>
                  <a:lnTo>
                    <a:pt x="38226" y="285750"/>
                  </a:lnTo>
                  <a:lnTo>
                    <a:pt x="30803" y="284255"/>
                  </a:lnTo>
                  <a:lnTo>
                    <a:pt x="24749" y="280177"/>
                  </a:lnTo>
                  <a:lnTo>
                    <a:pt x="20671" y="274123"/>
                  </a:lnTo>
                  <a:lnTo>
                    <a:pt x="19176" y="266700"/>
                  </a:lnTo>
                  <a:lnTo>
                    <a:pt x="19176" y="19050"/>
                  </a:lnTo>
                  <a:lnTo>
                    <a:pt x="143509" y="19050"/>
                  </a:lnTo>
                  <a:lnTo>
                    <a:pt x="148716" y="19050"/>
                  </a:lnTo>
                  <a:lnTo>
                    <a:pt x="153034" y="14731"/>
                  </a:lnTo>
                  <a:lnTo>
                    <a:pt x="153034" y="9525"/>
                  </a:lnTo>
                  <a:lnTo>
                    <a:pt x="153034" y="4317"/>
                  </a:lnTo>
                  <a:lnTo>
                    <a:pt x="148716" y="0"/>
                  </a:lnTo>
                  <a:lnTo>
                    <a:pt x="143509" y="0"/>
                  </a:lnTo>
                  <a:lnTo>
                    <a:pt x="9525" y="0"/>
                  </a:lnTo>
                  <a:close/>
                </a:path>
                <a:path w="277495" h="304800">
                  <a:moveTo>
                    <a:pt x="239140" y="285750"/>
                  </a:moveTo>
                  <a:lnTo>
                    <a:pt x="71373" y="285750"/>
                  </a:lnTo>
                  <a:lnTo>
                    <a:pt x="74675" y="280162"/>
                  </a:lnTo>
                  <a:lnTo>
                    <a:pt x="76453" y="273685"/>
                  </a:lnTo>
                  <a:lnTo>
                    <a:pt x="76453" y="266700"/>
                  </a:lnTo>
                  <a:lnTo>
                    <a:pt x="76453" y="257175"/>
                  </a:lnTo>
                  <a:lnTo>
                    <a:pt x="258190" y="257175"/>
                  </a:lnTo>
                  <a:lnTo>
                    <a:pt x="258190" y="266700"/>
                  </a:lnTo>
                  <a:lnTo>
                    <a:pt x="256696" y="274123"/>
                  </a:lnTo>
                  <a:lnTo>
                    <a:pt x="252618" y="280177"/>
                  </a:lnTo>
                  <a:lnTo>
                    <a:pt x="246564" y="284255"/>
                  </a:lnTo>
                  <a:lnTo>
                    <a:pt x="239140" y="285750"/>
                  </a:lnTo>
                  <a:close/>
                </a:path>
              </a:pathLst>
            </a:custGeom>
            <a:ln w="12192">
              <a:solidFill>
                <a:srgbClr val="C53531"/>
              </a:solidFill>
            </a:ln>
          </p:spPr>
          <p:txBody>
            <a:bodyPr wrap="square" lIns="0" tIns="0" rIns="0" bIns="0" rtlCol="0"/>
            <a:lstStyle/>
            <a:p>
              <a:endParaRPr/>
            </a:p>
          </p:txBody>
        </p:sp>
        <p:pic>
          <p:nvPicPr>
            <p:cNvPr id="16" name="object 16"/>
            <p:cNvPicPr/>
            <p:nvPr/>
          </p:nvPicPr>
          <p:blipFill>
            <a:blip r:embed="rId8" cstate="print"/>
            <a:stretch>
              <a:fillRect/>
            </a:stretch>
          </p:blipFill>
          <p:spPr>
            <a:xfrm>
              <a:off x="7822692" y="2548127"/>
              <a:ext cx="146303" cy="221488"/>
            </a:xfrm>
            <a:prstGeom prst="rect">
              <a:avLst/>
            </a:prstGeom>
          </p:spPr>
        </p:pic>
        <p:pic>
          <p:nvPicPr>
            <p:cNvPr id="17" name="object 17"/>
            <p:cNvPicPr/>
            <p:nvPr/>
          </p:nvPicPr>
          <p:blipFill>
            <a:blip r:embed="rId9" cstate="print"/>
            <a:stretch>
              <a:fillRect/>
            </a:stretch>
          </p:blipFill>
          <p:spPr>
            <a:xfrm>
              <a:off x="7379207" y="2624327"/>
              <a:ext cx="156337" cy="154813"/>
            </a:xfrm>
            <a:prstGeom prst="rect">
              <a:avLst/>
            </a:prstGeom>
          </p:spPr>
        </p:pic>
        <p:pic>
          <p:nvPicPr>
            <p:cNvPr id="18" name="object 18"/>
            <p:cNvPicPr/>
            <p:nvPr/>
          </p:nvPicPr>
          <p:blipFill>
            <a:blip r:embed="rId10" cstate="print"/>
            <a:stretch>
              <a:fillRect/>
            </a:stretch>
          </p:blipFill>
          <p:spPr>
            <a:xfrm>
              <a:off x="10605516" y="4204716"/>
              <a:ext cx="156337" cy="156336"/>
            </a:xfrm>
            <a:prstGeom prst="rect">
              <a:avLst/>
            </a:prstGeom>
          </p:spPr>
        </p:pic>
        <p:sp>
          <p:nvSpPr>
            <p:cNvPr id="19" name="object 19"/>
            <p:cNvSpPr/>
            <p:nvPr/>
          </p:nvSpPr>
          <p:spPr>
            <a:xfrm>
              <a:off x="10555223" y="4134611"/>
              <a:ext cx="266700" cy="304800"/>
            </a:xfrm>
            <a:custGeom>
              <a:avLst/>
              <a:gdLst/>
              <a:ahLst/>
              <a:cxnLst/>
              <a:rect l="l" t="t" r="r" b="b"/>
              <a:pathLst>
                <a:path w="266700" h="304800">
                  <a:moveTo>
                    <a:pt x="262381" y="0"/>
                  </a:moveTo>
                  <a:lnTo>
                    <a:pt x="4318" y="0"/>
                  </a:lnTo>
                  <a:lnTo>
                    <a:pt x="0" y="4318"/>
                  </a:lnTo>
                  <a:lnTo>
                    <a:pt x="0" y="300481"/>
                  </a:lnTo>
                  <a:lnTo>
                    <a:pt x="4318" y="304800"/>
                  </a:lnTo>
                  <a:lnTo>
                    <a:pt x="262381" y="304800"/>
                  </a:lnTo>
                  <a:lnTo>
                    <a:pt x="266700" y="300481"/>
                  </a:lnTo>
                  <a:lnTo>
                    <a:pt x="266700" y="285750"/>
                  </a:lnTo>
                  <a:lnTo>
                    <a:pt x="19050" y="285750"/>
                  </a:lnTo>
                  <a:lnTo>
                    <a:pt x="19050" y="19050"/>
                  </a:lnTo>
                  <a:lnTo>
                    <a:pt x="266700" y="19050"/>
                  </a:lnTo>
                  <a:lnTo>
                    <a:pt x="266700" y="4318"/>
                  </a:lnTo>
                  <a:lnTo>
                    <a:pt x="262381" y="0"/>
                  </a:lnTo>
                  <a:close/>
                </a:path>
                <a:path w="266700" h="304800">
                  <a:moveTo>
                    <a:pt x="266700" y="19050"/>
                  </a:moveTo>
                  <a:lnTo>
                    <a:pt x="247650" y="19050"/>
                  </a:lnTo>
                  <a:lnTo>
                    <a:pt x="247650" y="285750"/>
                  </a:lnTo>
                  <a:lnTo>
                    <a:pt x="266700" y="285750"/>
                  </a:lnTo>
                  <a:lnTo>
                    <a:pt x="266700" y="19050"/>
                  </a:lnTo>
                  <a:close/>
                </a:path>
              </a:pathLst>
            </a:custGeom>
            <a:solidFill>
              <a:srgbClr val="002C77"/>
            </a:solidFill>
          </p:spPr>
          <p:txBody>
            <a:bodyPr wrap="square" lIns="0" tIns="0" rIns="0" bIns="0" rtlCol="0"/>
            <a:lstStyle/>
            <a:p>
              <a:endParaRPr/>
            </a:p>
          </p:txBody>
        </p:sp>
        <p:sp>
          <p:nvSpPr>
            <p:cNvPr id="20" name="object 20"/>
            <p:cNvSpPr/>
            <p:nvPr/>
          </p:nvSpPr>
          <p:spPr>
            <a:xfrm>
              <a:off x="10555223" y="4134611"/>
              <a:ext cx="266700" cy="304800"/>
            </a:xfrm>
            <a:custGeom>
              <a:avLst/>
              <a:gdLst/>
              <a:ahLst/>
              <a:cxnLst/>
              <a:rect l="l" t="t" r="r" b="b"/>
              <a:pathLst>
                <a:path w="266700" h="304800">
                  <a:moveTo>
                    <a:pt x="0" y="9525"/>
                  </a:moveTo>
                  <a:lnTo>
                    <a:pt x="0" y="4318"/>
                  </a:lnTo>
                  <a:lnTo>
                    <a:pt x="4318" y="0"/>
                  </a:lnTo>
                  <a:lnTo>
                    <a:pt x="9525" y="0"/>
                  </a:lnTo>
                  <a:lnTo>
                    <a:pt x="257175" y="0"/>
                  </a:lnTo>
                  <a:lnTo>
                    <a:pt x="262381" y="0"/>
                  </a:lnTo>
                  <a:lnTo>
                    <a:pt x="266700" y="4318"/>
                  </a:lnTo>
                  <a:lnTo>
                    <a:pt x="266700" y="9525"/>
                  </a:lnTo>
                  <a:lnTo>
                    <a:pt x="266700" y="295275"/>
                  </a:lnTo>
                  <a:lnTo>
                    <a:pt x="266700" y="300481"/>
                  </a:lnTo>
                  <a:lnTo>
                    <a:pt x="262381" y="304800"/>
                  </a:lnTo>
                  <a:lnTo>
                    <a:pt x="257175" y="304800"/>
                  </a:lnTo>
                  <a:lnTo>
                    <a:pt x="9525" y="304800"/>
                  </a:lnTo>
                  <a:lnTo>
                    <a:pt x="4318" y="304800"/>
                  </a:lnTo>
                  <a:lnTo>
                    <a:pt x="0" y="300481"/>
                  </a:lnTo>
                  <a:lnTo>
                    <a:pt x="0" y="295275"/>
                  </a:lnTo>
                  <a:lnTo>
                    <a:pt x="0" y="9525"/>
                  </a:lnTo>
                  <a:close/>
                </a:path>
                <a:path w="266700" h="304800">
                  <a:moveTo>
                    <a:pt x="19050" y="19050"/>
                  </a:moveTo>
                  <a:lnTo>
                    <a:pt x="19050" y="285750"/>
                  </a:lnTo>
                  <a:lnTo>
                    <a:pt x="247650" y="285750"/>
                  </a:lnTo>
                  <a:lnTo>
                    <a:pt x="247650" y="19050"/>
                  </a:lnTo>
                  <a:lnTo>
                    <a:pt x="19050" y="19050"/>
                  </a:lnTo>
                  <a:close/>
                </a:path>
              </a:pathLst>
            </a:custGeom>
            <a:ln w="12192">
              <a:solidFill>
                <a:srgbClr val="003864"/>
              </a:solidFill>
            </a:ln>
          </p:spPr>
          <p:txBody>
            <a:bodyPr wrap="square" lIns="0" tIns="0" rIns="0" bIns="0" rtlCol="0"/>
            <a:lstStyle/>
            <a:p>
              <a:endParaRPr/>
            </a:p>
          </p:txBody>
        </p:sp>
        <p:pic>
          <p:nvPicPr>
            <p:cNvPr id="21" name="object 21"/>
            <p:cNvPicPr/>
            <p:nvPr/>
          </p:nvPicPr>
          <p:blipFill>
            <a:blip r:embed="rId11" cstate="print"/>
            <a:stretch>
              <a:fillRect/>
            </a:stretch>
          </p:blipFill>
          <p:spPr>
            <a:xfrm>
              <a:off x="8812402" y="4488814"/>
              <a:ext cx="155701" cy="119125"/>
            </a:xfrm>
            <a:prstGeom prst="rect">
              <a:avLst/>
            </a:prstGeom>
          </p:spPr>
        </p:pic>
        <p:sp>
          <p:nvSpPr>
            <p:cNvPr id="22" name="object 22"/>
            <p:cNvSpPr/>
            <p:nvPr/>
          </p:nvSpPr>
          <p:spPr>
            <a:xfrm>
              <a:off x="8749284" y="4407407"/>
              <a:ext cx="281940" cy="281940"/>
            </a:xfrm>
            <a:custGeom>
              <a:avLst/>
              <a:gdLst/>
              <a:ahLst/>
              <a:cxnLst/>
              <a:rect l="l" t="t" r="r" b="b"/>
              <a:pathLst>
                <a:path w="281940" h="281939">
                  <a:moveTo>
                    <a:pt x="140970" y="0"/>
                  </a:moveTo>
                  <a:lnTo>
                    <a:pt x="96414" y="7187"/>
                  </a:lnTo>
                  <a:lnTo>
                    <a:pt x="57716" y="27200"/>
                  </a:lnTo>
                  <a:lnTo>
                    <a:pt x="27200" y="57716"/>
                  </a:lnTo>
                  <a:lnTo>
                    <a:pt x="7187" y="96414"/>
                  </a:lnTo>
                  <a:lnTo>
                    <a:pt x="0" y="140970"/>
                  </a:lnTo>
                  <a:lnTo>
                    <a:pt x="7187" y="185525"/>
                  </a:lnTo>
                  <a:lnTo>
                    <a:pt x="27200" y="224223"/>
                  </a:lnTo>
                  <a:lnTo>
                    <a:pt x="57716" y="254739"/>
                  </a:lnTo>
                  <a:lnTo>
                    <a:pt x="96414" y="274752"/>
                  </a:lnTo>
                  <a:lnTo>
                    <a:pt x="140970" y="281940"/>
                  </a:lnTo>
                  <a:lnTo>
                    <a:pt x="185525" y="274752"/>
                  </a:lnTo>
                  <a:lnTo>
                    <a:pt x="205762" y="264287"/>
                  </a:lnTo>
                  <a:lnTo>
                    <a:pt x="140970" y="264287"/>
                  </a:lnTo>
                  <a:lnTo>
                    <a:pt x="92983" y="254591"/>
                  </a:lnTo>
                  <a:lnTo>
                    <a:pt x="53784" y="228155"/>
                  </a:lnTo>
                  <a:lnTo>
                    <a:pt x="27348" y="188956"/>
                  </a:lnTo>
                  <a:lnTo>
                    <a:pt x="17652" y="140970"/>
                  </a:lnTo>
                  <a:lnTo>
                    <a:pt x="27348" y="92983"/>
                  </a:lnTo>
                  <a:lnTo>
                    <a:pt x="53784" y="53784"/>
                  </a:lnTo>
                  <a:lnTo>
                    <a:pt x="92983" y="27348"/>
                  </a:lnTo>
                  <a:lnTo>
                    <a:pt x="140970" y="17653"/>
                  </a:lnTo>
                  <a:lnTo>
                    <a:pt x="205762" y="17653"/>
                  </a:lnTo>
                  <a:lnTo>
                    <a:pt x="185525" y="7187"/>
                  </a:lnTo>
                  <a:lnTo>
                    <a:pt x="140970" y="0"/>
                  </a:lnTo>
                  <a:close/>
                </a:path>
                <a:path w="281940" h="281939">
                  <a:moveTo>
                    <a:pt x="205762" y="17653"/>
                  </a:moveTo>
                  <a:lnTo>
                    <a:pt x="140970" y="17653"/>
                  </a:lnTo>
                  <a:lnTo>
                    <a:pt x="188956" y="27348"/>
                  </a:lnTo>
                  <a:lnTo>
                    <a:pt x="228155" y="53784"/>
                  </a:lnTo>
                  <a:lnTo>
                    <a:pt x="254591" y="92983"/>
                  </a:lnTo>
                  <a:lnTo>
                    <a:pt x="264287" y="140970"/>
                  </a:lnTo>
                  <a:lnTo>
                    <a:pt x="254591" y="188956"/>
                  </a:lnTo>
                  <a:lnTo>
                    <a:pt x="228155" y="228155"/>
                  </a:lnTo>
                  <a:lnTo>
                    <a:pt x="188956" y="254591"/>
                  </a:lnTo>
                  <a:lnTo>
                    <a:pt x="140970" y="264287"/>
                  </a:lnTo>
                  <a:lnTo>
                    <a:pt x="205762" y="264287"/>
                  </a:lnTo>
                  <a:lnTo>
                    <a:pt x="224223" y="254739"/>
                  </a:lnTo>
                  <a:lnTo>
                    <a:pt x="254739" y="224223"/>
                  </a:lnTo>
                  <a:lnTo>
                    <a:pt x="274752" y="185525"/>
                  </a:lnTo>
                  <a:lnTo>
                    <a:pt x="281940" y="140970"/>
                  </a:lnTo>
                  <a:lnTo>
                    <a:pt x="274752" y="96414"/>
                  </a:lnTo>
                  <a:lnTo>
                    <a:pt x="254739" y="57716"/>
                  </a:lnTo>
                  <a:lnTo>
                    <a:pt x="224223" y="27200"/>
                  </a:lnTo>
                  <a:lnTo>
                    <a:pt x="205762" y="17653"/>
                  </a:lnTo>
                  <a:close/>
                </a:path>
              </a:pathLst>
            </a:custGeom>
            <a:solidFill>
              <a:srgbClr val="00AC41"/>
            </a:solidFill>
          </p:spPr>
          <p:txBody>
            <a:bodyPr wrap="square" lIns="0" tIns="0" rIns="0" bIns="0" rtlCol="0"/>
            <a:lstStyle/>
            <a:p>
              <a:endParaRPr/>
            </a:p>
          </p:txBody>
        </p:sp>
        <p:sp>
          <p:nvSpPr>
            <p:cNvPr id="23" name="object 23"/>
            <p:cNvSpPr/>
            <p:nvPr/>
          </p:nvSpPr>
          <p:spPr>
            <a:xfrm>
              <a:off x="8749284" y="4407407"/>
              <a:ext cx="281940" cy="281940"/>
            </a:xfrm>
            <a:custGeom>
              <a:avLst/>
              <a:gdLst/>
              <a:ahLst/>
              <a:cxnLst/>
              <a:rect l="l" t="t" r="r" b="b"/>
              <a:pathLst>
                <a:path w="281940" h="281939">
                  <a:moveTo>
                    <a:pt x="140970" y="17653"/>
                  </a:moveTo>
                  <a:lnTo>
                    <a:pt x="92983" y="27348"/>
                  </a:lnTo>
                  <a:lnTo>
                    <a:pt x="53784" y="53784"/>
                  </a:lnTo>
                  <a:lnTo>
                    <a:pt x="27348" y="92983"/>
                  </a:lnTo>
                  <a:lnTo>
                    <a:pt x="17652" y="140970"/>
                  </a:lnTo>
                  <a:lnTo>
                    <a:pt x="27348" y="188956"/>
                  </a:lnTo>
                  <a:lnTo>
                    <a:pt x="53784" y="228155"/>
                  </a:lnTo>
                  <a:lnTo>
                    <a:pt x="92983" y="254591"/>
                  </a:lnTo>
                  <a:lnTo>
                    <a:pt x="140970" y="264287"/>
                  </a:lnTo>
                  <a:lnTo>
                    <a:pt x="188956" y="254591"/>
                  </a:lnTo>
                  <a:lnTo>
                    <a:pt x="228155" y="228155"/>
                  </a:lnTo>
                  <a:lnTo>
                    <a:pt x="254591" y="188956"/>
                  </a:lnTo>
                  <a:lnTo>
                    <a:pt x="264287" y="140970"/>
                  </a:lnTo>
                  <a:lnTo>
                    <a:pt x="254591" y="92983"/>
                  </a:lnTo>
                  <a:lnTo>
                    <a:pt x="228155" y="53784"/>
                  </a:lnTo>
                  <a:lnTo>
                    <a:pt x="188956" y="27348"/>
                  </a:lnTo>
                  <a:lnTo>
                    <a:pt x="140970" y="17653"/>
                  </a:lnTo>
                  <a:close/>
                </a:path>
                <a:path w="281940" h="281939">
                  <a:moveTo>
                    <a:pt x="0" y="140970"/>
                  </a:moveTo>
                  <a:lnTo>
                    <a:pt x="7187" y="96414"/>
                  </a:lnTo>
                  <a:lnTo>
                    <a:pt x="27200" y="57716"/>
                  </a:lnTo>
                  <a:lnTo>
                    <a:pt x="57716" y="27200"/>
                  </a:lnTo>
                  <a:lnTo>
                    <a:pt x="96414" y="7187"/>
                  </a:lnTo>
                  <a:lnTo>
                    <a:pt x="140970" y="0"/>
                  </a:lnTo>
                  <a:lnTo>
                    <a:pt x="185525" y="7187"/>
                  </a:lnTo>
                  <a:lnTo>
                    <a:pt x="224223" y="27200"/>
                  </a:lnTo>
                  <a:lnTo>
                    <a:pt x="254739" y="57716"/>
                  </a:lnTo>
                  <a:lnTo>
                    <a:pt x="274752" y="96414"/>
                  </a:lnTo>
                  <a:lnTo>
                    <a:pt x="281940" y="140970"/>
                  </a:lnTo>
                  <a:lnTo>
                    <a:pt x="274752" y="185525"/>
                  </a:lnTo>
                  <a:lnTo>
                    <a:pt x="254739" y="224223"/>
                  </a:lnTo>
                  <a:lnTo>
                    <a:pt x="224223" y="254739"/>
                  </a:lnTo>
                  <a:lnTo>
                    <a:pt x="185525" y="274752"/>
                  </a:lnTo>
                  <a:lnTo>
                    <a:pt x="140970" y="281940"/>
                  </a:lnTo>
                  <a:lnTo>
                    <a:pt x="96414" y="274752"/>
                  </a:lnTo>
                  <a:lnTo>
                    <a:pt x="57716" y="254739"/>
                  </a:lnTo>
                  <a:lnTo>
                    <a:pt x="27200" y="224223"/>
                  </a:lnTo>
                  <a:lnTo>
                    <a:pt x="7187" y="185525"/>
                  </a:lnTo>
                  <a:lnTo>
                    <a:pt x="0" y="140970"/>
                  </a:lnTo>
                  <a:close/>
                </a:path>
              </a:pathLst>
            </a:custGeom>
            <a:ln w="12192">
              <a:solidFill>
                <a:srgbClr val="00AC41"/>
              </a:solidFill>
            </a:ln>
          </p:spPr>
          <p:txBody>
            <a:bodyPr wrap="square" lIns="0" tIns="0" rIns="0" bIns="0" rtlCol="0"/>
            <a:lstStyle/>
            <a:p>
              <a:endParaRPr/>
            </a:p>
          </p:txBody>
        </p:sp>
        <p:pic>
          <p:nvPicPr>
            <p:cNvPr id="24" name="object 24"/>
            <p:cNvPicPr/>
            <p:nvPr/>
          </p:nvPicPr>
          <p:blipFill>
            <a:blip r:embed="rId12" cstate="print"/>
            <a:stretch>
              <a:fillRect/>
            </a:stretch>
          </p:blipFill>
          <p:spPr>
            <a:xfrm>
              <a:off x="9402191" y="4481194"/>
              <a:ext cx="135890" cy="137413"/>
            </a:xfrm>
            <a:prstGeom prst="rect">
              <a:avLst/>
            </a:prstGeom>
          </p:spPr>
        </p:pic>
        <p:sp>
          <p:nvSpPr>
            <p:cNvPr id="25" name="object 25"/>
            <p:cNvSpPr/>
            <p:nvPr/>
          </p:nvSpPr>
          <p:spPr>
            <a:xfrm>
              <a:off x="9329927" y="4408931"/>
              <a:ext cx="280670" cy="281940"/>
            </a:xfrm>
            <a:custGeom>
              <a:avLst/>
              <a:gdLst/>
              <a:ahLst/>
              <a:cxnLst/>
              <a:rect l="l" t="t" r="r" b="b"/>
              <a:pathLst>
                <a:path w="280670" h="281939">
                  <a:moveTo>
                    <a:pt x="140207" y="0"/>
                  </a:moveTo>
                  <a:lnTo>
                    <a:pt x="95877" y="7187"/>
                  </a:lnTo>
                  <a:lnTo>
                    <a:pt x="57387" y="27200"/>
                  </a:lnTo>
                  <a:lnTo>
                    <a:pt x="27041" y="57716"/>
                  </a:lnTo>
                  <a:lnTo>
                    <a:pt x="7144" y="96414"/>
                  </a:lnTo>
                  <a:lnTo>
                    <a:pt x="0" y="140970"/>
                  </a:lnTo>
                  <a:lnTo>
                    <a:pt x="7144" y="185525"/>
                  </a:lnTo>
                  <a:lnTo>
                    <a:pt x="27041" y="224223"/>
                  </a:lnTo>
                  <a:lnTo>
                    <a:pt x="57387" y="254739"/>
                  </a:lnTo>
                  <a:lnTo>
                    <a:pt x="95877" y="274752"/>
                  </a:lnTo>
                  <a:lnTo>
                    <a:pt x="140207" y="281940"/>
                  </a:lnTo>
                  <a:lnTo>
                    <a:pt x="184538" y="274752"/>
                  </a:lnTo>
                  <a:lnTo>
                    <a:pt x="204666" y="264287"/>
                  </a:lnTo>
                  <a:lnTo>
                    <a:pt x="140207" y="264287"/>
                  </a:lnTo>
                  <a:lnTo>
                    <a:pt x="92428" y="254591"/>
                  </a:lnTo>
                  <a:lnTo>
                    <a:pt x="53435" y="228155"/>
                  </a:lnTo>
                  <a:lnTo>
                    <a:pt x="27158" y="188956"/>
                  </a:lnTo>
                  <a:lnTo>
                    <a:pt x="17525" y="140970"/>
                  </a:lnTo>
                  <a:lnTo>
                    <a:pt x="27158" y="92983"/>
                  </a:lnTo>
                  <a:lnTo>
                    <a:pt x="53435" y="53784"/>
                  </a:lnTo>
                  <a:lnTo>
                    <a:pt x="92428" y="27348"/>
                  </a:lnTo>
                  <a:lnTo>
                    <a:pt x="140207" y="17653"/>
                  </a:lnTo>
                  <a:lnTo>
                    <a:pt x="204666" y="17653"/>
                  </a:lnTo>
                  <a:lnTo>
                    <a:pt x="184538" y="7187"/>
                  </a:lnTo>
                  <a:lnTo>
                    <a:pt x="140207" y="0"/>
                  </a:lnTo>
                  <a:close/>
                </a:path>
                <a:path w="280670" h="281939">
                  <a:moveTo>
                    <a:pt x="204666" y="17653"/>
                  </a:moveTo>
                  <a:lnTo>
                    <a:pt x="140207" y="17653"/>
                  </a:lnTo>
                  <a:lnTo>
                    <a:pt x="187987" y="27348"/>
                  </a:lnTo>
                  <a:lnTo>
                    <a:pt x="226980" y="53784"/>
                  </a:lnTo>
                  <a:lnTo>
                    <a:pt x="253257" y="92983"/>
                  </a:lnTo>
                  <a:lnTo>
                    <a:pt x="262890" y="140970"/>
                  </a:lnTo>
                  <a:lnTo>
                    <a:pt x="253257" y="188956"/>
                  </a:lnTo>
                  <a:lnTo>
                    <a:pt x="226980" y="228155"/>
                  </a:lnTo>
                  <a:lnTo>
                    <a:pt x="187987" y="254591"/>
                  </a:lnTo>
                  <a:lnTo>
                    <a:pt x="140207" y="264287"/>
                  </a:lnTo>
                  <a:lnTo>
                    <a:pt x="204666" y="264287"/>
                  </a:lnTo>
                  <a:lnTo>
                    <a:pt x="223028" y="254739"/>
                  </a:lnTo>
                  <a:lnTo>
                    <a:pt x="253374" y="224223"/>
                  </a:lnTo>
                  <a:lnTo>
                    <a:pt x="273271" y="185525"/>
                  </a:lnTo>
                  <a:lnTo>
                    <a:pt x="280416" y="140970"/>
                  </a:lnTo>
                  <a:lnTo>
                    <a:pt x="273271" y="96414"/>
                  </a:lnTo>
                  <a:lnTo>
                    <a:pt x="253374" y="57716"/>
                  </a:lnTo>
                  <a:lnTo>
                    <a:pt x="223028" y="27200"/>
                  </a:lnTo>
                  <a:lnTo>
                    <a:pt x="204666" y="17653"/>
                  </a:lnTo>
                  <a:close/>
                </a:path>
              </a:pathLst>
            </a:custGeom>
            <a:solidFill>
              <a:srgbClr val="C53531"/>
            </a:solidFill>
          </p:spPr>
          <p:txBody>
            <a:bodyPr wrap="square" lIns="0" tIns="0" rIns="0" bIns="0" rtlCol="0"/>
            <a:lstStyle/>
            <a:p>
              <a:endParaRPr/>
            </a:p>
          </p:txBody>
        </p:sp>
        <p:sp>
          <p:nvSpPr>
            <p:cNvPr id="26" name="object 26"/>
            <p:cNvSpPr/>
            <p:nvPr/>
          </p:nvSpPr>
          <p:spPr>
            <a:xfrm>
              <a:off x="9329927" y="4408931"/>
              <a:ext cx="280670" cy="281940"/>
            </a:xfrm>
            <a:custGeom>
              <a:avLst/>
              <a:gdLst/>
              <a:ahLst/>
              <a:cxnLst/>
              <a:rect l="l" t="t" r="r" b="b"/>
              <a:pathLst>
                <a:path w="280670" h="281939">
                  <a:moveTo>
                    <a:pt x="140207" y="0"/>
                  </a:moveTo>
                  <a:lnTo>
                    <a:pt x="95877" y="7187"/>
                  </a:lnTo>
                  <a:lnTo>
                    <a:pt x="57387" y="27200"/>
                  </a:lnTo>
                  <a:lnTo>
                    <a:pt x="27041" y="57716"/>
                  </a:lnTo>
                  <a:lnTo>
                    <a:pt x="7144" y="96414"/>
                  </a:lnTo>
                  <a:lnTo>
                    <a:pt x="0" y="140970"/>
                  </a:lnTo>
                  <a:lnTo>
                    <a:pt x="7144" y="185525"/>
                  </a:lnTo>
                  <a:lnTo>
                    <a:pt x="27041" y="224223"/>
                  </a:lnTo>
                  <a:lnTo>
                    <a:pt x="57387" y="254739"/>
                  </a:lnTo>
                  <a:lnTo>
                    <a:pt x="95877" y="274752"/>
                  </a:lnTo>
                  <a:lnTo>
                    <a:pt x="140207" y="281940"/>
                  </a:lnTo>
                  <a:lnTo>
                    <a:pt x="184538" y="274752"/>
                  </a:lnTo>
                  <a:lnTo>
                    <a:pt x="223028" y="254739"/>
                  </a:lnTo>
                  <a:lnTo>
                    <a:pt x="253374" y="224223"/>
                  </a:lnTo>
                  <a:lnTo>
                    <a:pt x="273271" y="185525"/>
                  </a:lnTo>
                  <a:lnTo>
                    <a:pt x="280416" y="140970"/>
                  </a:lnTo>
                  <a:lnTo>
                    <a:pt x="273271" y="96414"/>
                  </a:lnTo>
                  <a:lnTo>
                    <a:pt x="253374" y="57716"/>
                  </a:lnTo>
                  <a:lnTo>
                    <a:pt x="223028" y="27200"/>
                  </a:lnTo>
                  <a:lnTo>
                    <a:pt x="184538" y="7187"/>
                  </a:lnTo>
                  <a:lnTo>
                    <a:pt x="140207" y="0"/>
                  </a:lnTo>
                  <a:close/>
                </a:path>
                <a:path w="280670" h="281939">
                  <a:moveTo>
                    <a:pt x="17525" y="140970"/>
                  </a:moveTo>
                  <a:lnTo>
                    <a:pt x="27158" y="92983"/>
                  </a:lnTo>
                  <a:lnTo>
                    <a:pt x="53435" y="53784"/>
                  </a:lnTo>
                  <a:lnTo>
                    <a:pt x="92428" y="27348"/>
                  </a:lnTo>
                  <a:lnTo>
                    <a:pt x="140207" y="17653"/>
                  </a:lnTo>
                  <a:lnTo>
                    <a:pt x="187987" y="27348"/>
                  </a:lnTo>
                  <a:lnTo>
                    <a:pt x="226980" y="53784"/>
                  </a:lnTo>
                  <a:lnTo>
                    <a:pt x="253257" y="92983"/>
                  </a:lnTo>
                  <a:lnTo>
                    <a:pt x="262890" y="140970"/>
                  </a:lnTo>
                  <a:lnTo>
                    <a:pt x="253257" y="188956"/>
                  </a:lnTo>
                  <a:lnTo>
                    <a:pt x="226980" y="228155"/>
                  </a:lnTo>
                  <a:lnTo>
                    <a:pt x="187987" y="254591"/>
                  </a:lnTo>
                  <a:lnTo>
                    <a:pt x="140207" y="264287"/>
                  </a:lnTo>
                  <a:lnTo>
                    <a:pt x="92428" y="254591"/>
                  </a:lnTo>
                  <a:lnTo>
                    <a:pt x="53435" y="228155"/>
                  </a:lnTo>
                  <a:lnTo>
                    <a:pt x="27158" y="188956"/>
                  </a:lnTo>
                  <a:lnTo>
                    <a:pt x="17525" y="140970"/>
                  </a:lnTo>
                  <a:close/>
                </a:path>
              </a:pathLst>
            </a:custGeom>
            <a:ln w="12192">
              <a:solidFill>
                <a:srgbClr val="C53531"/>
              </a:solidFill>
            </a:ln>
          </p:spPr>
          <p:txBody>
            <a:bodyPr wrap="square" lIns="0" tIns="0" rIns="0" bIns="0" rtlCol="0"/>
            <a:lstStyle/>
            <a:p>
              <a:endParaRPr/>
            </a:p>
          </p:txBody>
        </p:sp>
        <p:sp>
          <p:nvSpPr>
            <p:cNvPr id="27" name="object 27"/>
            <p:cNvSpPr/>
            <p:nvPr/>
          </p:nvSpPr>
          <p:spPr>
            <a:xfrm>
              <a:off x="1659636" y="3471671"/>
              <a:ext cx="3234055" cy="0"/>
            </a:xfrm>
            <a:custGeom>
              <a:avLst/>
              <a:gdLst/>
              <a:ahLst/>
              <a:cxnLst/>
              <a:rect l="l" t="t" r="r" b="b"/>
              <a:pathLst>
                <a:path w="3234054">
                  <a:moveTo>
                    <a:pt x="0" y="0"/>
                  </a:moveTo>
                  <a:lnTo>
                    <a:pt x="1599691" y="0"/>
                  </a:lnTo>
                </a:path>
                <a:path w="3234054">
                  <a:moveTo>
                    <a:pt x="2162555" y="0"/>
                  </a:moveTo>
                  <a:lnTo>
                    <a:pt x="3234054" y="0"/>
                  </a:lnTo>
                </a:path>
              </a:pathLst>
            </a:custGeom>
            <a:ln w="15240">
              <a:solidFill>
                <a:srgbClr val="003864"/>
              </a:solidFill>
              <a:prstDash val="sysDash"/>
            </a:ln>
          </p:spPr>
          <p:txBody>
            <a:bodyPr wrap="square" lIns="0" tIns="0" rIns="0" bIns="0" rtlCol="0"/>
            <a:lstStyle/>
            <a:p>
              <a:endParaRPr/>
            </a:p>
          </p:txBody>
        </p:sp>
        <p:pic>
          <p:nvPicPr>
            <p:cNvPr id="28" name="object 28"/>
            <p:cNvPicPr/>
            <p:nvPr/>
          </p:nvPicPr>
          <p:blipFill>
            <a:blip r:embed="rId3" cstate="print"/>
            <a:stretch>
              <a:fillRect/>
            </a:stretch>
          </p:blipFill>
          <p:spPr>
            <a:xfrm>
              <a:off x="4500372" y="2964179"/>
              <a:ext cx="498348" cy="498348"/>
            </a:xfrm>
            <a:prstGeom prst="rect">
              <a:avLst/>
            </a:prstGeom>
          </p:spPr>
        </p:pic>
        <p:sp>
          <p:nvSpPr>
            <p:cNvPr id="29" name="object 29"/>
            <p:cNvSpPr/>
            <p:nvPr/>
          </p:nvSpPr>
          <p:spPr>
            <a:xfrm>
              <a:off x="7222236" y="3192652"/>
              <a:ext cx="3159760" cy="1784350"/>
            </a:xfrm>
            <a:custGeom>
              <a:avLst/>
              <a:gdLst/>
              <a:ahLst/>
              <a:cxnLst/>
              <a:rect l="l" t="t" r="r" b="b"/>
              <a:pathLst>
                <a:path w="3159759" h="1784350">
                  <a:moveTo>
                    <a:pt x="45720" y="1729359"/>
                  </a:moveTo>
                  <a:lnTo>
                    <a:pt x="30480" y="1729359"/>
                  </a:lnTo>
                  <a:lnTo>
                    <a:pt x="30480" y="1784223"/>
                  </a:lnTo>
                  <a:lnTo>
                    <a:pt x="45720" y="1784223"/>
                  </a:lnTo>
                  <a:lnTo>
                    <a:pt x="45720" y="1729359"/>
                  </a:lnTo>
                  <a:close/>
                </a:path>
                <a:path w="3159759" h="1784350">
                  <a:moveTo>
                    <a:pt x="45720" y="1622679"/>
                  </a:moveTo>
                  <a:lnTo>
                    <a:pt x="30480" y="1622679"/>
                  </a:lnTo>
                  <a:lnTo>
                    <a:pt x="30480" y="1683639"/>
                  </a:lnTo>
                  <a:lnTo>
                    <a:pt x="45720" y="1683639"/>
                  </a:lnTo>
                  <a:lnTo>
                    <a:pt x="45720" y="1622679"/>
                  </a:lnTo>
                  <a:close/>
                </a:path>
                <a:path w="3159759" h="1784350">
                  <a:moveTo>
                    <a:pt x="45720" y="1515999"/>
                  </a:moveTo>
                  <a:lnTo>
                    <a:pt x="30480" y="1515999"/>
                  </a:lnTo>
                  <a:lnTo>
                    <a:pt x="30480" y="1576959"/>
                  </a:lnTo>
                  <a:lnTo>
                    <a:pt x="45720" y="1576959"/>
                  </a:lnTo>
                  <a:lnTo>
                    <a:pt x="45720" y="1515999"/>
                  </a:lnTo>
                  <a:close/>
                </a:path>
                <a:path w="3159759" h="1784350">
                  <a:moveTo>
                    <a:pt x="45720" y="1409319"/>
                  </a:moveTo>
                  <a:lnTo>
                    <a:pt x="30480" y="1409319"/>
                  </a:lnTo>
                  <a:lnTo>
                    <a:pt x="30480" y="1470279"/>
                  </a:lnTo>
                  <a:lnTo>
                    <a:pt x="45720" y="1470279"/>
                  </a:lnTo>
                  <a:lnTo>
                    <a:pt x="45720" y="1409319"/>
                  </a:lnTo>
                  <a:close/>
                </a:path>
                <a:path w="3159759" h="1784350">
                  <a:moveTo>
                    <a:pt x="45720" y="1302639"/>
                  </a:moveTo>
                  <a:lnTo>
                    <a:pt x="30480" y="1302639"/>
                  </a:lnTo>
                  <a:lnTo>
                    <a:pt x="30480" y="1363599"/>
                  </a:lnTo>
                  <a:lnTo>
                    <a:pt x="45720" y="1363599"/>
                  </a:lnTo>
                  <a:lnTo>
                    <a:pt x="45720" y="1302639"/>
                  </a:lnTo>
                  <a:close/>
                </a:path>
                <a:path w="3159759" h="1784350">
                  <a:moveTo>
                    <a:pt x="45720" y="1195959"/>
                  </a:moveTo>
                  <a:lnTo>
                    <a:pt x="30480" y="1195959"/>
                  </a:lnTo>
                  <a:lnTo>
                    <a:pt x="30480" y="1256919"/>
                  </a:lnTo>
                  <a:lnTo>
                    <a:pt x="45720" y="1256919"/>
                  </a:lnTo>
                  <a:lnTo>
                    <a:pt x="45720" y="1195959"/>
                  </a:lnTo>
                  <a:close/>
                </a:path>
                <a:path w="3159759" h="1784350">
                  <a:moveTo>
                    <a:pt x="45720" y="1089279"/>
                  </a:moveTo>
                  <a:lnTo>
                    <a:pt x="30480" y="1089279"/>
                  </a:lnTo>
                  <a:lnTo>
                    <a:pt x="30480" y="1150239"/>
                  </a:lnTo>
                  <a:lnTo>
                    <a:pt x="45720" y="1150239"/>
                  </a:lnTo>
                  <a:lnTo>
                    <a:pt x="45720" y="1089279"/>
                  </a:lnTo>
                  <a:close/>
                </a:path>
                <a:path w="3159759" h="1784350">
                  <a:moveTo>
                    <a:pt x="45720" y="982599"/>
                  </a:moveTo>
                  <a:lnTo>
                    <a:pt x="30480" y="982599"/>
                  </a:lnTo>
                  <a:lnTo>
                    <a:pt x="30480" y="1043559"/>
                  </a:lnTo>
                  <a:lnTo>
                    <a:pt x="45720" y="1043559"/>
                  </a:lnTo>
                  <a:lnTo>
                    <a:pt x="45720" y="982599"/>
                  </a:lnTo>
                  <a:close/>
                </a:path>
                <a:path w="3159759" h="1784350">
                  <a:moveTo>
                    <a:pt x="45720" y="875919"/>
                  </a:moveTo>
                  <a:lnTo>
                    <a:pt x="30480" y="875919"/>
                  </a:lnTo>
                  <a:lnTo>
                    <a:pt x="30480" y="936879"/>
                  </a:lnTo>
                  <a:lnTo>
                    <a:pt x="45720" y="936879"/>
                  </a:lnTo>
                  <a:lnTo>
                    <a:pt x="45720" y="875919"/>
                  </a:lnTo>
                  <a:close/>
                </a:path>
                <a:path w="3159759" h="1784350">
                  <a:moveTo>
                    <a:pt x="45720" y="769239"/>
                  </a:moveTo>
                  <a:lnTo>
                    <a:pt x="30480" y="769239"/>
                  </a:lnTo>
                  <a:lnTo>
                    <a:pt x="30480" y="830199"/>
                  </a:lnTo>
                  <a:lnTo>
                    <a:pt x="45720" y="830199"/>
                  </a:lnTo>
                  <a:lnTo>
                    <a:pt x="45720" y="769239"/>
                  </a:lnTo>
                  <a:close/>
                </a:path>
                <a:path w="3159759" h="1784350">
                  <a:moveTo>
                    <a:pt x="45720" y="662559"/>
                  </a:moveTo>
                  <a:lnTo>
                    <a:pt x="30480" y="662559"/>
                  </a:lnTo>
                  <a:lnTo>
                    <a:pt x="30480" y="723519"/>
                  </a:lnTo>
                  <a:lnTo>
                    <a:pt x="45720" y="723519"/>
                  </a:lnTo>
                  <a:lnTo>
                    <a:pt x="45720" y="662559"/>
                  </a:lnTo>
                  <a:close/>
                </a:path>
                <a:path w="3159759" h="1784350">
                  <a:moveTo>
                    <a:pt x="45720" y="555879"/>
                  </a:moveTo>
                  <a:lnTo>
                    <a:pt x="30480" y="555879"/>
                  </a:lnTo>
                  <a:lnTo>
                    <a:pt x="30480" y="616839"/>
                  </a:lnTo>
                  <a:lnTo>
                    <a:pt x="45720" y="616839"/>
                  </a:lnTo>
                  <a:lnTo>
                    <a:pt x="45720" y="555879"/>
                  </a:lnTo>
                  <a:close/>
                </a:path>
                <a:path w="3159759" h="1784350">
                  <a:moveTo>
                    <a:pt x="45720" y="449199"/>
                  </a:moveTo>
                  <a:lnTo>
                    <a:pt x="30480" y="449199"/>
                  </a:lnTo>
                  <a:lnTo>
                    <a:pt x="30480" y="510159"/>
                  </a:lnTo>
                  <a:lnTo>
                    <a:pt x="45720" y="510159"/>
                  </a:lnTo>
                  <a:lnTo>
                    <a:pt x="45720" y="449199"/>
                  </a:lnTo>
                  <a:close/>
                </a:path>
                <a:path w="3159759" h="1784350">
                  <a:moveTo>
                    <a:pt x="76200" y="355219"/>
                  </a:moveTo>
                  <a:lnTo>
                    <a:pt x="69850" y="342519"/>
                  </a:lnTo>
                  <a:lnTo>
                    <a:pt x="38100" y="279019"/>
                  </a:lnTo>
                  <a:lnTo>
                    <a:pt x="0" y="355219"/>
                  </a:lnTo>
                  <a:lnTo>
                    <a:pt x="30480" y="355219"/>
                  </a:lnTo>
                  <a:lnTo>
                    <a:pt x="30480" y="403491"/>
                  </a:lnTo>
                  <a:lnTo>
                    <a:pt x="45720" y="403491"/>
                  </a:lnTo>
                  <a:lnTo>
                    <a:pt x="45720" y="355219"/>
                  </a:lnTo>
                  <a:lnTo>
                    <a:pt x="76200" y="355219"/>
                  </a:lnTo>
                  <a:close/>
                </a:path>
                <a:path w="3159759" h="1784350">
                  <a:moveTo>
                    <a:pt x="684276" y="9779"/>
                  </a:moveTo>
                  <a:lnTo>
                    <a:pt x="623316" y="9271"/>
                  </a:lnTo>
                  <a:lnTo>
                    <a:pt x="623189" y="24511"/>
                  </a:lnTo>
                  <a:lnTo>
                    <a:pt x="684149" y="25019"/>
                  </a:lnTo>
                  <a:lnTo>
                    <a:pt x="684276" y="9779"/>
                  </a:lnTo>
                  <a:close/>
                </a:path>
                <a:path w="3159759" h="1784350">
                  <a:moveTo>
                    <a:pt x="790956" y="10668"/>
                  </a:moveTo>
                  <a:lnTo>
                    <a:pt x="729996" y="10160"/>
                  </a:lnTo>
                  <a:lnTo>
                    <a:pt x="729869" y="25400"/>
                  </a:lnTo>
                  <a:lnTo>
                    <a:pt x="790829" y="25908"/>
                  </a:lnTo>
                  <a:lnTo>
                    <a:pt x="790956" y="10668"/>
                  </a:lnTo>
                  <a:close/>
                </a:path>
                <a:path w="3159759" h="1784350">
                  <a:moveTo>
                    <a:pt x="897636" y="11684"/>
                  </a:moveTo>
                  <a:lnTo>
                    <a:pt x="836676" y="11049"/>
                  </a:lnTo>
                  <a:lnTo>
                    <a:pt x="836549" y="26289"/>
                  </a:lnTo>
                  <a:lnTo>
                    <a:pt x="897509" y="26924"/>
                  </a:lnTo>
                  <a:lnTo>
                    <a:pt x="897636" y="11684"/>
                  </a:lnTo>
                  <a:close/>
                </a:path>
                <a:path w="3159759" h="1784350">
                  <a:moveTo>
                    <a:pt x="1004316" y="12573"/>
                  </a:moveTo>
                  <a:lnTo>
                    <a:pt x="943356" y="12065"/>
                  </a:lnTo>
                  <a:lnTo>
                    <a:pt x="943229" y="27305"/>
                  </a:lnTo>
                  <a:lnTo>
                    <a:pt x="1004189" y="27813"/>
                  </a:lnTo>
                  <a:lnTo>
                    <a:pt x="1004316" y="12573"/>
                  </a:lnTo>
                  <a:close/>
                </a:path>
                <a:path w="3159759" h="1784350">
                  <a:moveTo>
                    <a:pt x="1110996" y="13462"/>
                  </a:moveTo>
                  <a:lnTo>
                    <a:pt x="1050036" y="12954"/>
                  </a:lnTo>
                  <a:lnTo>
                    <a:pt x="1049909" y="28194"/>
                  </a:lnTo>
                  <a:lnTo>
                    <a:pt x="1110869" y="28702"/>
                  </a:lnTo>
                  <a:lnTo>
                    <a:pt x="1110996" y="13462"/>
                  </a:lnTo>
                  <a:close/>
                </a:path>
                <a:path w="3159759" h="1784350">
                  <a:moveTo>
                    <a:pt x="1217676" y="14351"/>
                  </a:moveTo>
                  <a:lnTo>
                    <a:pt x="1156716" y="13843"/>
                  </a:lnTo>
                  <a:lnTo>
                    <a:pt x="1156589" y="29083"/>
                  </a:lnTo>
                  <a:lnTo>
                    <a:pt x="1217549" y="29591"/>
                  </a:lnTo>
                  <a:lnTo>
                    <a:pt x="1217676" y="14351"/>
                  </a:lnTo>
                  <a:close/>
                </a:path>
                <a:path w="3159759" h="1784350">
                  <a:moveTo>
                    <a:pt x="1324356" y="15367"/>
                  </a:moveTo>
                  <a:lnTo>
                    <a:pt x="1263396" y="14732"/>
                  </a:lnTo>
                  <a:lnTo>
                    <a:pt x="1263269" y="29972"/>
                  </a:lnTo>
                  <a:lnTo>
                    <a:pt x="1324229" y="30607"/>
                  </a:lnTo>
                  <a:lnTo>
                    <a:pt x="1324356" y="15367"/>
                  </a:lnTo>
                  <a:close/>
                </a:path>
                <a:path w="3159759" h="1784350">
                  <a:moveTo>
                    <a:pt x="1431036" y="16256"/>
                  </a:moveTo>
                  <a:lnTo>
                    <a:pt x="1370076" y="15748"/>
                  </a:lnTo>
                  <a:lnTo>
                    <a:pt x="1369949" y="30988"/>
                  </a:lnTo>
                  <a:lnTo>
                    <a:pt x="1430909" y="31496"/>
                  </a:lnTo>
                  <a:lnTo>
                    <a:pt x="1431036" y="16256"/>
                  </a:lnTo>
                  <a:close/>
                </a:path>
                <a:path w="3159759" h="1784350">
                  <a:moveTo>
                    <a:pt x="1537716" y="17145"/>
                  </a:moveTo>
                  <a:lnTo>
                    <a:pt x="1476756" y="16637"/>
                  </a:lnTo>
                  <a:lnTo>
                    <a:pt x="1476629" y="31877"/>
                  </a:lnTo>
                  <a:lnTo>
                    <a:pt x="1537589" y="32385"/>
                  </a:lnTo>
                  <a:lnTo>
                    <a:pt x="1537716" y="17145"/>
                  </a:lnTo>
                  <a:close/>
                </a:path>
                <a:path w="3159759" h="1784350">
                  <a:moveTo>
                    <a:pt x="1644396" y="18034"/>
                  </a:moveTo>
                  <a:lnTo>
                    <a:pt x="1583436" y="17526"/>
                  </a:lnTo>
                  <a:lnTo>
                    <a:pt x="1583309" y="32766"/>
                  </a:lnTo>
                  <a:lnTo>
                    <a:pt x="1644269" y="33274"/>
                  </a:lnTo>
                  <a:lnTo>
                    <a:pt x="1644396" y="18034"/>
                  </a:lnTo>
                  <a:close/>
                </a:path>
                <a:path w="3159759" h="1784350">
                  <a:moveTo>
                    <a:pt x="1751076" y="19050"/>
                  </a:moveTo>
                  <a:lnTo>
                    <a:pt x="1690116" y="18415"/>
                  </a:lnTo>
                  <a:lnTo>
                    <a:pt x="1689989" y="33655"/>
                  </a:lnTo>
                  <a:lnTo>
                    <a:pt x="1750949" y="34290"/>
                  </a:lnTo>
                  <a:lnTo>
                    <a:pt x="1751076" y="19050"/>
                  </a:lnTo>
                  <a:close/>
                </a:path>
                <a:path w="3159759" h="1784350">
                  <a:moveTo>
                    <a:pt x="1857756" y="19939"/>
                  </a:moveTo>
                  <a:lnTo>
                    <a:pt x="1796796" y="19431"/>
                  </a:lnTo>
                  <a:lnTo>
                    <a:pt x="1796669" y="34671"/>
                  </a:lnTo>
                  <a:lnTo>
                    <a:pt x="1857629" y="35179"/>
                  </a:lnTo>
                  <a:lnTo>
                    <a:pt x="1857756" y="19939"/>
                  </a:lnTo>
                  <a:close/>
                </a:path>
                <a:path w="3159759" h="1784350">
                  <a:moveTo>
                    <a:pt x="1964436" y="20828"/>
                  </a:moveTo>
                  <a:lnTo>
                    <a:pt x="1903476" y="20320"/>
                  </a:lnTo>
                  <a:lnTo>
                    <a:pt x="1903349" y="35560"/>
                  </a:lnTo>
                  <a:lnTo>
                    <a:pt x="1964309" y="36068"/>
                  </a:lnTo>
                  <a:lnTo>
                    <a:pt x="1964436" y="20828"/>
                  </a:lnTo>
                  <a:close/>
                </a:path>
                <a:path w="3159759" h="1784350">
                  <a:moveTo>
                    <a:pt x="2071116" y="21717"/>
                  </a:moveTo>
                  <a:lnTo>
                    <a:pt x="2010156" y="21209"/>
                  </a:lnTo>
                  <a:lnTo>
                    <a:pt x="2010029" y="36449"/>
                  </a:lnTo>
                  <a:lnTo>
                    <a:pt x="2070989" y="36957"/>
                  </a:lnTo>
                  <a:lnTo>
                    <a:pt x="2071116" y="21717"/>
                  </a:lnTo>
                  <a:close/>
                </a:path>
                <a:path w="3159759" h="1784350">
                  <a:moveTo>
                    <a:pt x="2177796" y="22733"/>
                  </a:moveTo>
                  <a:lnTo>
                    <a:pt x="2116836" y="22098"/>
                  </a:lnTo>
                  <a:lnTo>
                    <a:pt x="2116709" y="37338"/>
                  </a:lnTo>
                  <a:lnTo>
                    <a:pt x="2177669" y="37846"/>
                  </a:lnTo>
                  <a:lnTo>
                    <a:pt x="2177796" y="22733"/>
                  </a:lnTo>
                  <a:close/>
                </a:path>
                <a:path w="3159759" h="1784350">
                  <a:moveTo>
                    <a:pt x="2284476" y="23622"/>
                  </a:moveTo>
                  <a:lnTo>
                    <a:pt x="2223516" y="23114"/>
                  </a:lnTo>
                  <a:lnTo>
                    <a:pt x="2223389" y="38354"/>
                  </a:lnTo>
                  <a:lnTo>
                    <a:pt x="2284349" y="38862"/>
                  </a:lnTo>
                  <a:lnTo>
                    <a:pt x="2284476" y="23622"/>
                  </a:lnTo>
                  <a:close/>
                </a:path>
                <a:path w="3159759" h="1784350">
                  <a:moveTo>
                    <a:pt x="2391156" y="24511"/>
                  </a:moveTo>
                  <a:lnTo>
                    <a:pt x="2330196" y="24003"/>
                  </a:lnTo>
                  <a:lnTo>
                    <a:pt x="2330069" y="39243"/>
                  </a:lnTo>
                  <a:lnTo>
                    <a:pt x="2391029" y="39751"/>
                  </a:lnTo>
                  <a:lnTo>
                    <a:pt x="2391156" y="24511"/>
                  </a:lnTo>
                  <a:close/>
                </a:path>
                <a:path w="3159759" h="1784350">
                  <a:moveTo>
                    <a:pt x="2497836" y="25400"/>
                  </a:moveTo>
                  <a:lnTo>
                    <a:pt x="2436876" y="24892"/>
                  </a:lnTo>
                  <a:lnTo>
                    <a:pt x="2436749" y="40132"/>
                  </a:lnTo>
                  <a:lnTo>
                    <a:pt x="2497709" y="40640"/>
                  </a:lnTo>
                  <a:lnTo>
                    <a:pt x="2497836" y="25400"/>
                  </a:lnTo>
                  <a:close/>
                </a:path>
                <a:path w="3159759" h="1784350">
                  <a:moveTo>
                    <a:pt x="2604516" y="26289"/>
                  </a:moveTo>
                  <a:lnTo>
                    <a:pt x="2543556" y="25781"/>
                  </a:lnTo>
                  <a:lnTo>
                    <a:pt x="2543429" y="41021"/>
                  </a:lnTo>
                  <a:lnTo>
                    <a:pt x="2604389" y="41529"/>
                  </a:lnTo>
                  <a:lnTo>
                    <a:pt x="2604516" y="26289"/>
                  </a:lnTo>
                  <a:close/>
                </a:path>
                <a:path w="3159759" h="1784350">
                  <a:moveTo>
                    <a:pt x="2711196" y="27305"/>
                  </a:moveTo>
                  <a:lnTo>
                    <a:pt x="2650236" y="26797"/>
                  </a:lnTo>
                  <a:lnTo>
                    <a:pt x="2650109" y="42037"/>
                  </a:lnTo>
                  <a:lnTo>
                    <a:pt x="2711069" y="42545"/>
                  </a:lnTo>
                  <a:lnTo>
                    <a:pt x="2711196" y="27305"/>
                  </a:lnTo>
                  <a:close/>
                </a:path>
                <a:path w="3159759" h="1784350">
                  <a:moveTo>
                    <a:pt x="2817876" y="28194"/>
                  </a:moveTo>
                  <a:lnTo>
                    <a:pt x="2756916" y="27686"/>
                  </a:lnTo>
                  <a:lnTo>
                    <a:pt x="2756789" y="42926"/>
                  </a:lnTo>
                  <a:lnTo>
                    <a:pt x="2817749" y="43434"/>
                  </a:lnTo>
                  <a:lnTo>
                    <a:pt x="2817876" y="28194"/>
                  </a:lnTo>
                  <a:close/>
                </a:path>
                <a:path w="3159759" h="1784350">
                  <a:moveTo>
                    <a:pt x="2924556" y="29083"/>
                  </a:moveTo>
                  <a:lnTo>
                    <a:pt x="2863596" y="28575"/>
                  </a:lnTo>
                  <a:lnTo>
                    <a:pt x="2863469" y="43815"/>
                  </a:lnTo>
                  <a:lnTo>
                    <a:pt x="2924429" y="44323"/>
                  </a:lnTo>
                  <a:lnTo>
                    <a:pt x="2924556" y="29083"/>
                  </a:lnTo>
                  <a:close/>
                </a:path>
                <a:path w="3159759" h="1784350">
                  <a:moveTo>
                    <a:pt x="3031236" y="29972"/>
                  </a:moveTo>
                  <a:lnTo>
                    <a:pt x="2970276" y="29464"/>
                  </a:lnTo>
                  <a:lnTo>
                    <a:pt x="2970149" y="44704"/>
                  </a:lnTo>
                  <a:lnTo>
                    <a:pt x="3031109" y="45212"/>
                  </a:lnTo>
                  <a:lnTo>
                    <a:pt x="3031236" y="29972"/>
                  </a:lnTo>
                  <a:close/>
                </a:path>
                <a:path w="3159759" h="1784350">
                  <a:moveTo>
                    <a:pt x="3145218" y="45847"/>
                  </a:moveTo>
                  <a:lnTo>
                    <a:pt x="3096133" y="45847"/>
                  </a:lnTo>
                  <a:lnTo>
                    <a:pt x="3083420" y="45847"/>
                  </a:lnTo>
                  <a:lnTo>
                    <a:pt x="3083179" y="76200"/>
                  </a:lnTo>
                  <a:lnTo>
                    <a:pt x="3145218" y="45847"/>
                  </a:lnTo>
                  <a:close/>
                </a:path>
                <a:path w="3159759" h="1784350">
                  <a:moveTo>
                    <a:pt x="3159760" y="38735"/>
                  </a:moveTo>
                  <a:lnTo>
                    <a:pt x="3083814" y="0"/>
                  </a:lnTo>
                  <a:lnTo>
                    <a:pt x="3083547" y="30530"/>
                  </a:lnTo>
                  <a:lnTo>
                    <a:pt x="3076956" y="30480"/>
                  </a:lnTo>
                  <a:lnTo>
                    <a:pt x="3076829" y="45720"/>
                  </a:lnTo>
                  <a:lnTo>
                    <a:pt x="3083420" y="45770"/>
                  </a:lnTo>
                  <a:lnTo>
                    <a:pt x="3096133" y="45847"/>
                  </a:lnTo>
                  <a:lnTo>
                    <a:pt x="3145383" y="45770"/>
                  </a:lnTo>
                  <a:lnTo>
                    <a:pt x="3159760" y="38735"/>
                  </a:lnTo>
                  <a:close/>
                </a:path>
              </a:pathLst>
            </a:custGeom>
            <a:solidFill>
              <a:srgbClr val="003864"/>
            </a:solidFill>
          </p:spPr>
          <p:txBody>
            <a:bodyPr wrap="square" lIns="0" tIns="0" rIns="0" bIns="0" rtlCol="0"/>
            <a:lstStyle/>
            <a:p>
              <a:endParaRPr/>
            </a:p>
          </p:txBody>
        </p:sp>
        <p:sp>
          <p:nvSpPr>
            <p:cNvPr id="30" name="object 30"/>
            <p:cNvSpPr/>
            <p:nvPr/>
          </p:nvSpPr>
          <p:spPr>
            <a:xfrm>
              <a:off x="7071360" y="4015739"/>
              <a:ext cx="384175" cy="570230"/>
            </a:xfrm>
            <a:custGeom>
              <a:avLst/>
              <a:gdLst/>
              <a:ahLst/>
              <a:cxnLst/>
              <a:rect l="l" t="t" r="r" b="b"/>
              <a:pathLst>
                <a:path w="384175" h="570229">
                  <a:moveTo>
                    <a:pt x="192024" y="0"/>
                  </a:moveTo>
                  <a:lnTo>
                    <a:pt x="153326" y="5791"/>
                  </a:lnTo>
                  <a:lnTo>
                    <a:pt x="117282" y="22401"/>
                  </a:lnTo>
                  <a:lnTo>
                    <a:pt x="84664" y="48682"/>
                  </a:lnTo>
                  <a:lnTo>
                    <a:pt x="56245" y="83486"/>
                  </a:lnTo>
                  <a:lnTo>
                    <a:pt x="32796" y="125666"/>
                  </a:lnTo>
                  <a:lnTo>
                    <a:pt x="15091" y="174075"/>
                  </a:lnTo>
                  <a:lnTo>
                    <a:pt x="3901" y="227564"/>
                  </a:lnTo>
                  <a:lnTo>
                    <a:pt x="0" y="284988"/>
                  </a:lnTo>
                  <a:lnTo>
                    <a:pt x="3901" y="342411"/>
                  </a:lnTo>
                  <a:lnTo>
                    <a:pt x="15091" y="395900"/>
                  </a:lnTo>
                  <a:lnTo>
                    <a:pt x="32796" y="444309"/>
                  </a:lnTo>
                  <a:lnTo>
                    <a:pt x="56245" y="486489"/>
                  </a:lnTo>
                  <a:lnTo>
                    <a:pt x="84664" y="521293"/>
                  </a:lnTo>
                  <a:lnTo>
                    <a:pt x="117282" y="547574"/>
                  </a:lnTo>
                  <a:lnTo>
                    <a:pt x="153326" y="564184"/>
                  </a:lnTo>
                  <a:lnTo>
                    <a:pt x="192024" y="569976"/>
                  </a:lnTo>
                  <a:lnTo>
                    <a:pt x="230721" y="564184"/>
                  </a:lnTo>
                  <a:lnTo>
                    <a:pt x="266765" y="547574"/>
                  </a:lnTo>
                  <a:lnTo>
                    <a:pt x="299383" y="521293"/>
                  </a:lnTo>
                  <a:lnTo>
                    <a:pt x="327802" y="486489"/>
                  </a:lnTo>
                  <a:lnTo>
                    <a:pt x="351251" y="444309"/>
                  </a:lnTo>
                  <a:lnTo>
                    <a:pt x="368956" y="395900"/>
                  </a:lnTo>
                  <a:lnTo>
                    <a:pt x="380146" y="342411"/>
                  </a:lnTo>
                  <a:lnTo>
                    <a:pt x="384048" y="284988"/>
                  </a:lnTo>
                  <a:lnTo>
                    <a:pt x="380146" y="227564"/>
                  </a:lnTo>
                  <a:lnTo>
                    <a:pt x="368956" y="174075"/>
                  </a:lnTo>
                  <a:lnTo>
                    <a:pt x="351251" y="125666"/>
                  </a:lnTo>
                  <a:lnTo>
                    <a:pt x="327802" y="83486"/>
                  </a:lnTo>
                  <a:lnTo>
                    <a:pt x="299383" y="48682"/>
                  </a:lnTo>
                  <a:lnTo>
                    <a:pt x="266765" y="22401"/>
                  </a:lnTo>
                  <a:lnTo>
                    <a:pt x="230721" y="5791"/>
                  </a:lnTo>
                  <a:lnTo>
                    <a:pt x="192024" y="0"/>
                  </a:lnTo>
                  <a:close/>
                </a:path>
              </a:pathLst>
            </a:custGeom>
            <a:solidFill>
              <a:srgbClr val="EFEFEF"/>
            </a:solidFill>
          </p:spPr>
          <p:txBody>
            <a:bodyPr wrap="square" lIns="0" tIns="0" rIns="0" bIns="0" rtlCol="0"/>
            <a:lstStyle/>
            <a:p>
              <a:endParaRPr/>
            </a:p>
          </p:txBody>
        </p:sp>
        <p:pic>
          <p:nvPicPr>
            <p:cNvPr id="31" name="object 31"/>
            <p:cNvPicPr/>
            <p:nvPr/>
          </p:nvPicPr>
          <p:blipFill>
            <a:blip r:embed="rId13" cstate="print"/>
            <a:stretch>
              <a:fillRect/>
            </a:stretch>
          </p:blipFill>
          <p:spPr>
            <a:xfrm>
              <a:off x="7124700" y="4107179"/>
              <a:ext cx="266700" cy="397763"/>
            </a:xfrm>
            <a:prstGeom prst="rect">
              <a:avLst/>
            </a:prstGeom>
          </p:spPr>
        </p:pic>
        <p:sp>
          <p:nvSpPr>
            <p:cNvPr id="32" name="object 32"/>
            <p:cNvSpPr/>
            <p:nvPr/>
          </p:nvSpPr>
          <p:spPr>
            <a:xfrm>
              <a:off x="7248144" y="5033772"/>
              <a:ext cx="3749675" cy="0"/>
            </a:xfrm>
            <a:custGeom>
              <a:avLst/>
              <a:gdLst/>
              <a:ahLst/>
              <a:cxnLst/>
              <a:rect l="l" t="t" r="r" b="b"/>
              <a:pathLst>
                <a:path w="3749675">
                  <a:moveTo>
                    <a:pt x="0" y="0"/>
                  </a:moveTo>
                  <a:lnTo>
                    <a:pt x="280415" y="0"/>
                  </a:lnTo>
                </a:path>
                <a:path w="3749675">
                  <a:moveTo>
                    <a:pt x="3506723" y="0"/>
                  </a:moveTo>
                  <a:lnTo>
                    <a:pt x="3749294" y="0"/>
                  </a:lnTo>
                </a:path>
              </a:pathLst>
            </a:custGeom>
            <a:ln w="15239">
              <a:solidFill>
                <a:srgbClr val="003864"/>
              </a:solidFill>
              <a:prstDash val="sysDash"/>
            </a:ln>
          </p:spPr>
          <p:txBody>
            <a:bodyPr wrap="square" lIns="0" tIns="0" rIns="0" bIns="0" rtlCol="0"/>
            <a:lstStyle/>
            <a:p>
              <a:endParaRPr/>
            </a:p>
          </p:txBody>
        </p:sp>
      </p:grpSp>
      <p:sp>
        <p:nvSpPr>
          <p:cNvPr id="33" name="object 33"/>
          <p:cNvSpPr txBox="1"/>
          <p:nvPr/>
        </p:nvSpPr>
        <p:spPr>
          <a:xfrm>
            <a:off x="3869816" y="3548634"/>
            <a:ext cx="2185670" cy="482600"/>
          </a:xfrm>
          <a:prstGeom prst="rect">
            <a:avLst/>
          </a:prstGeom>
        </p:spPr>
        <p:txBody>
          <a:bodyPr vert="horz" wrap="square" lIns="0" tIns="12065" rIns="0" bIns="0" rtlCol="0">
            <a:spAutoFit/>
          </a:bodyPr>
          <a:lstStyle/>
          <a:p>
            <a:pPr marL="12700">
              <a:lnSpc>
                <a:spcPct val="100000"/>
              </a:lnSpc>
              <a:spcBef>
                <a:spcPts val="95"/>
              </a:spcBef>
            </a:pPr>
            <a:r>
              <a:rPr sz="1000" b="1" spc="-60" dirty="0">
                <a:solidFill>
                  <a:srgbClr val="003864"/>
                </a:solidFill>
                <a:latin typeface="Verdana"/>
                <a:cs typeface="Verdana"/>
              </a:rPr>
              <a:t>Đưa</a:t>
            </a:r>
            <a:r>
              <a:rPr sz="1000" b="1" spc="-20" dirty="0">
                <a:solidFill>
                  <a:srgbClr val="003864"/>
                </a:solidFill>
                <a:latin typeface="Verdana"/>
                <a:cs typeface="Verdana"/>
              </a:rPr>
              <a:t> </a:t>
            </a:r>
            <a:r>
              <a:rPr sz="1000" b="1" spc="-85" dirty="0">
                <a:solidFill>
                  <a:srgbClr val="003864"/>
                </a:solidFill>
                <a:latin typeface="Verdana"/>
                <a:cs typeface="Verdana"/>
              </a:rPr>
              <a:t>yêu</a:t>
            </a:r>
            <a:r>
              <a:rPr sz="1000" b="1" spc="-30" dirty="0">
                <a:solidFill>
                  <a:srgbClr val="003864"/>
                </a:solidFill>
                <a:latin typeface="Verdana"/>
                <a:cs typeface="Verdana"/>
              </a:rPr>
              <a:t> </a:t>
            </a:r>
            <a:r>
              <a:rPr sz="1000" b="1" spc="-80" dirty="0">
                <a:solidFill>
                  <a:srgbClr val="003864"/>
                </a:solidFill>
                <a:latin typeface="Verdana"/>
                <a:cs typeface="Verdana"/>
              </a:rPr>
              <a:t>cầu</a:t>
            </a:r>
            <a:r>
              <a:rPr sz="1000" b="1" spc="-35" dirty="0">
                <a:solidFill>
                  <a:srgbClr val="003864"/>
                </a:solidFill>
                <a:latin typeface="Verdana"/>
                <a:cs typeface="Verdana"/>
              </a:rPr>
              <a:t> </a:t>
            </a:r>
            <a:r>
              <a:rPr sz="1000" spc="-75" dirty="0">
                <a:solidFill>
                  <a:srgbClr val="003864"/>
                </a:solidFill>
                <a:latin typeface="Verdana"/>
                <a:cs typeface="Verdana"/>
              </a:rPr>
              <a:t>với</a:t>
            </a:r>
            <a:r>
              <a:rPr sz="1000" spc="-15" dirty="0">
                <a:solidFill>
                  <a:srgbClr val="003864"/>
                </a:solidFill>
                <a:latin typeface="Verdana"/>
                <a:cs typeface="Verdana"/>
              </a:rPr>
              <a:t> </a:t>
            </a:r>
            <a:r>
              <a:rPr sz="1000" spc="-85" dirty="0">
                <a:solidFill>
                  <a:srgbClr val="003864"/>
                </a:solidFill>
                <a:latin typeface="Verdana"/>
                <a:cs typeface="Verdana"/>
              </a:rPr>
              <a:t>CSYT</a:t>
            </a:r>
            <a:r>
              <a:rPr sz="1000" spc="-5" dirty="0">
                <a:solidFill>
                  <a:srgbClr val="003864"/>
                </a:solidFill>
                <a:latin typeface="Verdana"/>
                <a:cs typeface="Verdana"/>
              </a:rPr>
              <a:t> </a:t>
            </a:r>
            <a:r>
              <a:rPr sz="1000" spc="-80" dirty="0">
                <a:solidFill>
                  <a:srgbClr val="003864"/>
                </a:solidFill>
                <a:latin typeface="Verdana"/>
                <a:cs typeface="Verdana"/>
              </a:rPr>
              <a:t>(Lễ</a:t>
            </a:r>
            <a:r>
              <a:rPr sz="1000" spc="-5" dirty="0">
                <a:solidFill>
                  <a:srgbClr val="003864"/>
                </a:solidFill>
                <a:latin typeface="Verdana"/>
                <a:cs typeface="Verdana"/>
              </a:rPr>
              <a:t> </a:t>
            </a:r>
            <a:r>
              <a:rPr sz="1000" spc="-80" dirty="0">
                <a:solidFill>
                  <a:srgbClr val="003864"/>
                </a:solidFill>
                <a:latin typeface="Verdana"/>
                <a:cs typeface="Verdana"/>
              </a:rPr>
              <a:t>tân,</a:t>
            </a:r>
            <a:r>
              <a:rPr sz="1000" spc="-20" dirty="0">
                <a:solidFill>
                  <a:srgbClr val="003864"/>
                </a:solidFill>
                <a:latin typeface="Verdana"/>
                <a:cs typeface="Verdana"/>
              </a:rPr>
              <a:t> </a:t>
            </a:r>
            <a:r>
              <a:rPr sz="1000" spc="-25" dirty="0">
                <a:solidFill>
                  <a:srgbClr val="003864"/>
                </a:solidFill>
                <a:latin typeface="Verdana"/>
                <a:cs typeface="Verdana"/>
              </a:rPr>
              <a:t>bộ</a:t>
            </a:r>
            <a:endParaRPr sz="1000">
              <a:latin typeface="Verdana"/>
              <a:cs typeface="Verdana"/>
            </a:endParaRPr>
          </a:p>
          <a:p>
            <a:pPr marL="12700">
              <a:lnSpc>
                <a:spcPct val="100000"/>
              </a:lnSpc>
            </a:pPr>
            <a:r>
              <a:rPr sz="1000" spc="-90" dirty="0">
                <a:solidFill>
                  <a:srgbClr val="003864"/>
                </a:solidFill>
                <a:latin typeface="Verdana"/>
                <a:cs typeface="Verdana"/>
              </a:rPr>
              <a:t>phận</a:t>
            </a:r>
            <a:r>
              <a:rPr sz="1000" spc="-20" dirty="0">
                <a:solidFill>
                  <a:srgbClr val="003864"/>
                </a:solidFill>
                <a:latin typeface="Verdana"/>
                <a:cs typeface="Verdana"/>
              </a:rPr>
              <a:t> </a:t>
            </a:r>
            <a:r>
              <a:rPr sz="1000" spc="-85" dirty="0">
                <a:solidFill>
                  <a:srgbClr val="003864"/>
                </a:solidFill>
                <a:latin typeface="Verdana"/>
                <a:cs typeface="Verdana"/>
              </a:rPr>
              <a:t>bảo</a:t>
            </a:r>
            <a:r>
              <a:rPr sz="1000" spc="-25" dirty="0">
                <a:solidFill>
                  <a:srgbClr val="003864"/>
                </a:solidFill>
                <a:latin typeface="Verdana"/>
                <a:cs typeface="Verdana"/>
              </a:rPr>
              <a:t> </a:t>
            </a:r>
            <a:r>
              <a:rPr sz="1000" spc="-90" dirty="0">
                <a:solidFill>
                  <a:srgbClr val="003864"/>
                </a:solidFill>
                <a:latin typeface="Verdana"/>
                <a:cs typeface="Verdana"/>
              </a:rPr>
              <a:t>hiểm)</a:t>
            </a:r>
            <a:r>
              <a:rPr sz="1000" spc="-20" dirty="0">
                <a:solidFill>
                  <a:srgbClr val="003864"/>
                </a:solidFill>
                <a:latin typeface="Verdana"/>
                <a:cs typeface="Verdana"/>
              </a:rPr>
              <a:t> </a:t>
            </a:r>
            <a:r>
              <a:rPr sz="1000" spc="-60" dirty="0">
                <a:solidFill>
                  <a:srgbClr val="003864"/>
                </a:solidFill>
                <a:latin typeface="Verdana"/>
                <a:cs typeface="Verdana"/>
              </a:rPr>
              <a:t>&amp;</a:t>
            </a:r>
            <a:r>
              <a:rPr sz="1000" spc="-10" dirty="0">
                <a:solidFill>
                  <a:srgbClr val="003864"/>
                </a:solidFill>
                <a:latin typeface="Verdana"/>
                <a:cs typeface="Verdana"/>
              </a:rPr>
              <a:t> </a:t>
            </a:r>
            <a:r>
              <a:rPr sz="1000" b="1" spc="-80" dirty="0">
                <a:solidFill>
                  <a:srgbClr val="003864"/>
                </a:solidFill>
                <a:latin typeface="Verdana"/>
                <a:cs typeface="Verdana"/>
              </a:rPr>
              <a:t>cung</a:t>
            </a:r>
            <a:r>
              <a:rPr sz="1000" b="1" spc="-40" dirty="0">
                <a:solidFill>
                  <a:srgbClr val="003864"/>
                </a:solidFill>
                <a:latin typeface="Verdana"/>
                <a:cs typeface="Verdana"/>
              </a:rPr>
              <a:t> </a:t>
            </a:r>
            <a:r>
              <a:rPr sz="1000" b="1" spc="-75" dirty="0">
                <a:solidFill>
                  <a:srgbClr val="003864"/>
                </a:solidFill>
                <a:latin typeface="Verdana"/>
                <a:cs typeface="Verdana"/>
              </a:rPr>
              <a:t>cấp</a:t>
            </a:r>
            <a:r>
              <a:rPr sz="1000" b="1" spc="-55" dirty="0">
                <a:solidFill>
                  <a:srgbClr val="003864"/>
                </a:solidFill>
                <a:latin typeface="Verdana"/>
                <a:cs typeface="Verdana"/>
              </a:rPr>
              <a:t> </a:t>
            </a:r>
            <a:r>
              <a:rPr sz="1000" b="1" spc="-85" dirty="0">
                <a:solidFill>
                  <a:srgbClr val="003864"/>
                </a:solidFill>
                <a:latin typeface="Verdana"/>
                <a:cs typeface="Verdana"/>
              </a:rPr>
              <a:t>Thẻ</a:t>
            </a:r>
            <a:r>
              <a:rPr sz="1000" b="1" spc="-20" dirty="0">
                <a:solidFill>
                  <a:srgbClr val="003864"/>
                </a:solidFill>
                <a:latin typeface="Verdana"/>
                <a:cs typeface="Verdana"/>
              </a:rPr>
              <a:t> </a:t>
            </a:r>
            <a:r>
              <a:rPr sz="1000" b="1" spc="-25" dirty="0">
                <a:solidFill>
                  <a:srgbClr val="003864"/>
                </a:solidFill>
                <a:latin typeface="Verdana"/>
                <a:cs typeface="Verdana"/>
              </a:rPr>
              <a:t>bảo</a:t>
            </a:r>
            <a:endParaRPr sz="1000">
              <a:latin typeface="Verdana"/>
              <a:cs typeface="Verdana"/>
            </a:endParaRPr>
          </a:p>
          <a:p>
            <a:pPr marL="12700">
              <a:lnSpc>
                <a:spcPct val="100000"/>
              </a:lnSpc>
            </a:pPr>
            <a:r>
              <a:rPr sz="1000" b="1" spc="-85" dirty="0">
                <a:solidFill>
                  <a:srgbClr val="003864"/>
                </a:solidFill>
                <a:latin typeface="Verdana"/>
                <a:cs typeface="Verdana"/>
              </a:rPr>
              <a:t>hiểm</a:t>
            </a:r>
            <a:r>
              <a:rPr sz="1000" b="1" spc="-30" dirty="0">
                <a:solidFill>
                  <a:srgbClr val="003864"/>
                </a:solidFill>
                <a:latin typeface="Verdana"/>
                <a:cs typeface="Verdana"/>
              </a:rPr>
              <a:t> </a:t>
            </a:r>
            <a:r>
              <a:rPr sz="1000" b="1" spc="-80" dirty="0">
                <a:solidFill>
                  <a:srgbClr val="003864"/>
                </a:solidFill>
                <a:latin typeface="Verdana"/>
                <a:cs typeface="Verdana"/>
              </a:rPr>
              <a:t>và</a:t>
            </a:r>
            <a:r>
              <a:rPr sz="1000" b="1" spc="-30" dirty="0">
                <a:solidFill>
                  <a:srgbClr val="003864"/>
                </a:solidFill>
                <a:latin typeface="Verdana"/>
                <a:cs typeface="Verdana"/>
              </a:rPr>
              <a:t> </a:t>
            </a:r>
            <a:r>
              <a:rPr sz="1000" b="1" spc="-70" dirty="0">
                <a:solidFill>
                  <a:srgbClr val="003864"/>
                </a:solidFill>
                <a:latin typeface="Verdana"/>
                <a:cs typeface="Verdana"/>
              </a:rPr>
              <a:t>giấy</a:t>
            </a:r>
            <a:r>
              <a:rPr sz="1000" b="1" spc="-35" dirty="0">
                <a:solidFill>
                  <a:srgbClr val="003864"/>
                </a:solidFill>
                <a:latin typeface="Verdana"/>
                <a:cs typeface="Verdana"/>
              </a:rPr>
              <a:t> </a:t>
            </a:r>
            <a:r>
              <a:rPr sz="1000" b="1" spc="-65" dirty="0">
                <a:solidFill>
                  <a:srgbClr val="003864"/>
                </a:solidFill>
                <a:latin typeface="Verdana"/>
                <a:cs typeface="Verdana"/>
              </a:rPr>
              <a:t>tờ</a:t>
            </a:r>
            <a:r>
              <a:rPr sz="1000" b="1" spc="-35" dirty="0">
                <a:solidFill>
                  <a:srgbClr val="003864"/>
                </a:solidFill>
                <a:latin typeface="Verdana"/>
                <a:cs typeface="Verdana"/>
              </a:rPr>
              <a:t> </a:t>
            </a:r>
            <a:r>
              <a:rPr sz="1000" b="1" spc="-80" dirty="0">
                <a:solidFill>
                  <a:srgbClr val="003864"/>
                </a:solidFill>
                <a:latin typeface="Verdana"/>
                <a:cs typeface="Verdana"/>
              </a:rPr>
              <a:t>tùy</a:t>
            </a:r>
            <a:r>
              <a:rPr sz="1000" b="1" spc="-25" dirty="0">
                <a:solidFill>
                  <a:srgbClr val="003864"/>
                </a:solidFill>
                <a:latin typeface="Verdana"/>
                <a:cs typeface="Verdana"/>
              </a:rPr>
              <a:t> </a:t>
            </a:r>
            <a:r>
              <a:rPr sz="1000" b="1" spc="-80" dirty="0">
                <a:solidFill>
                  <a:srgbClr val="003864"/>
                </a:solidFill>
                <a:latin typeface="Verdana"/>
                <a:cs typeface="Verdana"/>
              </a:rPr>
              <a:t>thân</a:t>
            </a:r>
            <a:r>
              <a:rPr sz="1000" b="1" dirty="0">
                <a:solidFill>
                  <a:srgbClr val="003864"/>
                </a:solidFill>
                <a:latin typeface="Verdana"/>
                <a:cs typeface="Verdana"/>
              </a:rPr>
              <a:t> </a:t>
            </a:r>
            <a:r>
              <a:rPr sz="1000" spc="-85" dirty="0">
                <a:solidFill>
                  <a:srgbClr val="003864"/>
                </a:solidFill>
                <a:latin typeface="Verdana"/>
                <a:cs typeface="Verdana"/>
              </a:rPr>
              <a:t>cho</a:t>
            </a:r>
            <a:r>
              <a:rPr sz="1000" spc="-10" dirty="0">
                <a:solidFill>
                  <a:srgbClr val="003864"/>
                </a:solidFill>
                <a:latin typeface="Verdana"/>
                <a:cs typeface="Verdana"/>
              </a:rPr>
              <a:t> </a:t>
            </a:r>
            <a:r>
              <a:rPr sz="1000" spc="-20" dirty="0">
                <a:solidFill>
                  <a:srgbClr val="003864"/>
                </a:solidFill>
                <a:latin typeface="Verdana"/>
                <a:cs typeface="Verdana"/>
              </a:rPr>
              <a:t>CSYT</a:t>
            </a:r>
            <a:endParaRPr sz="1000">
              <a:latin typeface="Verdana"/>
              <a:cs typeface="Verdana"/>
            </a:endParaRPr>
          </a:p>
        </p:txBody>
      </p:sp>
      <p:grpSp>
        <p:nvGrpSpPr>
          <p:cNvPr id="34" name="object 34"/>
          <p:cNvGrpSpPr/>
          <p:nvPr/>
        </p:nvGrpSpPr>
        <p:grpSpPr>
          <a:xfrm>
            <a:off x="7321295" y="2548127"/>
            <a:ext cx="279400" cy="317500"/>
            <a:chOff x="7321295" y="2548127"/>
            <a:chExt cx="279400" cy="317500"/>
          </a:xfrm>
        </p:grpSpPr>
        <p:sp>
          <p:nvSpPr>
            <p:cNvPr id="35" name="object 35"/>
            <p:cNvSpPr/>
            <p:nvPr/>
          </p:nvSpPr>
          <p:spPr>
            <a:xfrm>
              <a:off x="7327391" y="2554223"/>
              <a:ext cx="266700" cy="304800"/>
            </a:xfrm>
            <a:custGeom>
              <a:avLst/>
              <a:gdLst/>
              <a:ahLst/>
              <a:cxnLst/>
              <a:rect l="l" t="t" r="r" b="b"/>
              <a:pathLst>
                <a:path w="266700" h="304800">
                  <a:moveTo>
                    <a:pt x="262381" y="0"/>
                  </a:moveTo>
                  <a:lnTo>
                    <a:pt x="4317" y="0"/>
                  </a:lnTo>
                  <a:lnTo>
                    <a:pt x="0" y="4317"/>
                  </a:lnTo>
                  <a:lnTo>
                    <a:pt x="0" y="300481"/>
                  </a:lnTo>
                  <a:lnTo>
                    <a:pt x="4317" y="304800"/>
                  </a:lnTo>
                  <a:lnTo>
                    <a:pt x="262381" y="304800"/>
                  </a:lnTo>
                  <a:lnTo>
                    <a:pt x="266700" y="300481"/>
                  </a:lnTo>
                  <a:lnTo>
                    <a:pt x="266700" y="285750"/>
                  </a:lnTo>
                  <a:lnTo>
                    <a:pt x="19050" y="285750"/>
                  </a:lnTo>
                  <a:lnTo>
                    <a:pt x="19050" y="19050"/>
                  </a:lnTo>
                  <a:lnTo>
                    <a:pt x="266700" y="19050"/>
                  </a:lnTo>
                  <a:lnTo>
                    <a:pt x="266700" y="4317"/>
                  </a:lnTo>
                  <a:lnTo>
                    <a:pt x="262381" y="0"/>
                  </a:lnTo>
                  <a:close/>
                </a:path>
                <a:path w="266700" h="304800">
                  <a:moveTo>
                    <a:pt x="266700" y="19050"/>
                  </a:moveTo>
                  <a:lnTo>
                    <a:pt x="247650" y="19050"/>
                  </a:lnTo>
                  <a:lnTo>
                    <a:pt x="247650" y="285750"/>
                  </a:lnTo>
                  <a:lnTo>
                    <a:pt x="266700" y="285750"/>
                  </a:lnTo>
                  <a:lnTo>
                    <a:pt x="266700" y="19050"/>
                  </a:lnTo>
                  <a:close/>
                </a:path>
              </a:pathLst>
            </a:custGeom>
            <a:solidFill>
              <a:srgbClr val="002C77"/>
            </a:solidFill>
          </p:spPr>
          <p:txBody>
            <a:bodyPr wrap="square" lIns="0" tIns="0" rIns="0" bIns="0" rtlCol="0"/>
            <a:lstStyle/>
            <a:p>
              <a:endParaRPr/>
            </a:p>
          </p:txBody>
        </p:sp>
        <p:sp>
          <p:nvSpPr>
            <p:cNvPr id="36" name="object 36"/>
            <p:cNvSpPr/>
            <p:nvPr/>
          </p:nvSpPr>
          <p:spPr>
            <a:xfrm>
              <a:off x="7327391" y="2554223"/>
              <a:ext cx="266700" cy="304800"/>
            </a:xfrm>
            <a:custGeom>
              <a:avLst/>
              <a:gdLst/>
              <a:ahLst/>
              <a:cxnLst/>
              <a:rect l="l" t="t" r="r" b="b"/>
              <a:pathLst>
                <a:path w="266700" h="304800">
                  <a:moveTo>
                    <a:pt x="0" y="9525"/>
                  </a:moveTo>
                  <a:lnTo>
                    <a:pt x="0" y="4317"/>
                  </a:lnTo>
                  <a:lnTo>
                    <a:pt x="4317" y="0"/>
                  </a:lnTo>
                  <a:lnTo>
                    <a:pt x="9525" y="0"/>
                  </a:lnTo>
                  <a:lnTo>
                    <a:pt x="257175" y="0"/>
                  </a:lnTo>
                  <a:lnTo>
                    <a:pt x="262381" y="0"/>
                  </a:lnTo>
                  <a:lnTo>
                    <a:pt x="266700" y="4317"/>
                  </a:lnTo>
                  <a:lnTo>
                    <a:pt x="266700" y="9525"/>
                  </a:lnTo>
                  <a:lnTo>
                    <a:pt x="266700" y="295275"/>
                  </a:lnTo>
                  <a:lnTo>
                    <a:pt x="266700" y="300481"/>
                  </a:lnTo>
                  <a:lnTo>
                    <a:pt x="262381" y="304800"/>
                  </a:lnTo>
                  <a:lnTo>
                    <a:pt x="257175" y="304800"/>
                  </a:lnTo>
                  <a:lnTo>
                    <a:pt x="9525" y="304800"/>
                  </a:lnTo>
                  <a:lnTo>
                    <a:pt x="4317" y="304800"/>
                  </a:lnTo>
                  <a:lnTo>
                    <a:pt x="0" y="300481"/>
                  </a:lnTo>
                  <a:lnTo>
                    <a:pt x="0" y="295275"/>
                  </a:lnTo>
                  <a:lnTo>
                    <a:pt x="0" y="9525"/>
                  </a:lnTo>
                  <a:close/>
                </a:path>
                <a:path w="266700" h="304800">
                  <a:moveTo>
                    <a:pt x="19050" y="19050"/>
                  </a:moveTo>
                  <a:lnTo>
                    <a:pt x="19050" y="285750"/>
                  </a:lnTo>
                  <a:lnTo>
                    <a:pt x="247650" y="285750"/>
                  </a:lnTo>
                  <a:lnTo>
                    <a:pt x="247650" y="19050"/>
                  </a:lnTo>
                  <a:lnTo>
                    <a:pt x="19050" y="19050"/>
                  </a:lnTo>
                  <a:close/>
                </a:path>
              </a:pathLst>
            </a:custGeom>
            <a:ln w="12192">
              <a:solidFill>
                <a:srgbClr val="003864"/>
              </a:solidFill>
            </a:ln>
          </p:spPr>
          <p:txBody>
            <a:bodyPr wrap="square" lIns="0" tIns="0" rIns="0" bIns="0" rtlCol="0"/>
            <a:lstStyle/>
            <a:p>
              <a:endParaRPr/>
            </a:p>
          </p:txBody>
        </p:sp>
      </p:grpSp>
      <p:sp>
        <p:nvSpPr>
          <p:cNvPr id="37" name="object 37"/>
          <p:cNvSpPr txBox="1"/>
          <p:nvPr/>
        </p:nvSpPr>
        <p:spPr>
          <a:xfrm>
            <a:off x="9744836" y="3500120"/>
            <a:ext cx="1132205" cy="177800"/>
          </a:xfrm>
          <a:prstGeom prst="rect">
            <a:avLst/>
          </a:prstGeom>
        </p:spPr>
        <p:txBody>
          <a:bodyPr vert="horz" wrap="square" lIns="0" tIns="12065" rIns="0" bIns="0" rtlCol="0">
            <a:spAutoFit/>
          </a:bodyPr>
          <a:lstStyle/>
          <a:p>
            <a:pPr marL="12700">
              <a:lnSpc>
                <a:spcPct val="100000"/>
              </a:lnSpc>
              <a:spcBef>
                <a:spcPts val="95"/>
              </a:spcBef>
            </a:pPr>
            <a:r>
              <a:rPr sz="1000" b="1" spc="-80" dirty="0">
                <a:solidFill>
                  <a:srgbClr val="003864"/>
                </a:solidFill>
                <a:latin typeface="Verdana"/>
                <a:cs typeface="Verdana"/>
              </a:rPr>
              <a:t>Công</a:t>
            </a:r>
            <a:r>
              <a:rPr sz="1000" b="1" spc="-50" dirty="0">
                <a:solidFill>
                  <a:srgbClr val="003864"/>
                </a:solidFill>
                <a:latin typeface="Verdana"/>
                <a:cs typeface="Verdana"/>
              </a:rPr>
              <a:t> </a:t>
            </a:r>
            <a:r>
              <a:rPr sz="1000" b="1" spc="-70" dirty="0">
                <a:solidFill>
                  <a:srgbClr val="003864"/>
                </a:solidFill>
                <a:latin typeface="Verdana"/>
                <a:cs typeface="Verdana"/>
              </a:rPr>
              <a:t>ty</a:t>
            </a:r>
            <a:r>
              <a:rPr sz="1000" b="1" spc="-25" dirty="0">
                <a:solidFill>
                  <a:srgbClr val="003864"/>
                </a:solidFill>
                <a:latin typeface="Verdana"/>
                <a:cs typeface="Verdana"/>
              </a:rPr>
              <a:t> </a:t>
            </a:r>
            <a:r>
              <a:rPr sz="1000" b="1" spc="-85" dirty="0">
                <a:solidFill>
                  <a:srgbClr val="003864"/>
                </a:solidFill>
                <a:latin typeface="Verdana"/>
                <a:cs typeface="Verdana"/>
              </a:rPr>
              <a:t>bảo</a:t>
            </a:r>
            <a:r>
              <a:rPr sz="1000" b="1" spc="-30" dirty="0">
                <a:solidFill>
                  <a:srgbClr val="003864"/>
                </a:solidFill>
                <a:latin typeface="Verdana"/>
                <a:cs typeface="Verdana"/>
              </a:rPr>
              <a:t> </a:t>
            </a:r>
            <a:r>
              <a:rPr sz="1000" b="1" spc="-55" dirty="0">
                <a:solidFill>
                  <a:srgbClr val="003864"/>
                </a:solidFill>
                <a:latin typeface="Verdana"/>
                <a:cs typeface="Verdana"/>
              </a:rPr>
              <a:t>hiểm</a:t>
            </a:r>
            <a:endParaRPr sz="1000">
              <a:latin typeface="Verdana"/>
              <a:cs typeface="Verdana"/>
            </a:endParaRPr>
          </a:p>
        </p:txBody>
      </p:sp>
      <p:sp>
        <p:nvSpPr>
          <p:cNvPr id="38" name="object 38"/>
          <p:cNvSpPr txBox="1"/>
          <p:nvPr/>
        </p:nvSpPr>
        <p:spPr>
          <a:xfrm>
            <a:off x="4439539" y="2158999"/>
            <a:ext cx="1146175" cy="482600"/>
          </a:xfrm>
          <a:prstGeom prst="rect">
            <a:avLst/>
          </a:prstGeom>
        </p:spPr>
        <p:txBody>
          <a:bodyPr vert="horz" wrap="square" lIns="0" tIns="12065" rIns="0" bIns="0" rtlCol="0">
            <a:spAutoFit/>
          </a:bodyPr>
          <a:lstStyle/>
          <a:p>
            <a:pPr marL="12700" marR="5080" algn="ctr">
              <a:lnSpc>
                <a:spcPct val="100000"/>
              </a:lnSpc>
              <a:spcBef>
                <a:spcPts val="95"/>
              </a:spcBef>
            </a:pPr>
            <a:r>
              <a:rPr sz="1000" spc="-85" dirty="0">
                <a:solidFill>
                  <a:srgbClr val="003864"/>
                </a:solidFill>
                <a:latin typeface="Verdana"/>
                <a:cs typeface="Verdana"/>
              </a:rPr>
              <a:t>CSYT</a:t>
            </a:r>
            <a:r>
              <a:rPr sz="1000" spc="-5" dirty="0">
                <a:solidFill>
                  <a:srgbClr val="003864"/>
                </a:solidFill>
                <a:latin typeface="Verdana"/>
                <a:cs typeface="Verdana"/>
              </a:rPr>
              <a:t> </a:t>
            </a:r>
            <a:r>
              <a:rPr sz="1000" spc="-60" dirty="0">
                <a:solidFill>
                  <a:srgbClr val="003864"/>
                </a:solidFill>
                <a:latin typeface="Verdana"/>
                <a:cs typeface="Verdana"/>
              </a:rPr>
              <a:t>&amp;</a:t>
            </a:r>
            <a:r>
              <a:rPr sz="1000" spc="-20" dirty="0">
                <a:solidFill>
                  <a:srgbClr val="003864"/>
                </a:solidFill>
                <a:latin typeface="Verdana"/>
                <a:cs typeface="Verdana"/>
              </a:rPr>
              <a:t> </a:t>
            </a:r>
            <a:r>
              <a:rPr sz="1000" spc="-95" dirty="0">
                <a:solidFill>
                  <a:srgbClr val="003864"/>
                </a:solidFill>
                <a:latin typeface="Verdana"/>
                <a:cs typeface="Verdana"/>
              </a:rPr>
              <a:t>CTBH</a:t>
            </a:r>
            <a:r>
              <a:rPr sz="1000" dirty="0">
                <a:solidFill>
                  <a:srgbClr val="003864"/>
                </a:solidFill>
                <a:latin typeface="Verdana"/>
                <a:cs typeface="Verdana"/>
              </a:rPr>
              <a:t> </a:t>
            </a:r>
            <a:r>
              <a:rPr sz="1000" b="1" spc="-80" dirty="0">
                <a:solidFill>
                  <a:srgbClr val="003864"/>
                </a:solidFill>
                <a:latin typeface="Verdana"/>
                <a:cs typeface="Verdana"/>
              </a:rPr>
              <a:t>kiểm </a:t>
            </a:r>
            <a:r>
              <a:rPr sz="1000" b="1" spc="-70" dirty="0">
                <a:solidFill>
                  <a:srgbClr val="003864"/>
                </a:solidFill>
                <a:latin typeface="Verdana"/>
                <a:cs typeface="Verdana"/>
              </a:rPr>
              <a:t>tra</a:t>
            </a:r>
            <a:r>
              <a:rPr sz="1000" b="1" spc="-20" dirty="0">
                <a:solidFill>
                  <a:srgbClr val="003864"/>
                </a:solidFill>
                <a:latin typeface="Verdana"/>
                <a:cs typeface="Verdana"/>
              </a:rPr>
              <a:t> </a:t>
            </a:r>
            <a:r>
              <a:rPr sz="1000" b="1" spc="-80" dirty="0">
                <a:solidFill>
                  <a:srgbClr val="003864"/>
                </a:solidFill>
                <a:latin typeface="Verdana"/>
                <a:cs typeface="Verdana"/>
              </a:rPr>
              <a:t>thông</a:t>
            </a:r>
            <a:r>
              <a:rPr sz="1000" b="1" spc="-35" dirty="0">
                <a:solidFill>
                  <a:srgbClr val="003864"/>
                </a:solidFill>
                <a:latin typeface="Verdana"/>
                <a:cs typeface="Verdana"/>
              </a:rPr>
              <a:t> </a:t>
            </a:r>
            <a:r>
              <a:rPr sz="1000" b="1" spc="-65" dirty="0">
                <a:solidFill>
                  <a:srgbClr val="003864"/>
                </a:solidFill>
                <a:latin typeface="Verdana"/>
                <a:cs typeface="Verdana"/>
              </a:rPr>
              <a:t>tin</a:t>
            </a:r>
            <a:r>
              <a:rPr sz="1000" b="1" spc="-25" dirty="0">
                <a:solidFill>
                  <a:srgbClr val="003864"/>
                </a:solidFill>
                <a:latin typeface="Verdana"/>
                <a:cs typeface="Verdana"/>
              </a:rPr>
              <a:t> </a:t>
            </a:r>
            <a:r>
              <a:rPr sz="1000" spc="-25" dirty="0">
                <a:solidFill>
                  <a:srgbClr val="003864"/>
                </a:solidFill>
                <a:latin typeface="Verdana"/>
                <a:cs typeface="Verdana"/>
              </a:rPr>
              <a:t>của </a:t>
            </a:r>
            <a:r>
              <a:rPr sz="1000" spc="-20" dirty="0">
                <a:solidFill>
                  <a:srgbClr val="003864"/>
                </a:solidFill>
                <a:latin typeface="Verdana"/>
                <a:cs typeface="Verdana"/>
              </a:rPr>
              <a:t>NĐBH</a:t>
            </a:r>
            <a:endParaRPr sz="1000">
              <a:latin typeface="Verdana"/>
              <a:cs typeface="Verdana"/>
            </a:endParaRPr>
          </a:p>
        </p:txBody>
      </p:sp>
      <p:sp>
        <p:nvSpPr>
          <p:cNvPr id="39" name="object 39"/>
          <p:cNvSpPr txBox="1"/>
          <p:nvPr/>
        </p:nvSpPr>
        <p:spPr>
          <a:xfrm>
            <a:off x="8201025" y="2325369"/>
            <a:ext cx="1580515" cy="330200"/>
          </a:xfrm>
          <a:prstGeom prst="rect">
            <a:avLst/>
          </a:prstGeom>
        </p:spPr>
        <p:txBody>
          <a:bodyPr vert="horz" wrap="square" lIns="0" tIns="12065" rIns="0" bIns="0" rtlCol="0">
            <a:spAutoFit/>
          </a:bodyPr>
          <a:lstStyle/>
          <a:p>
            <a:pPr algn="ctr">
              <a:lnSpc>
                <a:spcPct val="100000"/>
              </a:lnSpc>
              <a:spcBef>
                <a:spcPts val="95"/>
              </a:spcBef>
            </a:pPr>
            <a:r>
              <a:rPr sz="1000" spc="-85" dirty="0">
                <a:solidFill>
                  <a:srgbClr val="003864"/>
                </a:solidFill>
                <a:latin typeface="Verdana"/>
                <a:cs typeface="Verdana"/>
              </a:rPr>
              <a:t>CSYT</a:t>
            </a:r>
            <a:r>
              <a:rPr sz="1000" dirty="0">
                <a:solidFill>
                  <a:srgbClr val="003864"/>
                </a:solidFill>
                <a:latin typeface="Verdana"/>
                <a:cs typeface="Verdana"/>
              </a:rPr>
              <a:t> </a:t>
            </a:r>
            <a:r>
              <a:rPr sz="1000" b="1" spc="-75" dirty="0">
                <a:solidFill>
                  <a:srgbClr val="003864"/>
                </a:solidFill>
                <a:latin typeface="Verdana"/>
                <a:cs typeface="Verdana"/>
              </a:rPr>
              <a:t>lập</a:t>
            </a:r>
            <a:r>
              <a:rPr sz="1000" b="1" spc="-30" dirty="0">
                <a:solidFill>
                  <a:srgbClr val="003864"/>
                </a:solidFill>
                <a:latin typeface="Verdana"/>
                <a:cs typeface="Verdana"/>
              </a:rPr>
              <a:t> </a:t>
            </a:r>
            <a:r>
              <a:rPr sz="1000" b="1" spc="-80" dirty="0">
                <a:solidFill>
                  <a:srgbClr val="003864"/>
                </a:solidFill>
                <a:latin typeface="Verdana"/>
                <a:cs typeface="Verdana"/>
              </a:rPr>
              <a:t>đề</a:t>
            </a:r>
            <a:r>
              <a:rPr sz="1000" b="1" spc="-25" dirty="0">
                <a:solidFill>
                  <a:srgbClr val="003864"/>
                </a:solidFill>
                <a:latin typeface="Verdana"/>
                <a:cs typeface="Verdana"/>
              </a:rPr>
              <a:t> </a:t>
            </a:r>
            <a:r>
              <a:rPr sz="1000" b="1" spc="-80" dirty="0">
                <a:solidFill>
                  <a:srgbClr val="003864"/>
                </a:solidFill>
                <a:latin typeface="Verdana"/>
                <a:cs typeface="Verdana"/>
              </a:rPr>
              <a:t>nghị</a:t>
            </a:r>
            <a:r>
              <a:rPr sz="1000" b="1" spc="-30" dirty="0">
                <a:solidFill>
                  <a:srgbClr val="003864"/>
                </a:solidFill>
                <a:latin typeface="Verdana"/>
                <a:cs typeface="Verdana"/>
              </a:rPr>
              <a:t> </a:t>
            </a:r>
            <a:r>
              <a:rPr sz="1000" spc="-85" dirty="0">
                <a:solidFill>
                  <a:srgbClr val="003864"/>
                </a:solidFill>
                <a:latin typeface="Verdana"/>
                <a:cs typeface="Verdana"/>
              </a:rPr>
              <a:t>bảo</a:t>
            </a:r>
            <a:r>
              <a:rPr sz="1000" spc="-10" dirty="0">
                <a:solidFill>
                  <a:srgbClr val="003864"/>
                </a:solidFill>
                <a:latin typeface="Verdana"/>
                <a:cs typeface="Verdana"/>
              </a:rPr>
              <a:t> </a:t>
            </a:r>
            <a:r>
              <a:rPr sz="1000" spc="-20" dirty="0">
                <a:solidFill>
                  <a:srgbClr val="003864"/>
                </a:solidFill>
                <a:latin typeface="Verdana"/>
                <a:cs typeface="Verdana"/>
              </a:rPr>
              <a:t>lãnh</a:t>
            </a:r>
            <a:endParaRPr sz="1000">
              <a:latin typeface="Verdana"/>
              <a:cs typeface="Verdana"/>
            </a:endParaRPr>
          </a:p>
          <a:p>
            <a:pPr algn="ctr">
              <a:lnSpc>
                <a:spcPct val="100000"/>
              </a:lnSpc>
            </a:pPr>
            <a:r>
              <a:rPr sz="1000" b="1" spc="-80" dirty="0">
                <a:solidFill>
                  <a:srgbClr val="003864"/>
                </a:solidFill>
                <a:latin typeface="Verdana"/>
                <a:cs typeface="Verdana"/>
              </a:rPr>
              <a:t>và</a:t>
            </a:r>
            <a:r>
              <a:rPr sz="1000" b="1" spc="-20" dirty="0">
                <a:solidFill>
                  <a:srgbClr val="003864"/>
                </a:solidFill>
                <a:latin typeface="Verdana"/>
                <a:cs typeface="Verdana"/>
              </a:rPr>
              <a:t> </a:t>
            </a:r>
            <a:r>
              <a:rPr sz="1000" b="1" spc="-70" dirty="0">
                <a:solidFill>
                  <a:srgbClr val="003864"/>
                </a:solidFill>
                <a:latin typeface="Verdana"/>
                <a:cs typeface="Verdana"/>
              </a:rPr>
              <a:t>gởi</a:t>
            </a:r>
            <a:r>
              <a:rPr sz="1000" b="1" dirty="0">
                <a:solidFill>
                  <a:srgbClr val="003864"/>
                </a:solidFill>
                <a:latin typeface="Verdana"/>
                <a:cs typeface="Verdana"/>
              </a:rPr>
              <a:t> </a:t>
            </a:r>
            <a:r>
              <a:rPr sz="1000" spc="-80" dirty="0">
                <a:solidFill>
                  <a:srgbClr val="003864"/>
                </a:solidFill>
                <a:latin typeface="Verdana"/>
                <a:cs typeface="Verdana"/>
              </a:rPr>
              <a:t>Fullerton</a:t>
            </a:r>
            <a:r>
              <a:rPr sz="1000" spc="15" dirty="0">
                <a:solidFill>
                  <a:srgbClr val="003864"/>
                </a:solidFill>
                <a:latin typeface="Verdana"/>
                <a:cs typeface="Verdana"/>
              </a:rPr>
              <a:t> </a:t>
            </a:r>
            <a:r>
              <a:rPr sz="1000" spc="-10" dirty="0">
                <a:solidFill>
                  <a:srgbClr val="003864"/>
                </a:solidFill>
                <a:latin typeface="Verdana"/>
                <a:cs typeface="Verdana"/>
              </a:rPr>
              <a:t>Health</a:t>
            </a:r>
            <a:endParaRPr sz="1000">
              <a:latin typeface="Verdana"/>
              <a:cs typeface="Verdana"/>
            </a:endParaRPr>
          </a:p>
        </p:txBody>
      </p:sp>
      <p:sp>
        <p:nvSpPr>
          <p:cNvPr id="40" name="object 40"/>
          <p:cNvSpPr txBox="1"/>
          <p:nvPr/>
        </p:nvSpPr>
        <p:spPr>
          <a:xfrm>
            <a:off x="7692897" y="4793741"/>
            <a:ext cx="2970530" cy="330200"/>
          </a:xfrm>
          <a:prstGeom prst="rect">
            <a:avLst/>
          </a:prstGeom>
        </p:spPr>
        <p:txBody>
          <a:bodyPr vert="horz" wrap="square" lIns="0" tIns="12065" rIns="0" bIns="0" rtlCol="0">
            <a:spAutoFit/>
          </a:bodyPr>
          <a:lstStyle/>
          <a:p>
            <a:pPr marL="224790" marR="5080" indent="-212725">
              <a:lnSpc>
                <a:spcPct val="100000"/>
              </a:lnSpc>
              <a:spcBef>
                <a:spcPts val="95"/>
              </a:spcBef>
            </a:pPr>
            <a:r>
              <a:rPr sz="1000" spc="-80" dirty="0">
                <a:solidFill>
                  <a:srgbClr val="003864"/>
                </a:solidFill>
                <a:latin typeface="Verdana"/>
                <a:cs typeface="Verdana"/>
              </a:rPr>
              <a:t>Fullerton</a:t>
            </a:r>
            <a:r>
              <a:rPr sz="1000" spc="5" dirty="0">
                <a:solidFill>
                  <a:srgbClr val="003864"/>
                </a:solidFill>
                <a:latin typeface="Verdana"/>
                <a:cs typeface="Verdana"/>
              </a:rPr>
              <a:t> </a:t>
            </a:r>
            <a:r>
              <a:rPr sz="1000" spc="-75" dirty="0">
                <a:solidFill>
                  <a:srgbClr val="003864"/>
                </a:solidFill>
                <a:latin typeface="Verdana"/>
                <a:cs typeface="Verdana"/>
              </a:rPr>
              <a:t>Health</a:t>
            </a:r>
            <a:r>
              <a:rPr sz="1000" spc="-5" dirty="0">
                <a:solidFill>
                  <a:srgbClr val="003864"/>
                </a:solidFill>
                <a:latin typeface="Verdana"/>
                <a:cs typeface="Verdana"/>
              </a:rPr>
              <a:t> </a:t>
            </a:r>
            <a:r>
              <a:rPr sz="1000" spc="-105" dirty="0">
                <a:solidFill>
                  <a:srgbClr val="003864"/>
                </a:solidFill>
                <a:latin typeface="Verdana"/>
                <a:cs typeface="Verdana"/>
              </a:rPr>
              <a:t>kiểm</a:t>
            </a:r>
            <a:r>
              <a:rPr sz="1000" spc="-5" dirty="0">
                <a:solidFill>
                  <a:srgbClr val="003864"/>
                </a:solidFill>
                <a:latin typeface="Verdana"/>
                <a:cs typeface="Verdana"/>
              </a:rPr>
              <a:t> </a:t>
            </a:r>
            <a:r>
              <a:rPr sz="1000" spc="-80" dirty="0">
                <a:solidFill>
                  <a:srgbClr val="003864"/>
                </a:solidFill>
                <a:latin typeface="Verdana"/>
                <a:cs typeface="Verdana"/>
              </a:rPr>
              <a:t>tra</a:t>
            </a:r>
            <a:r>
              <a:rPr sz="1000" spc="15" dirty="0">
                <a:solidFill>
                  <a:srgbClr val="003864"/>
                </a:solidFill>
                <a:latin typeface="Verdana"/>
                <a:cs typeface="Verdana"/>
              </a:rPr>
              <a:t> </a:t>
            </a:r>
            <a:r>
              <a:rPr sz="1000" spc="-85" dirty="0">
                <a:solidFill>
                  <a:srgbClr val="003864"/>
                </a:solidFill>
                <a:latin typeface="Verdana"/>
                <a:cs typeface="Verdana"/>
              </a:rPr>
              <a:t>thông</a:t>
            </a:r>
            <a:r>
              <a:rPr sz="1000" spc="5" dirty="0">
                <a:solidFill>
                  <a:srgbClr val="003864"/>
                </a:solidFill>
                <a:latin typeface="Verdana"/>
                <a:cs typeface="Verdana"/>
              </a:rPr>
              <a:t> </a:t>
            </a:r>
            <a:r>
              <a:rPr sz="1000" spc="-75" dirty="0">
                <a:solidFill>
                  <a:srgbClr val="003864"/>
                </a:solidFill>
                <a:latin typeface="Verdana"/>
                <a:cs typeface="Verdana"/>
              </a:rPr>
              <a:t>tin,</a:t>
            </a:r>
            <a:r>
              <a:rPr sz="1000" spc="5" dirty="0">
                <a:solidFill>
                  <a:srgbClr val="003864"/>
                </a:solidFill>
                <a:latin typeface="Verdana"/>
                <a:cs typeface="Verdana"/>
              </a:rPr>
              <a:t> </a:t>
            </a:r>
            <a:r>
              <a:rPr sz="1000" spc="-85" dirty="0">
                <a:solidFill>
                  <a:srgbClr val="003864"/>
                </a:solidFill>
                <a:latin typeface="Verdana"/>
                <a:cs typeface="Verdana"/>
              </a:rPr>
              <a:t>thông</a:t>
            </a:r>
            <a:r>
              <a:rPr sz="1000" spc="5" dirty="0">
                <a:solidFill>
                  <a:srgbClr val="003864"/>
                </a:solidFill>
                <a:latin typeface="Verdana"/>
                <a:cs typeface="Verdana"/>
              </a:rPr>
              <a:t> </a:t>
            </a:r>
            <a:r>
              <a:rPr sz="1000" spc="-85" dirty="0">
                <a:solidFill>
                  <a:srgbClr val="003864"/>
                </a:solidFill>
                <a:latin typeface="Verdana"/>
                <a:cs typeface="Verdana"/>
              </a:rPr>
              <a:t>báo</a:t>
            </a:r>
            <a:r>
              <a:rPr sz="1000" spc="-10" dirty="0">
                <a:solidFill>
                  <a:srgbClr val="003864"/>
                </a:solidFill>
                <a:latin typeface="Verdana"/>
                <a:cs typeface="Verdana"/>
              </a:rPr>
              <a:t> </a:t>
            </a:r>
            <a:r>
              <a:rPr sz="1000" b="1" spc="-40" dirty="0">
                <a:solidFill>
                  <a:srgbClr val="003864"/>
                </a:solidFill>
                <a:latin typeface="Verdana"/>
                <a:cs typeface="Verdana"/>
              </a:rPr>
              <a:t>Chấp </a:t>
            </a:r>
            <a:r>
              <a:rPr sz="1000" b="1" spc="-90" dirty="0">
                <a:solidFill>
                  <a:srgbClr val="003864"/>
                </a:solidFill>
                <a:latin typeface="Verdana"/>
                <a:cs typeface="Verdana"/>
              </a:rPr>
              <a:t>nhận</a:t>
            </a:r>
            <a:r>
              <a:rPr sz="1000" b="1" spc="-35" dirty="0">
                <a:solidFill>
                  <a:srgbClr val="003864"/>
                </a:solidFill>
                <a:latin typeface="Verdana"/>
                <a:cs typeface="Verdana"/>
              </a:rPr>
              <a:t> </a:t>
            </a:r>
            <a:r>
              <a:rPr sz="1000" spc="-85" dirty="0">
                <a:solidFill>
                  <a:srgbClr val="003864"/>
                </a:solidFill>
                <a:latin typeface="Verdana"/>
                <a:cs typeface="Verdana"/>
              </a:rPr>
              <a:t>hoặc</a:t>
            </a:r>
            <a:r>
              <a:rPr sz="1000" spc="-5" dirty="0">
                <a:solidFill>
                  <a:srgbClr val="003864"/>
                </a:solidFill>
                <a:latin typeface="Verdana"/>
                <a:cs typeface="Verdana"/>
              </a:rPr>
              <a:t> </a:t>
            </a:r>
            <a:r>
              <a:rPr sz="1000" b="1" spc="-60" dirty="0">
                <a:solidFill>
                  <a:srgbClr val="003864"/>
                </a:solidFill>
                <a:latin typeface="Verdana"/>
                <a:cs typeface="Verdana"/>
              </a:rPr>
              <a:t>Từ</a:t>
            </a:r>
            <a:r>
              <a:rPr sz="1000" b="1" spc="-20" dirty="0">
                <a:solidFill>
                  <a:srgbClr val="003864"/>
                </a:solidFill>
                <a:latin typeface="Verdana"/>
                <a:cs typeface="Verdana"/>
              </a:rPr>
              <a:t> </a:t>
            </a:r>
            <a:r>
              <a:rPr sz="1000" b="1" spc="-75" dirty="0">
                <a:solidFill>
                  <a:srgbClr val="003864"/>
                </a:solidFill>
                <a:latin typeface="Verdana"/>
                <a:cs typeface="Verdana"/>
              </a:rPr>
              <a:t>chối</a:t>
            </a:r>
            <a:r>
              <a:rPr sz="1000" b="1" spc="-30" dirty="0">
                <a:solidFill>
                  <a:srgbClr val="003864"/>
                </a:solidFill>
                <a:latin typeface="Verdana"/>
                <a:cs typeface="Verdana"/>
              </a:rPr>
              <a:t> </a:t>
            </a:r>
            <a:r>
              <a:rPr sz="1000" spc="-85" dirty="0">
                <a:solidFill>
                  <a:srgbClr val="003864"/>
                </a:solidFill>
                <a:latin typeface="Verdana"/>
                <a:cs typeface="Verdana"/>
              </a:rPr>
              <a:t>bảo</a:t>
            </a:r>
            <a:r>
              <a:rPr sz="1000" spc="-30" dirty="0">
                <a:solidFill>
                  <a:srgbClr val="003864"/>
                </a:solidFill>
                <a:latin typeface="Verdana"/>
                <a:cs typeface="Verdana"/>
              </a:rPr>
              <a:t> </a:t>
            </a:r>
            <a:r>
              <a:rPr sz="1000" spc="-85" dirty="0">
                <a:solidFill>
                  <a:srgbClr val="003864"/>
                </a:solidFill>
                <a:latin typeface="Verdana"/>
                <a:cs typeface="Verdana"/>
              </a:rPr>
              <a:t>lãnh</a:t>
            </a:r>
            <a:r>
              <a:rPr sz="1000" spc="-5" dirty="0">
                <a:solidFill>
                  <a:srgbClr val="003864"/>
                </a:solidFill>
                <a:latin typeface="Verdana"/>
                <a:cs typeface="Verdana"/>
              </a:rPr>
              <a:t> </a:t>
            </a:r>
            <a:r>
              <a:rPr sz="1000" spc="-80" dirty="0">
                <a:solidFill>
                  <a:srgbClr val="003864"/>
                </a:solidFill>
                <a:latin typeface="Verdana"/>
                <a:cs typeface="Verdana"/>
              </a:rPr>
              <a:t>cho</a:t>
            </a:r>
            <a:r>
              <a:rPr sz="1000" spc="5" dirty="0">
                <a:solidFill>
                  <a:srgbClr val="003864"/>
                </a:solidFill>
                <a:latin typeface="Verdana"/>
                <a:cs typeface="Verdana"/>
              </a:rPr>
              <a:t> </a:t>
            </a:r>
            <a:r>
              <a:rPr sz="1000" spc="-85" dirty="0">
                <a:solidFill>
                  <a:srgbClr val="003864"/>
                </a:solidFill>
                <a:latin typeface="Verdana"/>
                <a:cs typeface="Verdana"/>
              </a:rPr>
              <a:t>CSYT</a:t>
            </a:r>
            <a:r>
              <a:rPr sz="1000" spc="-5" dirty="0">
                <a:solidFill>
                  <a:srgbClr val="003864"/>
                </a:solidFill>
                <a:latin typeface="Verdana"/>
                <a:cs typeface="Verdana"/>
              </a:rPr>
              <a:t> </a:t>
            </a:r>
            <a:r>
              <a:rPr sz="1000" spc="-20" dirty="0">
                <a:solidFill>
                  <a:srgbClr val="003864"/>
                </a:solidFill>
                <a:latin typeface="Verdana"/>
                <a:cs typeface="Verdana"/>
              </a:rPr>
              <a:t>(30’)</a:t>
            </a:r>
            <a:endParaRPr sz="1000">
              <a:latin typeface="Verdana"/>
              <a:cs typeface="Verdana"/>
            </a:endParaRPr>
          </a:p>
        </p:txBody>
      </p:sp>
      <p:grpSp>
        <p:nvGrpSpPr>
          <p:cNvPr id="41" name="object 41"/>
          <p:cNvGrpSpPr/>
          <p:nvPr/>
        </p:nvGrpSpPr>
        <p:grpSpPr>
          <a:xfrm>
            <a:off x="816863" y="2813494"/>
            <a:ext cx="10275570" cy="2425065"/>
            <a:chOff x="816863" y="2813494"/>
            <a:chExt cx="10275570" cy="2425065"/>
          </a:xfrm>
        </p:grpSpPr>
        <p:sp>
          <p:nvSpPr>
            <p:cNvPr id="42" name="object 42"/>
            <p:cNvSpPr/>
            <p:nvPr/>
          </p:nvSpPr>
          <p:spPr>
            <a:xfrm>
              <a:off x="10998707" y="3608832"/>
              <a:ext cx="0" cy="1379220"/>
            </a:xfrm>
            <a:custGeom>
              <a:avLst/>
              <a:gdLst/>
              <a:ahLst/>
              <a:cxnLst/>
              <a:rect l="l" t="t" r="r" b="b"/>
              <a:pathLst>
                <a:path h="1379220">
                  <a:moveTo>
                    <a:pt x="0" y="0"/>
                  </a:moveTo>
                  <a:lnTo>
                    <a:pt x="0" y="1379220"/>
                  </a:lnTo>
                </a:path>
              </a:pathLst>
            </a:custGeom>
            <a:ln w="15240">
              <a:solidFill>
                <a:srgbClr val="003864"/>
              </a:solidFill>
              <a:prstDash val="sysDash"/>
            </a:ln>
          </p:spPr>
          <p:txBody>
            <a:bodyPr wrap="square" lIns="0" tIns="0" rIns="0" bIns="0" rtlCol="0"/>
            <a:lstStyle/>
            <a:p>
              <a:endParaRPr/>
            </a:p>
          </p:txBody>
        </p:sp>
        <p:sp>
          <p:nvSpPr>
            <p:cNvPr id="43" name="object 43"/>
            <p:cNvSpPr/>
            <p:nvPr/>
          </p:nvSpPr>
          <p:spPr>
            <a:xfrm>
              <a:off x="10911840" y="4290060"/>
              <a:ext cx="172720" cy="94615"/>
            </a:xfrm>
            <a:custGeom>
              <a:avLst/>
              <a:gdLst/>
              <a:ahLst/>
              <a:cxnLst/>
              <a:rect l="l" t="t" r="r" b="b"/>
              <a:pathLst>
                <a:path w="172720" h="94614">
                  <a:moveTo>
                    <a:pt x="172211" y="0"/>
                  </a:moveTo>
                  <a:lnTo>
                    <a:pt x="0" y="0"/>
                  </a:lnTo>
                  <a:lnTo>
                    <a:pt x="86105" y="94487"/>
                  </a:lnTo>
                  <a:lnTo>
                    <a:pt x="172211" y="0"/>
                  </a:lnTo>
                  <a:close/>
                </a:path>
              </a:pathLst>
            </a:custGeom>
            <a:solidFill>
              <a:srgbClr val="003864"/>
            </a:solidFill>
          </p:spPr>
          <p:txBody>
            <a:bodyPr wrap="square" lIns="0" tIns="0" rIns="0" bIns="0" rtlCol="0"/>
            <a:lstStyle/>
            <a:p>
              <a:endParaRPr/>
            </a:p>
          </p:txBody>
        </p:sp>
        <p:pic>
          <p:nvPicPr>
            <p:cNvPr id="44" name="object 44"/>
            <p:cNvPicPr/>
            <p:nvPr/>
          </p:nvPicPr>
          <p:blipFill>
            <a:blip r:embed="rId14" cstate="print"/>
            <a:stretch>
              <a:fillRect/>
            </a:stretch>
          </p:blipFill>
          <p:spPr>
            <a:xfrm>
              <a:off x="822959" y="4247388"/>
              <a:ext cx="252984" cy="251460"/>
            </a:xfrm>
            <a:prstGeom prst="rect">
              <a:avLst/>
            </a:prstGeom>
          </p:spPr>
        </p:pic>
        <p:pic>
          <p:nvPicPr>
            <p:cNvPr id="45" name="object 45"/>
            <p:cNvPicPr/>
            <p:nvPr/>
          </p:nvPicPr>
          <p:blipFill>
            <a:blip r:embed="rId15" cstate="print"/>
            <a:stretch>
              <a:fillRect/>
            </a:stretch>
          </p:blipFill>
          <p:spPr>
            <a:xfrm>
              <a:off x="816863" y="4986527"/>
              <a:ext cx="251459" cy="251460"/>
            </a:xfrm>
            <a:prstGeom prst="rect">
              <a:avLst/>
            </a:prstGeom>
          </p:spPr>
        </p:pic>
        <p:pic>
          <p:nvPicPr>
            <p:cNvPr id="46" name="object 46"/>
            <p:cNvPicPr/>
            <p:nvPr/>
          </p:nvPicPr>
          <p:blipFill>
            <a:blip r:embed="rId16" cstate="print"/>
            <a:stretch>
              <a:fillRect/>
            </a:stretch>
          </p:blipFill>
          <p:spPr>
            <a:xfrm>
              <a:off x="829055" y="4625339"/>
              <a:ext cx="251459" cy="252984"/>
            </a:xfrm>
            <a:prstGeom prst="rect">
              <a:avLst/>
            </a:prstGeom>
          </p:spPr>
        </p:pic>
        <p:sp>
          <p:nvSpPr>
            <p:cNvPr id="47" name="object 47"/>
            <p:cNvSpPr/>
            <p:nvPr/>
          </p:nvSpPr>
          <p:spPr>
            <a:xfrm>
              <a:off x="5390387" y="3471672"/>
              <a:ext cx="1071880" cy="0"/>
            </a:xfrm>
            <a:custGeom>
              <a:avLst/>
              <a:gdLst/>
              <a:ahLst/>
              <a:cxnLst/>
              <a:rect l="l" t="t" r="r" b="b"/>
              <a:pathLst>
                <a:path w="1071879">
                  <a:moveTo>
                    <a:pt x="0" y="0"/>
                  </a:moveTo>
                  <a:lnTo>
                    <a:pt x="1071499" y="0"/>
                  </a:lnTo>
                </a:path>
              </a:pathLst>
            </a:custGeom>
            <a:ln w="15240">
              <a:solidFill>
                <a:srgbClr val="003864"/>
              </a:solidFill>
              <a:prstDash val="sysDash"/>
            </a:ln>
          </p:spPr>
          <p:txBody>
            <a:bodyPr wrap="square" lIns="0" tIns="0" rIns="0" bIns="0" rtlCol="0"/>
            <a:lstStyle/>
            <a:p>
              <a:endParaRPr/>
            </a:p>
          </p:txBody>
        </p:sp>
        <p:pic>
          <p:nvPicPr>
            <p:cNvPr id="48" name="object 48"/>
            <p:cNvPicPr/>
            <p:nvPr/>
          </p:nvPicPr>
          <p:blipFill>
            <a:blip r:embed="rId3" cstate="print"/>
            <a:stretch>
              <a:fillRect/>
            </a:stretch>
          </p:blipFill>
          <p:spPr>
            <a:xfrm>
              <a:off x="5960363" y="2964180"/>
              <a:ext cx="498348" cy="498348"/>
            </a:xfrm>
            <a:prstGeom prst="rect">
              <a:avLst/>
            </a:prstGeom>
          </p:spPr>
        </p:pic>
        <p:pic>
          <p:nvPicPr>
            <p:cNvPr id="49" name="object 49"/>
            <p:cNvPicPr/>
            <p:nvPr/>
          </p:nvPicPr>
          <p:blipFill>
            <a:blip r:embed="rId3" cstate="print"/>
            <a:stretch>
              <a:fillRect/>
            </a:stretch>
          </p:blipFill>
          <p:spPr>
            <a:xfrm>
              <a:off x="2759963" y="2951988"/>
              <a:ext cx="498348" cy="498348"/>
            </a:xfrm>
            <a:prstGeom prst="rect">
              <a:avLst/>
            </a:prstGeom>
          </p:spPr>
        </p:pic>
        <p:pic>
          <p:nvPicPr>
            <p:cNvPr id="50" name="object 50"/>
            <p:cNvPicPr/>
            <p:nvPr/>
          </p:nvPicPr>
          <p:blipFill>
            <a:blip r:embed="rId6" cstate="print"/>
            <a:stretch>
              <a:fillRect/>
            </a:stretch>
          </p:blipFill>
          <p:spPr>
            <a:xfrm>
              <a:off x="7087885" y="2958084"/>
              <a:ext cx="300704" cy="437388"/>
            </a:xfrm>
            <a:prstGeom prst="rect">
              <a:avLst/>
            </a:prstGeom>
          </p:spPr>
        </p:pic>
        <p:pic>
          <p:nvPicPr>
            <p:cNvPr id="51" name="object 51"/>
            <p:cNvPicPr/>
            <p:nvPr/>
          </p:nvPicPr>
          <p:blipFill>
            <a:blip r:embed="rId7" cstate="print"/>
            <a:stretch>
              <a:fillRect/>
            </a:stretch>
          </p:blipFill>
          <p:spPr>
            <a:xfrm>
              <a:off x="7202423" y="3278124"/>
              <a:ext cx="70103" cy="68579"/>
            </a:xfrm>
            <a:prstGeom prst="rect">
              <a:avLst/>
            </a:prstGeom>
          </p:spPr>
        </p:pic>
        <p:pic>
          <p:nvPicPr>
            <p:cNvPr id="52" name="object 52"/>
            <p:cNvPicPr/>
            <p:nvPr/>
          </p:nvPicPr>
          <p:blipFill>
            <a:blip r:embed="rId17" cstate="print"/>
            <a:stretch>
              <a:fillRect/>
            </a:stretch>
          </p:blipFill>
          <p:spPr>
            <a:xfrm>
              <a:off x="10648949" y="2813494"/>
              <a:ext cx="443483" cy="572833"/>
            </a:xfrm>
            <a:prstGeom prst="rect">
              <a:avLst/>
            </a:prstGeom>
          </p:spPr>
        </p:pic>
      </p:grpSp>
      <p:sp>
        <p:nvSpPr>
          <p:cNvPr id="53" name="object 53"/>
          <p:cNvSpPr txBox="1"/>
          <p:nvPr/>
        </p:nvSpPr>
        <p:spPr>
          <a:xfrm>
            <a:off x="1223568" y="4221607"/>
            <a:ext cx="2345055" cy="330200"/>
          </a:xfrm>
          <a:prstGeom prst="rect">
            <a:avLst/>
          </a:prstGeom>
        </p:spPr>
        <p:txBody>
          <a:bodyPr vert="horz" wrap="square" lIns="0" tIns="12065" rIns="0" bIns="0" rtlCol="0">
            <a:spAutoFit/>
          </a:bodyPr>
          <a:lstStyle/>
          <a:p>
            <a:pPr marL="12700" marR="5080">
              <a:lnSpc>
                <a:spcPct val="100000"/>
              </a:lnSpc>
              <a:spcBef>
                <a:spcPts val="95"/>
              </a:spcBef>
            </a:pPr>
            <a:r>
              <a:rPr sz="1000" b="1" spc="-70" dirty="0">
                <a:solidFill>
                  <a:srgbClr val="003864"/>
                </a:solidFill>
                <a:latin typeface="Verdana"/>
                <a:cs typeface="Verdana"/>
              </a:rPr>
              <a:t>Chi</a:t>
            </a:r>
            <a:r>
              <a:rPr sz="1000" b="1" spc="-40" dirty="0">
                <a:solidFill>
                  <a:srgbClr val="003864"/>
                </a:solidFill>
                <a:latin typeface="Verdana"/>
                <a:cs typeface="Verdana"/>
              </a:rPr>
              <a:t> </a:t>
            </a:r>
            <a:r>
              <a:rPr sz="1000" b="1" spc="-70" dirty="0">
                <a:solidFill>
                  <a:srgbClr val="003864"/>
                </a:solidFill>
                <a:latin typeface="Verdana"/>
                <a:cs typeface="Verdana"/>
              </a:rPr>
              <a:t>trả</a:t>
            </a:r>
            <a:r>
              <a:rPr sz="1000" b="1" spc="-10" dirty="0">
                <a:solidFill>
                  <a:srgbClr val="003864"/>
                </a:solidFill>
                <a:latin typeface="Verdana"/>
                <a:cs typeface="Verdana"/>
              </a:rPr>
              <a:t> </a:t>
            </a:r>
            <a:r>
              <a:rPr sz="1000" spc="-85" dirty="0">
                <a:solidFill>
                  <a:srgbClr val="003864"/>
                </a:solidFill>
                <a:latin typeface="Verdana"/>
                <a:cs typeface="Verdana"/>
              </a:rPr>
              <a:t>ngững</a:t>
            </a:r>
            <a:r>
              <a:rPr sz="1000" spc="25" dirty="0">
                <a:solidFill>
                  <a:srgbClr val="003864"/>
                </a:solidFill>
                <a:latin typeface="Verdana"/>
                <a:cs typeface="Verdana"/>
              </a:rPr>
              <a:t> </a:t>
            </a:r>
            <a:r>
              <a:rPr sz="1000" spc="-80" dirty="0">
                <a:solidFill>
                  <a:srgbClr val="003864"/>
                </a:solidFill>
                <a:latin typeface="Verdana"/>
                <a:cs typeface="Verdana"/>
              </a:rPr>
              <a:t>chi</a:t>
            </a:r>
            <a:r>
              <a:rPr sz="1000" dirty="0">
                <a:solidFill>
                  <a:srgbClr val="003864"/>
                </a:solidFill>
                <a:latin typeface="Verdana"/>
                <a:cs typeface="Verdana"/>
              </a:rPr>
              <a:t> </a:t>
            </a:r>
            <a:r>
              <a:rPr sz="1000" spc="-80" dirty="0">
                <a:solidFill>
                  <a:srgbClr val="003864"/>
                </a:solidFill>
                <a:latin typeface="Verdana"/>
                <a:cs typeface="Verdana"/>
              </a:rPr>
              <a:t>phí</a:t>
            </a:r>
            <a:r>
              <a:rPr sz="1000" spc="-20" dirty="0">
                <a:solidFill>
                  <a:srgbClr val="003864"/>
                </a:solidFill>
                <a:latin typeface="Verdana"/>
                <a:cs typeface="Verdana"/>
              </a:rPr>
              <a:t> </a:t>
            </a:r>
            <a:r>
              <a:rPr sz="1000" spc="-95" dirty="0">
                <a:solidFill>
                  <a:srgbClr val="003864"/>
                </a:solidFill>
                <a:latin typeface="Verdana"/>
                <a:cs typeface="Verdana"/>
              </a:rPr>
              <a:t>không</a:t>
            </a:r>
            <a:r>
              <a:rPr sz="1000" spc="15" dirty="0">
                <a:solidFill>
                  <a:srgbClr val="003864"/>
                </a:solidFill>
                <a:latin typeface="Verdana"/>
                <a:cs typeface="Verdana"/>
              </a:rPr>
              <a:t> </a:t>
            </a:r>
            <a:r>
              <a:rPr sz="1000" spc="-85" dirty="0">
                <a:solidFill>
                  <a:srgbClr val="003864"/>
                </a:solidFill>
                <a:latin typeface="Verdana"/>
                <a:cs typeface="Verdana"/>
              </a:rPr>
              <a:t>thuộc</a:t>
            </a:r>
            <a:r>
              <a:rPr sz="1000" spc="20" dirty="0">
                <a:solidFill>
                  <a:srgbClr val="003864"/>
                </a:solidFill>
                <a:latin typeface="Verdana"/>
                <a:cs typeface="Verdana"/>
              </a:rPr>
              <a:t> </a:t>
            </a:r>
            <a:r>
              <a:rPr sz="1000" spc="-75" dirty="0">
                <a:solidFill>
                  <a:srgbClr val="003864"/>
                </a:solidFill>
                <a:latin typeface="Verdana"/>
                <a:cs typeface="Verdana"/>
              </a:rPr>
              <a:t>phạm </a:t>
            </a:r>
            <a:r>
              <a:rPr sz="1000" spc="-80" dirty="0">
                <a:solidFill>
                  <a:srgbClr val="003864"/>
                </a:solidFill>
                <a:latin typeface="Verdana"/>
                <a:cs typeface="Verdana"/>
              </a:rPr>
              <a:t>vi</a:t>
            </a:r>
            <a:r>
              <a:rPr sz="1000" spc="-25" dirty="0">
                <a:solidFill>
                  <a:srgbClr val="003864"/>
                </a:solidFill>
                <a:latin typeface="Verdana"/>
                <a:cs typeface="Verdana"/>
              </a:rPr>
              <a:t> </a:t>
            </a:r>
            <a:r>
              <a:rPr sz="1000" spc="-85" dirty="0">
                <a:solidFill>
                  <a:srgbClr val="003864"/>
                </a:solidFill>
                <a:latin typeface="Verdana"/>
                <a:cs typeface="Verdana"/>
              </a:rPr>
              <a:t>bảo</a:t>
            </a:r>
            <a:r>
              <a:rPr sz="1000" spc="-20" dirty="0">
                <a:solidFill>
                  <a:srgbClr val="003864"/>
                </a:solidFill>
                <a:latin typeface="Verdana"/>
                <a:cs typeface="Verdana"/>
              </a:rPr>
              <a:t> hiểm</a:t>
            </a:r>
            <a:endParaRPr sz="1000">
              <a:latin typeface="Verdana"/>
              <a:cs typeface="Verdana"/>
            </a:endParaRPr>
          </a:p>
        </p:txBody>
      </p:sp>
      <p:sp>
        <p:nvSpPr>
          <p:cNvPr id="54" name="object 54"/>
          <p:cNvSpPr txBox="1"/>
          <p:nvPr/>
        </p:nvSpPr>
        <p:spPr>
          <a:xfrm>
            <a:off x="1224788" y="4665726"/>
            <a:ext cx="1837689" cy="177800"/>
          </a:xfrm>
          <a:prstGeom prst="rect">
            <a:avLst/>
          </a:prstGeom>
        </p:spPr>
        <p:txBody>
          <a:bodyPr vert="horz" wrap="square" lIns="0" tIns="12065" rIns="0" bIns="0" rtlCol="0">
            <a:spAutoFit/>
          </a:bodyPr>
          <a:lstStyle/>
          <a:p>
            <a:pPr marL="12700">
              <a:lnSpc>
                <a:spcPct val="100000"/>
              </a:lnSpc>
              <a:spcBef>
                <a:spcPts val="95"/>
              </a:spcBef>
            </a:pPr>
            <a:r>
              <a:rPr sz="1000" b="1" spc="-90" dirty="0">
                <a:solidFill>
                  <a:srgbClr val="003864"/>
                </a:solidFill>
                <a:latin typeface="Verdana"/>
                <a:cs typeface="Verdana"/>
              </a:rPr>
              <a:t>Nhận</a:t>
            </a:r>
            <a:r>
              <a:rPr sz="1000" b="1" spc="-30" dirty="0">
                <a:solidFill>
                  <a:srgbClr val="003864"/>
                </a:solidFill>
                <a:latin typeface="Verdana"/>
                <a:cs typeface="Verdana"/>
              </a:rPr>
              <a:t> </a:t>
            </a:r>
            <a:r>
              <a:rPr sz="1000" b="1" spc="-55" dirty="0">
                <a:solidFill>
                  <a:srgbClr val="003864"/>
                </a:solidFill>
                <a:latin typeface="Verdana"/>
                <a:cs typeface="Verdana"/>
              </a:rPr>
              <a:t>lại</a:t>
            </a:r>
            <a:r>
              <a:rPr sz="1000" b="1" spc="-35" dirty="0">
                <a:solidFill>
                  <a:srgbClr val="003864"/>
                </a:solidFill>
                <a:latin typeface="Verdana"/>
                <a:cs typeface="Verdana"/>
              </a:rPr>
              <a:t> </a:t>
            </a:r>
            <a:r>
              <a:rPr sz="1000" b="1" spc="-70" dirty="0">
                <a:solidFill>
                  <a:srgbClr val="003864"/>
                </a:solidFill>
                <a:latin typeface="Verdana"/>
                <a:cs typeface="Verdana"/>
              </a:rPr>
              <a:t>tiền</a:t>
            </a:r>
            <a:r>
              <a:rPr sz="1000" b="1" spc="-25" dirty="0">
                <a:solidFill>
                  <a:srgbClr val="003864"/>
                </a:solidFill>
                <a:latin typeface="Verdana"/>
                <a:cs typeface="Verdana"/>
              </a:rPr>
              <a:t> </a:t>
            </a:r>
            <a:r>
              <a:rPr sz="1000" b="1" spc="-70" dirty="0">
                <a:solidFill>
                  <a:srgbClr val="003864"/>
                </a:solidFill>
                <a:latin typeface="Verdana"/>
                <a:cs typeface="Verdana"/>
              </a:rPr>
              <a:t>đặt</a:t>
            </a:r>
            <a:r>
              <a:rPr sz="1000" b="1" spc="-30" dirty="0">
                <a:solidFill>
                  <a:srgbClr val="003864"/>
                </a:solidFill>
                <a:latin typeface="Verdana"/>
                <a:cs typeface="Verdana"/>
              </a:rPr>
              <a:t> </a:t>
            </a:r>
            <a:r>
              <a:rPr sz="1000" b="1" spc="-70" dirty="0">
                <a:solidFill>
                  <a:srgbClr val="003864"/>
                </a:solidFill>
                <a:latin typeface="Verdana"/>
                <a:cs typeface="Verdana"/>
              </a:rPr>
              <a:t>cọc</a:t>
            </a:r>
            <a:r>
              <a:rPr sz="1000" b="1" spc="-50" dirty="0">
                <a:solidFill>
                  <a:srgbClr val="003864"/>
                </a:solidFill>
                <a:latin typeface="Verdana"/>
                <a:cs typeface="Verdana"/>
              </a:rPr>
              <a:t> </a:t>
            </a:r>
            <a:r>
              <a:rPr sz="1000" spc="-85" dirty="0">
                <a:solidFill>
                  <a:srgbClr val="003864"/>
                </a:solidFill>
                <a:latin typeface="Verdana"/>
                <a:cs typeface="Verdana"/>
              </a:rPr>
              <a:t>(nếu</a:t>
            </a:r>
            <a:r>
              <a:rPr sz="1000" dirty="0">
                <a:solidFill>
                  <a:srgbClr val="003864"/>
                </a:solidFill>
                <a:latin typeface="Verdana"/>
                <a:cs typeface="Verdana"/>
              </a:rPr>
              <a:t> </a:t>
            </a:r>
            <a:r>
              <a:rPr sz="1000" spc="-25" dirty="0">
                <a:solidFill>
                  <a:srgbClr val="003864"/>
                </a:solidFill>
                <a:latin typeface="Verdana"/>
                <a:cs typeface="Verdana"/>
              </a:rPr>
              <a:t>có)</a:t>
            </a:r>
            <a:endParaRPr sz="1000">
              <a:latin typeface="Verdana"/>
              <a:cs typeface="Verdana"/>
            </a:endParaRPr>
          </a:p>
        </p:txBody>
      </p:sp>
      <p:sp>
        <p:nvSpPr>
          <p:cNvPr id="55" name="object 55"/>
          <p:cNvSpPr txBox="1"/>
          <p:nvPr/>
        </p:nvSpPr>
        <p:spPr>
          <a:xfrm>
            <a:off x="1221435" y="4972939"/>
            <a:ext cx="2473325" cy="482600"/>
          </a:xfrm>
          <a:prstGeom prst="rect">
            <a:avLst/>
          </a:prstGeom>
        </p:spPr>
        <p:txBody>
          <a:bodyPr vert="horz" wrap="square" lIns="0" tIns="12065" rIns="0" bIns="0" rtlCol="0">
            <a:spAutoFit/>
          </a:bodyPr>
          <a:lstStyle/>
          <a:p>
            <a:pPr marL="12700" marR="5080">
              <a:lnSpc>
                <a:spcPct val="100000"/>
              </a:lnSpc>
              <a:spcBef>
                <a:spcPts val="95"/>
              </a:spcBef>
            </a:pPr>
            <a:r>
              <a:rPr sz="1000" b="1" spc="-95" dirty="0">
                <a:solidFill>
                  <a:srgbClr val="003864"/>
                </a:solidFill>
                <a:latin typeface="Verdana"/>
                <a:cs typeface="Verdana"/>
              </a:rPr>
              <a:t>Ký</a:t>
            </a:r>
            <a:r>
              <a:rPr sz="1000" b="1" spc="-30" dirty="0">
                <a:solidFill>
                  <a:srgbClr val="003864"/>
                </a:solidFill>
                <a:latin typeface="Verdana"/>
                <a:cs typeface="Verdana"/>
              </a:rPr>
              <a:t> </a:t>
            </a:r>
            <a:r>
              <a:rPr sz="1000" spc="-90" dirty="0">
                <a:solidFill>
                  <a:srgbClr val="003864"/>
                </a:solidFill>
                <a:latin typeface="Verdana"/>
                <a:cs typeface="Verdana"/>
              </a:rPr>
              <a:t>vào</a:t>
            </a:r>
            <a:r>
              <a:rPr sz="1000" spc="-15" dirty="0">
                <a:solidFill>
                  <a:srgbClr val="003864"/>
                </a:solidFill>
                <a:latin typeface="Verdana"/>
                <a:cs typeface="Verdana"/>
              </a:rPr>
              <a:t> </a:t>
            </a:r>
            <a:r>
              <a:rPr sz="1000" spc="-95" dirty="0">
                <a:solidFill>
                  <a:srgbClr val="003864"/>
                </a:solidFill>
                <a:latin typeface="Verdana"/>
                <a:cs typeface="Verdana"/>
              </a:rPr>
              <a:t>Giấy</a:t>
            </a:r>
            <a:r>
              <a:rPr sz="1000" spc="-10" dirty="0">
                <a:solidFill>
                  <a:srgbClr val="003864"/>
                </a:solidFill>
                <a:latin typeface="Verdana"/>
                <a:cs typeface="Verdana"/>
              </a:rPr>
              <a:t> </a:t>
            </a:r>
            <a:r>
              <a:rPr sz="1000" spc="-95" dirty="0">
                <a:solidFill>
                  <a:srgbClr val="003864"/>
                </a:solidFill>
                <a:latin typeface="Verdana"/>
                <a:cs typeface="Verdana"/>
              </a:rPr>
              <a:t>yêu</a:t>
            </a:r>
            <a:r>
              <a:rPr sz="1000" spc="-5" dirty="0">
                <a:solidFill>
                  <a:srgbClr val="003864"/>
                </a:solidFill>
                <a:latin typeface="Verdana"/>
                <a:cs typeface="Verdana"/>
              </a:rPr>
              <a:t> </a:t>
            </a:r>
            <a:r>
              <a:rPr sz="1000" spc="-85" dirty="0">
                <a:solidFill>
                  <a:srgbClr val="003864"/>
                </a:solidFill>
                <a:latin typeface="Verdana"/>
                <a:cs typeface="Verdana"/>
              </a:rPr>
              <a:t>cầu</a:t>
            </a:r>
            <a:r>
              <a:rPr sz="1000" spc="-5" dirty="0">
                <a:solidFill>
                  <a:srgbClr val="003864"/>
                </a:solidFill>
                <a:latin typeface="Verdana"/>
                <a:cs typeface="Verdana"/>
              </a:rPr>
              <a:t> </a:t>
            </a:r>
            <a:r>
              <a:rPr sz="1000" spc="-70" dirty="0">
                <a:solidFill>
                  <a:srgbClr val="003864"/>
                </a:solidFill>
                <a:latin typeface="Verdana"/>
                <a:cs typeface="Verdana"/>
              </a:rPr>
              <a:t>bồi</a:t>
            </a:r>
            <a:r>
              <a:rPr sz="1000" spc="-15" dirty="0">
                <a:solidFill>
                  <a:srgbClr val="003864"/>
                </a:solidFill>
                <a:latin typeface="Verdana"/>
                <a:cs typeface="Verdana"/>
              </a:rPr>
              <a:t> </a:t>
            </a:r>
            <a:r>
              <a:rPr sz="1000" spc="-80" dirty="0">
                <a:solidFill>
                  <a:srgbClr val="003864"/>
                </a:solidFill>
                <a:latin typeface="Verdana"/>
                <a:cs typeface="Verdana"/>
              </a:rPr>
              <a:t>thường/</a:t>
            </a:r>
            <a:r>
              <a:rPr sz="1000" spc="20" dirty="0">
                <a:solidFill>
                  <a:srgbClr val="003864"/>
                </a:solidFill>
                <a:latin typeface="Verdana"/>
                <a:cs typeface="Verdana"/>
              </a:rPr>
              <a:t> </a:t>
            </a:r>
            <a:r>
              <a:rPr sz="1000" spc="-85" dirty="0">
                <a:solidFill>
                  <a:srgbClr val="003864"/>
                </a:solidFill>
                <a:latin typeface="Verdana"/>
                <a:cs typeface="Verdana"/>
              </a:rPr>
              <a:t>Hồ</a:t>
            </a:r>
            <a:r>
              <a:rPr sz="1000" spc="-20" dirty="0">
                <a:solidFill>
                  <a:srgbClr val="003864"/>
                </a:solidFill>
                <a:latin typeface="Verdana"/>
                <a:cs typeface="Verdana"/>
              </a:rPr>
              <a:t> </a:t>
            </a:r>
            <a:r>
              <a:rPr sz="1000" spc="-25" dirty="0">
                <a:solidFill>
                  <a:srgbClr val="003864"/>
                </a:solidFill>
                <a:latin typeface="Verdana"/>
                <a:cs typeface="Verdana"/>
              </a:rPr>
              <a:t>sơ, </a:t>
            </a:r>
            <a:r>
              <a:rPr sz="1000" spc="-80" dirty="0">
                <a:solidFill>
                  <a:srgbClr val="003864"/>
                </a:solidFill>
                <a:latin typeface="Verdana"/>
                <a:cs typeface="Verdana"/>
              </a:rPr>
              <a:t>chứng</a:t>
            </a:r>
            <a:r>
              <a:rPr sz="1000" spc="10" dirty="0">
                <a:solidFill>
                  <a:srgbClr val="003864"/>
                </a:solidFill>
                <a:latin typeface="Verdana"/>
                <a:cs typeface="Verdana"/>
              </a:rPr>
              <a:t> </a:t>
            </a:r>
            <a:r>
              <a:rPr sz="1000" spc="-65" dirty="0">
                <a:solidFill>
                  <a:srgbClr val="003864"/>
                </a:solidFill>
                <a:latin typeface="Verdana"/>
                <a:cs typeface="Verdana"/>
              </a:rPr>
              <a:t>từ</a:t>
            </a:r>
            <a:r>
              <a:rPr sz="1000" spc="-25" dirty="0">
                <a:solidFill>
                  <a:srgbClr val="003864"/>
                </a:solidFill>
                <a:latin typeface="Verdana"/>
                <a:cs typeface="Verdana"/>
              </a:rPr>
              <a:t> </a:t>
            </a:r>
            <a:r>
              <a:rPr sz="1000" spc="-85" dirty="0">
                <a:solidFill>
                  <a:srgbClr val="003864"/>
                </a:solidFill>
                <a:latin typeface="Verdana"/>
                <a:cs typeface="Verdana"/>
              </a:rPr>
              <a:t>theo</a:t>
            </a:r>
            <a:r>
              <a:rPr sz="1000" spc="-15" dirty="0">
                <a:solidFill>
                  <a:srgbClr val="003864"/>
                </a:solidFill>
                <a:latin typeface="Verdana"/>
                <a:cs typeface="Verdana"/>
              </a:rPr>
              <a:t> </a:t>
            </a:r>
            <a:r>
              <a:rPr sz="1000" spc="-75" dirty="0">
                <a:solidFill>
                  <a:srgbClr val="003864"/>
                </a:solidFill>
                <a:latin typeface="Verdana"/>
                <a:cs typeface="Verdana"/>
              </a:rPr>
              <a:t>hướng</a:t>
            </a:r>
            <a:r>
              <a:rPr sz="1000" spc="15" dirty="0">
                <a:solidFill>
                  <a:srgbClr val="003864"/>
                </a:solidFill>
                <a:latin typeface="Verdana"/>
                <a:cs typeface="Verdana"/>
              </a:rPr>
              <a:t> </a:t>
            </a:r>
            <a:r>
              <a:rPr sz="1000" spc="-85" dirty="0">
                <a:solidFill>
                  <a:srgbClr val="003864"/>
                </a:solidFill>
                <a:latin typeface="Verdana"/>
                <a:cs typeface="Verdana"/>
              </a:rPr>
              <a:t>dẫn</a:t>
            </a:r>
            <a:r>
              <a:rPr sz="1000" spc="-30" dirty="0">
                <a:solidFill>
                  <a:srgbClr val="003864"/>
                </a:solidFill>
                <a:latin typeface="Verdana"/>
                <a:cs typeface="Verdana"/>
              </a:rPr>
              <a:t> </a:t>
            </a:r>
            <a:r>
              <a:rPr sz="1000" spc="-85" dirty="0">
                <a:solidFill>
                  <a:srgbClr val="003864"/>
                </a:solidFill>
                <a:latin typeface="Verdana"/>
                <a:cs typeface="Verdana"/>
              </a:rPr>
              <a:t>của</a:t>
            </a:r>
            <a:r>
              <a:rPr sz="1000" spc="-10" dirty="0">
                <a:solidFill>
                  <a:srgbClr val="003864"/>
                </a:solidFill>
                <a:latin typeface="Verdana"/>
                <a:cs typeface="Verdana"/>
              </a:rPr>
              <a:t> </a:t>
            </a:r>
            <a:r>
              <a:rPr sz="1000" spc="-85" dirty="0">
                <a:solidFill>
                  <a:srgbClr val="003864"/>
                </a:solidFill>
                <a:latin typeface="Verdana"/>
                <a:cs typeface="Verdana"/>
              </a:rPr>
              <a:t>cán</a:t>
            </a:r>
            <a:r>
              <a:rPr sz="1000" spc="-15" dirty="0">
                <a:solidFill>
                  <a:srgbClr val="003864"/>
                </a:solidFill>
                <a:latin typeface="Verdana"/>
                <a:cs typeface="Verdana"/>
              </a:rPr>
              <a:t> </a:t>
            </a:r>
            <a:r>
              <a:rPr sz="1000" spc="-80" dirty="0">
                <a:solidFill>
                  <a:srgbClr val="003864"/>
                </a:solidFill>
                <a:latin typeface="Verdana"/>
                <a:cs typeface="Verdana"/>
              </a:rPr>
              <a:t>bộ</a:t>
            </a:r>
            <a:r>
              <a:rPr sz="1000" spc="-30" dirty="0">
                <a:solidFill>
                  <a:srgbClr val="003864"/>
                </a:solidFill>
                <a:latin typeface="Verdana"/>
                <a:cs typeface="Verdana"/>
              </a:rPr>
              <a:t> </a:t>
            </a:r>
            <a:r>
              <a:rPr sz="1000" spc="-25" dirty="0">
                <a:solidFill>
                  <a:srgbClr val="003864"/>
                </a:solidFill>
                <a:latin typeface="Verdana"/>
                <a:cs typeface="Verdana"/>
              </a:rPr>
              <a:t>phụ </a:t>
            </a:r>
            <a:r>
              <a:rPr sz="1000" spc="-80" dirty="0">
                <a:solidFill>
                  <a:srgbClr val="003864"/>
                </a:solidFill>
                <a:latin typeface="Verdana"/>
                <a:cs typeface="Verdana"/>
              </a:rPr>
              <a:t>trách</a:t>
            </a:r>
            <a:r>
              <a:rPr sz="1000" dirty="0">
                <a:solidFill>
                  <a:srgbClr val="003864"/>
                </a:solidFill>
                <a:latin typeface="Verdana"/>
                <a:cs typeface="Verdana"/>
              </a:rPr>
              <a:t> </a:t>
            </a:r>
            <a:r>
              <a:rPr sz="1000" spc="-85" dirty="0">
                <a:solidFill>
                  <a:srgbClr val="003864"/>
                </a:solidFill>
                <a:latin typeface="Verdana"/>
                <a:cs typeface="Verdana"/>
              </a:rPr>
              <a:t>bảo</a:t>
            </a:r>
            <a:r>
              <a:rPr sz="1000" spc="-35" dirty="0">
                <a:solidFill>
                  <a:srgbClr val="003864"/>
                </a:solidFill>
                <a:latin typeface="Verdana"/>
                <a:cs typeface="Verdana"/>
              </a:rPr>
              <a:t> </a:t>
            </a:r>
            <a:r>
              <a:rPr sz="1000" spc="-100" dirty="0">
                <a:solidFill>
                  <a:srgbClr val="003864"/>
                </a:solidFill>
                <a:latin typeface="Verdana"/>
                <a:cs typeface="Verdana"/>
              </a:rPr>
              <a:t>hiểm</a:t>
            </a:r>
            <a:r>
              <a:rPr sz="1000" spc="-15" dirty="0">
                <a:solidFill>
                  <a:srgbClr val="003864"/>
                </a:solidFill>
                <a:latin typeface="Verdana"/>
                <a:cs typeface="Verdana"/>
              </a:rPr>
              <a:t> </a:t>
            </a:r>
            <a:r>
              <a:rPr sz="1000" spc="-70" dirty="0">
                <a:solidFill>
                  <a:srgbClr val="003864"/>
                </a:solidFill>
                <a:latin typeface="Verdana"/>
                <a:cs typeface="Verdana"/>
              </a:rPr>
              <a:t>trước</a:t>
            </a:r>
            <a:r>
              <a:rPr sz="1000" dirty="0">
                <a:solidFill>
                  <a:srgbClr val="003864"/>
                </a:solidFill>
                <a:latin typeface="Verdana"/>
                <a:cs typeface="Verdana"/>
              </a:rPr>
              <a:t> </a:t>
            </a:r>
            <a:r>
              <a:rPr sz="1000" spc="-85" dirty="0">
                <a:solidFill>
                  <a:srgbClr val="003864"/>
                </a:solidFill>
                <a:latin typeface="Verdana"/>
                <a:cs typeface="Verdana"/>
              </a:rPr>
              <a:t>khi</a:t>
            </a:r>
            <a:r>
              <a:rPr sz="1000" spc="-10" dirty="0">
                <a:solidFill>
                  <a:srgbClr val="003864"/>
                </a:solidFill>
                <a:latin typeface="Verdana"/>
                <a:cs typeface="Verdana"/>
              </a:rPr>
              <a:t> </a:t>
            </a:r>
            <a:r>
              <a:rPr sz="1000" spc="-65" dirty="0">
                <a:solidFill>
                  <a:srgbClr val="003864"/>
                </a:solidFill>
                <a:latin typeface="Verdana"/>
                <a:cs typeface="Verdana"/>
              </a:rPr>
              <a:t>rời</a:t>
            </a:r>
            <a:r>
              <a:rPr sz="1000" spc="-20" dirty="0">
                <a:solidFill>
                  <a:srgbClr val="003864"/>
                </a:solidFill>
                <a:latin typeface="Verdana"/>
                <a:cs typeface="Verdana"/>
              </a:rPr>
              <a:t> </a:t>
            </a:r>
            <a:r>
              <a:rPr sz="1000" spc="-85" dirty="0">
                <a:solidFill>
                  <a:srgbClr val="003864"/>
                </a:solidFill>
                <a:latin typeface="Verdana"/>
                <a:cs typeface="Verdana"/>
              </a:rPr>
              <a:t>khỏi</a:t>
            </a:r>
            <a:r>
              <a:rPr sz="1000" spc="-5" dirty="0">
                <a:solidFill>
                  <a:srgbClr val="003864"/>
                </a:solidFill>
                <a:latin typeface="Verdana"/>
                <a:cs typeface="Verdana"/>
              </a:rPr>
              <a:t> </a:t>
            </a:r>
            <a:r>
              <a:rPr sz="1000" spc="-85" dirty="0">
                <a:solidFill>
                  <a:srgbClr val="003864"/>
                </a:solidFill>
                <a:latin typeface="Verdana"/>
                <a:cs typeface="Verdana"/>
              </a:rPr>
              <a:t>Cơ</a:t>
            </a:r>
            <a:r>
              <a:rPr sz="1000" spc="-15" dirty="0">
                <a:solidFill>
                  <a:srgbClr val="003864"/>
                </a:solidFill>
                <a:latin typeface="Verdana"/>
                <a:cs typeface="Verdana"/>
              </a:rPr>
              <a:t> </a:t>
            </a:r>
            <a:r>
              <a:rPr sz="1000" spc="-70" dirty="0">
                <a:solidFill>
                  <a:srgbClr val="003864"/>
                </a:solidFill>
                <a:latin typeface="Verdana"/>
                <a:cs typeface="Verdana"/>
              </a:rPr>
              <a:t>sở</a:t>
            </a:r>
            <a:r>
              <a:rPr sz="1000" spc="-5" dirty="0">
                <a:solidFill>
                  <a:srgbClr val="003864"/>
                </a:solidFill>
                <a:latin typeface="Verdana"/>
                <a:cs typeface="Verdana"/>
              </a:rPr>
              <a:t> </a:t>
            </a:r>
            <a:r>
              <a:rPr sz="1000" spc="-100" dirty="0">
                <a:solidFill>
                  <a:srgbClr val="003864"/>
                </a:solidFill>
                <a:latin typeface="Verdana"/>
                <a:cs typeface="Verdana"/>
              </a:rPr>
              <a:t>y</a:t>
            </a:r>
            <a:r>
              <a:rPr sz="1000" spc="-25" dirty="0">
                <a:solidFill>
                  <a:srgbClr val="003864"/>
                </a:solidFill>
                <a:latin typeface="Verdana"/>
                <a:cs typeface="Verdana"/>
              </a:rPr>
              <a:t> tế</a:t>
            </a:r>
            <a:endParaRPr sz="1000">
              <a:latin typeface="Verdana"/>
              <a:cs typeface="Verdana"/>
            </a:endParaRPr>
          </a:p>
        </p:txBody>
      </p:sp>
      <p:sp>
        <p:nvSpPr>
          <p:cNvPr id="56" name="object 56"/>
          <p:cNvSpPr txBox="1"/>
          <p:nvPr/>
        </p:nvSpPr>
        <p:spPr>
          <a:xfrm>
            <a:off x="886155" y="832230"/>
            <a:ext cx="3449320" cy="1984375"/>
          </a:xfrm>
          <a:prstGeom prst="rect">
            <a:avLst/>
          </a:prstGeom>
        </p:spPr>
        <p:txBody>
          <a:bodyPr vert="horz" wrap="square" lIns="0" tIns="12700" rIns="0" bIns="0" rtlCol="0">
            <a:spAutoFit/>
          </a:bodyPr>
          <a:lstStyle/>
          <a:p>
            <a:pPr marL="1038225">
              <a:lnSpc>
                <a:spcPts val="2615"/>
              </a:lnSpc>
              <a:spcBef>
                <a:spcPts val="100"/>
              </a:spcBef>
            </a:pPr>
            <a:r>
              <a:rPr sz="2400" spc="-204" dirty="0">
                <a:solidFill>
                  <a:srgbClr val="EC2C67"/>
                </a:solidFill>
                <a:latin typeface="Verdana"/>
                <a:cs typeface="Verdana"/>
              </a:rPr>
              <a:t>Bảo</a:t>
            </a:r>
            <a:r>
              <a:rPr sz="2400" spc="-65" dirty="0">
                <a:solidFill>
                  <a:srgbClr val="EC2C67"/>
                </a:solidFill>
                <a:latin typeface="Verdana"/>
                <a:cs typeface="Verdana"/>
              </a:rPr>
              <a:t> </a:t>
            </a:r>
            <a:r>
              <a:rPr sz="2400" spc="-185" dirty="0">
                <a:solidFill>
                  <a:srgbClr val="EC2C67"/>
                </a:solidFill>
                <a:latin typeface="Verdana"/>
                <a:cs typeface="Verdana"/>
              </a:rPr>
              <a:t>lãnh</a:t>
            </a:r>
            <a:r>
              <a:rPr sz="2400" spc="-70" dirty="0">
                <a:solidFill>
                  <a:srgbClr val="EC2C67"/>
                </a:solidFill>
                <a:latin typeface="Verdana"/>
                <a:cs typeface="Verdana"/>
              </a:rPr>
              <a:t> </a:t>
            </a:r>
            <a:r>
              <a:rPr sz="2400" spc="-170" dirty="0">
                <a:solidFill>
                  <a:srgbClr val="EC2C67"/>
                </a:solidFill>
                <a:latin typeface="Verdana"/>
                <a:cs typeface="Verdana"/>
              </a:rPr>
              <a:t>trực</a:t>
            </a:r>
            <a:r>
              <a:rPr sz="2400" spc="-60" dirty="0">
                <a:solidFill>
                  <a:srgbClr val="EC2C67"/>
                </a:solidFill>
                <a:latin typeface="Verdana"/>
                <a:cs typeface="Verdana"/>
              </a:rPr>
              <a:t> </a:t>
            </a:r>
            <a:r>
              <a:rPr sz="2400" spc="-114" dirty="0">
                <a:solidFill>
                  <a:srgbClr val="EC2C67"/>
                </a:solidFill>
                <a:latin typeface="Verdana"/>
                <a:cs typeface="Verdana"/>
              </a:rPr>
              <a:t>tiếp</a:t>
            </a:r>
            <a:endParaRPr sz="2400">
              <a:latin typeface="Verdana"/>
              <a:cs typeface="Verdana"/>
            </a:endParaRPr>
          </a:p>
          <a:p>
            <a:pPr marL="127635">
              <a:lnSpc>
                <a:spcPts val="5735"/>
              </a:lnSpc>
            </a:pPr>
            <a:r>
              <a:rPr sz="5000" b="1" spc="-445" dirty="0">
                <a:solidFill>
                  <a:srgbClr val="FFFFFF"/>
                </a:solidFill>
                <a:latin typeface="Verdana"/>
                <a:cs typeface="Verdana"/>
              </a:rPr>
              <a:t>1</a:t>
            </a:r>
            <a:endParaRPr sz="5000">
              <a:latin typeface="Verdana"/>
              <a:cs typeface="Verdana"/>
            </a:endParaRPr>
          </a:p>
          <a:p>
            <a:pPr marL="140335" marR="2511425" indent="-128270">
              <a:lnSpc>
                <a:spcPct val="100000"/>
              </a:lnSpc>
              <a:spcBef>
                <a:spcPts val="4670"/>
              </a:spcBef>
            </a:pPr>
            <a:r>
              <a:rPr sz="1000" b="1" spc="-65" dirty="0">
                <a:solidFill>
                  <a:srgbClr val="003864"/>
                </a:solidFill>
                <a:latin typeface="Verdana"/>
                <a:cs typeface="Verdana"/>
              </a:rPr>
              <a:t>Lựa</a:t>
            </a:r>
            <a:r>
              <a:rPr sz="1000" b="1" spc="-30" dirty="0">
                <a:solidFill>
                  <a:srgbClr val="003864"/>
                </a:solidFill>
                <a:latin typeface="Verdana"/>
                <a:cs typeface="Verdana"/>
              </a:rPr>
              <a:t> </a:t>
            </a:r>
            <a:r>
              <a:rPr sz="1000" b="1" spc="-85" dirty="0">
                <a:solidFill>
                  <a:srgbClr val="003864"/>
                </a:solidFill>
                <a:latin typeface="Verdana"/>
                <a:cs typeface="Verdana"/>
              </a:rPr>
              <a:t>chọn</a:t>
            </a:r>
            <a:r>
              <a:rPr sz="1000" b="1" spc="-30" dirty="0">
                <a:solidFill>
                  <a:srgbClr val="003864"/>
                </a:solidFill>
                <a:latin typeface="Verdana"/>
                <a:cs typeface="Verdana"/>
              </a:rPr>
              <a:t> </a:t>
            </a:r>
            <a:r>
              <a:rPr sz="1000" spc="-75" dirty="0">
                <a:solidFill>
                  <a:srgbClr val="003864"/>
                </a:solidFill>
                <a:latin typeface="Verdana"/>
                <a:cs typeface="Verdana"/>
              </a:rPr>
              <a:t>cơ</a:t>
            </a:r>
            <a:r>
              <a:rPr sz="1000" dirty="0">
                <a:solidFill>
                  <a:srgbClr val="003864"/>
                </a:solidFill>
                <a:latin typeface="Verdana"/>
                <a:cs typeface="Verdana"/>
              </a:rPr>
              <a:t> </a:t>
            </a:r>
            <a:r>
              <a:rPr sz="1000" spc="-60" dirty="0">
                <a:solidFill>
                  <a:srgbClr val="003864"/>
                </a:solidFill>
                <a:latin typeface="Verdana"/>
                <a:cs typeface="Verdana"/>
              </a:rPr>
              <a:t>sở </a:t>
            </a:r>
            <a:r>
              <a:rPr sz="1000" spc="-100" dirty="0">
                <a:solidFill>
                  <a:srgbClr val="003864"/>
                </a:solidFill>
                <a:latin typeface="Verdana"/>
                <a:cs typeface="Verdana"/>
              </a:rPr>
              <a:t>y</a:t>
            </a:r>
            <a:r>
              <a:rPr sz="1000" spc="-25" dirty="0">
                <a:solidFill>
                  <a:srgbClr val="003864"/>
                </a:solidFill>
                <a:latin typeface="Verdana"/>
                <a:cs typeface="Verdana"/>
              </a:rPr>
              <a:t> </a:t>
            </a:r>
            <a:r>
              <a:rPr sz="1000" spc="-75" dirty="0">
                <a:solidFill>
                  <a:srgbClr val="003864"/>
                </a:solidFill>
                <a:latin typeface="Verdana"/>
                <a:cs typeface="Verdana"/>
              </a:rPr>
              <a:t>tế</a:t>
            </a:r>
            <a:r>
              <a:rPr sz="1000" spc="-25" dirty="0">
                <a:solidFill>
                  <a:srgbClr val="003864"/>
                </a:solidFill>
                <a:latin typeface="Verdana"/>
                <a:cs typeface="Verdana"/>
              </a:rPr>
              <a:t> </a:t>
            </a:r>
            <a:r>
              <a:rPr sz="1000" spc="-75" dirty="0">
                <a:solidFill>
                  <a:srgbClr val="003864"/>
                </a:solidFill>
                <a:latin typeface="Verdana"/>
                <a:cs typeface="Verdana"/>
              </a:rPr>
              <a:t>liên</a:t>
            </a:r>
            <a:r>
              <a:rPr sz="1000" spc="-30" dirty="0">
                <a:solidFill>
                  <a:srgbClr val="003864"/>
                </a:solidFill>
                <a:latin typeface="Verdana"/>
                <a:cs typeface="Verdana"/>
              </a:rPr>
              <a:t> </a:t>
            </a:r>
            <a:r>
              <a:rPr sz="1000" spc="-25" dirty="0">
                <a:solidFill>
                  <a:srgbClr val="003864"/>
                </a:solidFill>
                <a:latin typeface="Verdana"/>
                <a:cs typeface="Verdana"/>
              </a:rPr>
              <a:t>kết</a:t>
            </a:r>
            <a:endParaRPr sz="1000">
              <a:latin typeface="Verdana"/>
              <a:cs typeface="Verdana"/>
            </a:endParaRPr>
          </a:p>
        </p:txBody>
      </p:sp>
      <p:sp>
        <p:nvSpPr>
          <p:cNvPr id="57" name="object 57"/>
          <p:cNvSpPr txBox="1"/>
          <p:nvPr/>
        </p:nvSpPr>
        <p:spPr>
          <a:xfrm>
            <a:off x="6167754" y="2171192"/>
            <a:ext cx="1009015" cy="482600"/>
          </a:xfrm>
          <a:prstGeom prst="rect">
            <a:avLst/>
          </a:prstGeom>
        </p:spPr>
        <p:txBody>
          <a:bodyPr vert="horz" wrap="square" lIns="0" tIns="12065" rIns="0" bIns="0" rtlCol="0">
            <a:spAutoFit/>
          </a:bodyPr>
          <a:lstStyle/>
          <a:p>
            <a:pPr marL="12700" marR="5080" indent="-1270" algn="ctr">
              <a:lnSpc>
                <a:spcPct val="100000"/>
              </a:lnSpc>
              <a:spcBef>
                <a:spcPts val="95"/>
              </a:spcBef>
            </a:pPr>
            <a:r>
              <a:rPr sz="1000" spc="-100" dirty="0">
                <a:solidFill>
                  <a:srgbClr val="003864"/>
                </a:solidFill>
                <a:latin typeface="Verdana"/>
                <a:cs typeface="Verdana"/>
              </a:rPr>
              <a:t>NĐBH</a:t>
            </a:r>
            <a:r>
              <a:rPr sz="1000" dirty="0">
                <a:solidFill>
                  <a:srgbClr val="003864"/>
                </a:solidFill>
                <a:latin typeface="Verdana"/>
                <a:cs typeface="Verdana"/>
              </a:rPr>
              <a:t> </a:t>
            </a:r>
            <a:r>
              <a:rPr sz="1000" spc="-90" dirty="0">
                <a:solidFill>
                  <a:srgbClr val="003864"/>
                </a:solidFill>
                <a:latin typeface="Verdana"/>
                <a:cs typeface="Verdana"/>
              </a:rPr>
              <a:t>hoàn</a:t>
            </a:r>
            <a:r>
              <a:rPr sz="1000" dirty="0">
                <a:solidFill>
                  <a:srgbClr val="003864"/>
                </a:solidFill>
                <a:latin typeface="Verdana"/>
                <a:cs typeface="Verdana"/>
              </a:rPr>
              <a:t> </a:t>
            </a:r>
            <a:r>
              <a:rPr sz="1000" spc="-25" dirty="0">
                <a:solidFill>
                  <a:srgbClr val="003864"/>
                </a:solidFill>
                <a:latin typeface="Verdana"/>
                <a:cs typeface="Verdana"/>
              </a:rPr>
              <a:t>tất </a:t>
            </a:r>
            <a:r>
              <a:rPr sz="1000" b="1" spc="-95" dirty="0">
                <a:solidFill>
                  <a:srgbClr val="003864"/>
                </a:solidFill>
                <a:latin typeface="Verdana"/>
                <a:cs typeface="Verdana"/>
              </a:rPr>
              <a:t>khám</a:t>
            </a:r>
            <a:r>
              <a:rPr sz="1000" b="1" spc="-30" dirty="0">
                <a:solidFill>
                  <a:srgbClr val="003864"/>
                </a:solidFill>
                <a:latin typeface="Verdana"/>
                <a:cs typeface="Verdana"/>
              </a:rPr>
              <a:t> </a:t>
            </a:r>
            <a:r>
              <a:rPr sz="1000" b="1" spc="-90" dirty="0">
                <a:solidFill>
                  <a:srgbClr val="003864"/>
                </a:solidFill>
                <a:latin typeface="Verdana"/>
                <a:cs typeface="Verdana"/>
              </a:rPr>
              <a:t>&amp;</a:t>
            </a:r>
            <a:r>
              <a:rPr sz="1000" b="1" spc="-15" dirty="0">
                <a:solidFill>
                  <a:srgbClr val="003864"/>
                </a:solidFill>
                <a:latin typeface="Verdana"/>
                <a:cs typeface="Verdana"/>
              </a:rPr>
              <a:t> </a:t>
            </a:r>
            <a:r>
              <a:rPr sz="1000" b="1" spc="-80" dirty="0">
                <a:solidFill>
                  <a:srgbClr val="003864"/>
                </a:solidFill>
                <a:latin typeface="Verdana"/>
                <a:cs typeface="Verdana"/>
              </a:rPr>
              <a:t>điều</a:t>
            </a:r>
            <a:r>
              <a:rPr sz="1000" b="1" spc="-20" dirty="0">
                <a:solidFill>
                  <a:srgbClr val="003864"/>
                </a:solidFill>
                <a:latin typeface="Verdana"/>
                <a:cs typeface="Verdana"/>
              </a:rPr>
              <a:t> </a:t>
            </a:r>
            <a:r>
              <a:rPr sz="1000" b="1" spc="-50" dirty="0">
                <a:solidFill>
                  <a:srgbClr val="003864"/>
                </a:solidFill>
                <a:latin typeface="Verdana"/>
                <a:cs typeface="Verdana"/>
              </a:rPr>
              <a:t>trị </a:t>
            </a:r>
            <a:r>
              <a:rPr sz="1000" spc="-70" dirty="0">
                <a:solidFill>
                  <a:srgbClr val="003864"/>
                </a:solidFill>
                <a:latin typeface="Verdana"/>
                <a:cs typeface="Verdana"/>
              </a:rPr>
              <a:t>tại</a:t>
            </a:r>
            <a:r>
              <a:rPr sz="1000" spc="-30" dirty="0">
                <a:solidFill>
                  <a:srgbClr val="003864"/>
                </a:solidFill>
                <a:latin typeface="Verdana"/>
                <a:cs typeface="Verdana"/>
              </a:rPr>
              <a:t> </a:t>
            </a:r>
            <a:r>
              <a:rPr sz="1000" spc="-20" dirty="0">
                <a:solidFill>
                  <a:srgbClr val="003864"/>
                </a:solidFill>
                <a:latin typeface="Verdana"/>
                <a:cs typeface="Verdana"/>
              </a:rPr>
              <a:t>CSYT</a:t>
            </a:r>
            <a:endParaRPr sz="1000">
              <a:latin typeface="Verdana"/>
              <a:cs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337184"/>
            <a:ext cx="3496310" cy="422275"/>
          </a:xfrm>
          <a:prstGeom prst="rect">
            <a:avLst/>
          </a:prstGeom>
        </p:spPr>
        <p:txBody>
          <a:bodyPr vert="horz" wrap="square" lIns="0" tIns="12700" rIns="0" bIns="0" rtlCol="0">
            <a:spAutoFit/>
          </a:bodyPr>
          <a:lstStyle/>
          <a:p>
            <a:pPr marL="12700">
              <a:lnSpc>
                <a:spcPct val="100000"/>
              </a:lnSpc>
              <a:spcBef>
                <a:spcPts val="100"/>
              </a:spcBef>
            </a:pPr>
            <a:r>
              <a:rPr sz="2600" spc="-220" dirty="0"/>
              <a:t>Quy</a:t>
            </a:r>
            <a:r>
              <a:rPr sz="2600" spc="-114" dirty="0"/>
              <a:t> </a:t>
            </a:r>
            <a:r>
              <a:rPr sz="2600" spc="-160" dirty="0"/>
              <a:t>trình</a:t>
            </a:r>
            <a:r>
              <a:rPr sz="2600" spc="-114" dirty="0"/>
              <a:t> </a:t>
            </a:r>
            <a:r>
              <a:rPr sz="2600" spc="-165" dirty="0"/>
              <a:t>bồi</a:t>
            </a:r>
            <a:r>
              <a:rPr sz="2600" spc="-125" dirty="0"/>
              <a:t> </a:t>
            </a:r>
            <a:r>
              <a:rPr sz="2600" spc="-120" dirty="0"/>
              <a:t>thường</a:t>
            </a:r>
            <a:endParaRPr sz="2600"/>
          </a:p>
        </p:txBody>
      </p:sp>
      <p:pic>
        <p:nvPicPr>
          <p:cNvPr id="3" name="object 3"/>
          <p:cNvPicPr/>
          <p:nvPr/>
        </p:nvPicPr>
        <p:blipFill>
          <a:blip r:embed="rId2" cstate="print"/>
          <a:stretch>
            <a:fillRect/>
          </a:stretch>
        </p:blipFill>
        <p:spPr>
          <a:xfrm>
            <a:off x="550163" y="862583"/>
            <a:ext cx="1333500" cy="1331976"/>
          </a:xfrm>
          <a:prstGeom prst="rect">
            <a:avLst/>
          </a:prstGeom>
        </p:spPr>
      </p:pic>
      <p:sp>
        <p:nvSpPr>
          <p:cNvPr id="4" name="object 4"/>
          <p:cNvSpPr txBox="1"/>
          <p:nvPr/>
        </p:nvSpPr>
        <p:spPr>
          <a:xfrm>
            <a:off x="2543048" y="1567053"/>
            <a:ext cx="4440555"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04040"/>
                </a:solidFill>
                <a:latin typeface="Arial"/>
                <a:cs typeface="Arial"/>
              </a:rPr>
              <a:t>Không</a:t>
            </a:r>
            <a:r>
              <a:rPr sz="1200" b="1" spc="-10" dirty="0">
                <a:solidFill>
                  <a:srgbClr val="404040"/>
                </a:solidFill>
                <a:latin typeface="Arial"/>
                <a:cs typeface="Arial"/>
              </a:rPr>
              <a:t> </a:t>
            </a:r>
            <a:r>
              <a:rPr sz="1200" b="1" dirty="0">
                <a:solidFill>
                  <a:srgbClr val="404040"/>
                </a:solidFill>
                <a:latin typeface="Arial"/>
                <a:cs typeface="Arial"/>
              </a:rPr>
              <a:t>áp</a:t>
            </a:r>
            <a:r>
              <a:rPr sz="1200" b="1" spc="-25" dirty="0">
                <a:solidFill>
                  <a:srgbClr val="404040"/>
                </a:solidFill>
                <a:latin typeface="Arial"/>
                <a:cs typeface="Arial"/>
              </a:rPr>
              <a:t> </a:t>
            </a:r>
            <a:r>
              <a:rPr sz="1200" b="1" dirty="0">
                <a:solidFill>
                  <a:srgbClr val="404040"/>
                </a:solidFill>
                <a:latin typeface="Arial"/>
                <a:cs typeface="Arial"/>
              </a:rPr>
              <a:t>dụng Bảo</a:t>
            </a:r>
            <a:r>
              <a:rPr sz="1200" b="1" spc="-35" dirty="0">
                <a:solidFill>
                  <a:srgbClr val="404040"/>
                </a:solidFill>
                <a:latin typeface="Arial"/>
                <a:cs typeface="Arial"/>
              </a:rPr>
              <a:t> </a:t>
            </a:r>
            <a:r>
              <a:rPr sz="1200" b="1" dirty="0">
                <a:solidFill>
                  <a:srgbClr val="404040"/>
                </a:solidFill>
                <a:latin typeface="Arial"/>
                <a:cs typeface="Arial"/>
              </a:rPr>
              <a:t>lãnh</a:t>
            </a:r>
            <a:r>
              <a:rPr sz="1200" b="1" spc="-15" dirty="0">
                <a:solidFill>
                  <a:srgbClr val="404040"/>
                </a:solidFill>
                <a:latin typeface="Arial"/>
                <a:cs typeface="Arial"/>
              </a:rPr>
              <a:t> </a:t>
            </a:r>
            <a:r>
              <a:rPr sz="1200" b="1" dirty="0">
                <a:solidFill>
                  <a:srgbClr val="404040"/>
                </a:solidFill>
                <a:latin typeface="Arial"/>
                <a:cs typeface="Arial"/>
              </a:rPr>
              <a:t>viện</a:t>
            </a:r>
            <a:r>
              <a:rPr sz="1200" b="1" spc="-10" dirty="0">
                <a:solidFill>
                  <a:srgbClr val="404040"/>
                </a:solidFill>
                <a:latin typeface="Arial"/>
                <a:cs typeface="Arial"/>
              </a:rPr>
              <a:t> </a:t>
            </a:r>
            <a:r>
              <a:rPr sz="1200" b="1" dirty="0">
                <a:solidFill>
                  <a:srgbClr val="404040"/>
                </a:solidFill>
                <a:latin typeface="Arial"/>
                <a:cs typeface="Arial"/>
              </a:rPr>
              <a:t>phí</a:t>
            </a:r>
            <a:r>
              <a:rPr sz="1200" b="1" spc="-15" dirty="0">
                <a:solidFill>
                  <a:srgbClr val="404040"/>
                </a:solidFill>
                <a:latin typeface="Arial"/>
                <a:cs typeface="Arial"/>
              </a:rPr>
              <a:t> </a:t>
            </a:r>
            <a:r>
              <a:rPr sz="1200" b="1" dirty="0">
                <a:solidFill>
                  <a:srgbClr val="404040"/>
                </a:solidFill>
                <a:latin typeface="Arial"/>
                <a:cs typeface="Arial"/>
              </a:rPr>
              <a:t>trong</a:t>
            </a:r>
            <a:r>
              <a:rPr sz="1200" b="1" spc="-10" dirty="0">
                <a:solidFill>
                  <a:srgbClr val="404040"/>
                </a:solidFill>
                <a:latin typeface="Arial"/>
                <a:cs typeface="Arial"/>
              </a:rPr>
              <a:t> </a:t>
            </a:r>
            <a:r>
              <a:rPr sz="1200" b="1" dirty="0">
                <a:solidFill>
                  <a:srgbClr val="404040"/>
                </a:solidFill>
                <a:latin typeface="Arial"/>
                <a:cs typeface="Arial"/>
              </a:rPr>
              <a:t>các</a:t>
            </a:r>
            <a:r>
              <a:rPr sz="1200" b="1" spc="-45" dirty="0">
                <a:solidFill>
                  <a:srgbClr val="404040"/>
                </a:solidFill>
                <a:latin typeface="Arial"/>
                <a:cs typeface="Arial"/>
              </a:rPr>
              <a:t> </a:t>
            </a:r>
            <a:r>
              <a:rPr sz="1200" b="1" dirty="0">
                <a:solidFill>
                  <a:srgbClr val="404040"/>
                </a:solidFill>
                <a:latin typeface="Arial"/>
                <a:cs typeface="Arial"/>
              </a:rPr>
              <a:t>trường</a:t>
            </a:r>
            <a:r>
              <a:rPr sz="1200" b="1" spc="-5" dirty="0">
                <a:solidFill>
                  <a:srgbClr val="404040"/>
                </a:solidFill>
                <a:latin typeface="Arial"/>
                <a:cs typeface="Arial"/>
              </a:rPr>
              <a:t> </a:t>
            </a:r>
            <a:r>
              <a:rPr sz="1200" b="1" dirty="0">
                <a:solidFill>
                  <a:srgbClr val="404040"/>
                </a:solidFill>
                <a:latin typeface="Arial"/>
                <a:cs typeface="Arial"/>
              </a:rPr>
              <a:t>hợp</a:t>
            </a:r>
            <a:r>
              <a:rPr sz="1200" b="1" spc="-15" dirty="0">
                <a:solidFill>
                  <a:srgbClr val="404040"/>
                </a:solidFill>
                <a:latin typeface="Arial"/>
                <a:cs typeface="Arial"/>
              </a:rPr>
              <a:t> </a:t>
            </a:r>
            <a:r>
              <a:rPr sz="1200" b="1" spc="-20" dirty="0">
                <a:solidFill>
                  <a:srgbClr val="404040"/>
                </a:solidFill>
                <a:latin typeface="Arial"/>
                <a:cs typeface="Arial"/>
              </a:rPr>
              <a:t>sau:</a:t>
            </a:r>
            <a:endParaRPr sz="1200">
              <a:latin typeface="Arial"/>
              <a:cs typeface="Arial"/>
            </a:endParaRPr>
          </a:p>
        </p:txBody>
      </p:sp>
      <p:sp>
        <p:nvSpPr>
          <p:cNvPr id="5" name="object 5"/>
          <p:cNvSpPr txBox="1"/>
          <p:nvPr/>
        </p:nvSpPr>
        <p:spPr>
          <a:xfrm>
            <a:off x="3131057" y="2009394"/>
            <a:ext cx="30099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404040"/>
                </a:solidFill>
                <a:latin typeface="Arial"/>
                <a:cs typeface="Arial"/>
              </a:rPr>
              <a:t>Điều</a:t>
            </a:r>
            <a:r>
              <a:rPr sz="1200" spc="-30" dirty="0">
                <a:solidFill>
                  <a:srgbClr val="404040"/>
                </a:solidFill>
                <a:latin typeface="Arial"/>
                <a:cs typeface="Arial"/>
              </a:rPr>
              <a:t> </a:t>
            </a:r>
            <a:r>
              <a:rPr sz="1200" dirty="0">
                <a:solidFill>
                  <a:srgbClr val="404040"/>
                </a:solidFill>
                <a:latin typeface="Arial"/>
                <a:cs typeface="Arial"/>
              </a:rPr>
              <a:t>trị</a:t>
            </a:r>
            <a:r>
              <a:rPr sz="1200" spc="5" dirty="0">
                <a:solidFill>
                  <a:srgbClr val="404040"/>
                </a:solidFill>
                <a:latin typeface="Arial"/>
                <a:cs typeface="Arial"/>
              </a:rPr>
              <a:t> </a:t>
            </a:r>
            <a:r>
              <a:rPr sz="1200" dirty="0">
                <a:solidFill>
                  <a:srgbClr val="404040"/>
                </a:solidFill>
                <a:latin typeface="Arial"/>
                <a:cs typeface="Arial"/>
              </a:rPr>
              <a:t>tai</a:t>
            </a:r>
            <a:r>
              <a:rPr sz="1200" spc="-20" dirty="0">
                <a:solidFill>
                  <a:srgbClr val="404040"/>
                </a:solidFill>
                <a:latin typeface="Arial"/>
                <a:cs typeface="Arial"/>
              </a:rPr>
              <a:t> </a:t>
            </a:r>
            <a:r>
              <a:rPr sz="1200" dirty="0">
                <a:solidFill>
                  <a:srgbClr val="404040"/>
                </a:solidFill>
                <a:latin typeface="Arial"/>
                <a:cs typeface="Arial"/>
              </a:rPr>
              <a:t>nạn</a:t>
            </a:r>
            <a:r>
              <a:rPr sz="1200" spc="-25" dirty="0">
                <a:solidFill>
                  <a:srgbClr val="404040"/>
                </a:solidFill>
                <a:latin typeface="Arial"/>
                <a:cs typeface="Arial"/>
              </a:rPr>
              <a:t> </a:t>
            </a:r>
            <a:r>
              <a:rPr sz="1200" dirty="0">
                <a:solidFill>
                  <a:srgbClr val="404040"/>
                </a:solidFill>
                <a:latin typeface="Arial"/>
                <a:cs typeface="Arial"/>
              </a:rPr>
              <a:t>hay</a:t>
            </a:r>
            <a:r>
              <a:rPr sz="1200" spc="-25" dirty="0">
                <a:solidFill>
                  <a:srgbClr val="404040"/>
                </a:solidFill>
                <a:latin typeface="Arial"/>
                <a:cs typeface="Arial"/>
              </a:rPr>
              <a:t> </a:t>
            </a:r>
            <a:r>
              <a:rPr sz="1200" dirty="0">
                <a:solidFill>
                  <a:srgbClr val="404040"/>
                </a:solidFill>
                <a:latin typeface="Arial"/>
                <a:cs typeface="Arial"/>
              </a:rPr>
              <a:t>hậu</a:t>
            </a:r>
            <a:r>
              <a:rPr sz="1200" spc="-25" dirty="0">
                <a:solidFill>
                  <a:srgbClr val="404040"/>
                </a:solidFill>
                <a:latin typeface="Arial"/>
                <a:cs typeface="Arial"/>
              </a:rPr>
              <a:t> </a:t>
            </a:r>
            <a:r>
              <a:rPr sz="1200" dirty="0">
                <a:solidFill>
                  <a:srgbClr val="404040"/>
                </a:solidFill>
                <a:latin typeface="Arial"/>
                <a:cs typeface="Arial"/>
              </a:rPr>
              <a:t>quả</a:t>
            </a:r>
            <a:r>
              <a:rPr sz="1200" spc="-15" dirty="0">
                <a:solidFill>
                  <a:srgbClr val="404040"/>
                </a:solidFill>
                <a:latin typeface="Arial"/>
                <a:cs typeface="Arial"/>
              </a:rPr>
              <a:t> </a:t>
            </a:r>
            <a:r>
              <a:rPr sz="1200" dirty="0">
                <a:solidFill>
                  <a:srgbClr val="404040"/>
                </a:solidFill>
                <a:latin typeface="Arial"/>
                <a:cs typeface="Arial"/>
              </a:rPr>
              <a:t>tai</a:t>
            </a:r>
            <a:r>
              <a:rPr sz="1200" spc="-20" dirty="0">
                <a:solidFill>
                  <a:srgbClr val="404040"/>
                </a:solidFill>
                <a:latin typeface="Arial"/>
                <a:cs typeface="Arial"/>
              </a:rPr>
              <a:t> </a:t>
            </a:r>
            <a:r>
              <a:rPr sz="1200" dirty="0">
                <a:solidFill>
                  <a:srgbClr val="404040"/>
                </a:solidFill>
                <a:latin typeface="Arial"/>
                <a:cs typeface="Arial"/>
              </a:rPr>
              <a:t>nạn</a:t>
            </a:r>
            <a:r>
              <a:rPr sz="1200" spc="-25" dirty="0">
                <a:solidFill>
                  <a:srgbClr val="404040"/>
                </a:solidFill>
                <a:latin typeface="Arial"/>
                <a:cs typeface="Arial"/>
              </a:rPr>
              <a:t> </a:t>
            </a:r>
            <a:r>
              <a:rPr sz="1200" dirty="0">
                <a:solidFill>
                  <a:srgbClr val="404040"/>
                </a:solidFill>
                <a:latin typeface="Arial"/>
                <a:cs typeface="Arial"/>
              </a:rPr>
              <a:t>trước</a:t>
            </a:r>
            <a:r>
              <a:rPr sz="1200" spc="-5" dirty="0">
                <a:solidFill>
                  <a:srgbClr val="404040"/>
                </a:solidFill>
                <a:latin typeface="Arial"/>
                <a:cs typeface="Arial"/>
              </a:rPr>
              <a:t> </a:t>
            </a:r>
            <a:r>
              <a:rPr sz="1200" spc="-25" dirty="0">
                <a:solidFill>
                  <a:srgbClr val="404040"/>
                </a:solidFill>
                <a:latin typeface="Arial"/>
                <a:cs typeface="Arial"/>
              </a:rPr>
              <a:t>đó</a:t>
            </a:r>
            <a:endParaRPr sz="1200">
              <a:latin typeface="Arial"/>
              <a:cs typeface="Arial"/>
            </a:endParaRPr>
          </a:p>
        </p:txBody>
      </p:sp>
      <p:sp>
        <p:nvSpPr>
          <p:cNvPr id="6" name="object 6"/>
          <p:cNvSpPr txBox="1"/>
          <p:nvPr/>
        </p:nvSpPr>
        <p:spPr>
          <a:xfrm>
            <a:off x="7573136" y="1983740"/>
            <a:ext cx="109918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404040"/>
                </a:solidFill>
                <a:latin typeface="Arial"/>
                <a:cs typeface="Arial"/>
              </a:rPr>
              <a:t>Điều</a:t>
            </a:r>
            <a:r>
              <a:rPr sz="1200" spc="-35" dirty="0">
                <a:solidFill>
                  <a:srgbClr val="404040"/>
                </a:solidFill>
                <a:latin typeface="Arial"/>
                <a:cs typeface="Arial"/>
              </a:rPr>
              <a:t> </a:t>
            </a:r>
            <a:r>
              <a:rPr sz="1200" dirty="0">
                <a:solidFill>
                  <a:srgbClr val="404040"/>
                </a:solidFill>
                <a:latin typeface="Arial"/>
                <a:cs typeface="Arial"/>
              </a:rPr>
              <a:t>trị cấp</a:t>
            </a:r>
            <a:r>
              <a:rPr sz="1200" spc="-30" dirty="0">
                <a:solidFill>
                  <a:srgbClr val="404040"/>
                </a:solidFill>
                <a:latin typeface="Arial"/>
                <a:cs typeface="Arial"/>
              </a:rPr>
              <a:t> </a:t>
            </a:r>
            <a:r>
              <a:rPr sz="1200" spc="-25" dirty="0">
                <a:solidFill>
                  <a:srgbClr val="404040"/>
                </a:solidFill>
                <a:latin typeface="Arial"/>
                <a:cs typeface="Arial"/>
              </a:rPr>
              <a:t>cứu</a:t>
            </a:r>
            <a:endParaRPr sz="1200">
              <a:latin typeface="Arial"/>
              <a:cs typeface="Arial"/>
            </a:endParaRPr>
          </a:p>
        </p:txBody>
      </p:sp>
      <p:sp>
        <p:nvSpPr>
          <p:cNvPr id="7" name="object 7"/>
          <p:cNvSpPr txBox="1"/>
          <p:nvPr/>
        </p:nvSpPr>
        <p:spPr>
          <a:xfrm>
            <a:off x="7570469" y="2455545"/>
            <a:ext cx="271208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404040"/>
                </a:solidFill>
                <a:latin typeface="Arial"/>
                <a:cs typeface="Arial"/>
              </a:rPr>
              <a:t>Chi</a:t>
            </a:r>
            <a:r>
              <a:rPr sz="1200" spc="-15" dirty="0">
                <a:solidFill>
                  <a:srgbClr val="404040"/>
                </a:solidFill>
                <a:latin typeface="Arial"/>
                <a:cs typeface="Arial"/>
              </a:rPr>
              <a:t> </a:t>
            </a:r>
            <a:r>
              <a:rPr sz="1200" dirty="0">
                <a:solidFill>
                  <a:srgbClr val="404040"/>
                </a:solidFill>
                <a:latin typeface="Arial"/>
                <a:cs typeface="Arial"/>
              </a:rPr>
              <a:t>phí</a:t>
            </a:r>
            <a:r>
              <a:rPr sz="1200" spc="-15" dirty="0">
                <a:solidFill>
                  <a:srgbClr val="404040"/>
                </a:solidFill>
                <a:latin typeface="Arial"/>
                <a:cs typeface="Arial"/>
              </a:rPr>
              <a:t> </a:t>
            </a:r>
            <a:r>
              <a:rPr sz="1200" dirty="0">
                <a:solidFill>
                  <a:srgbClr val="404040"/>
                </a:solidFill>
                <a:latin typeface="Arial"/>
                <a:cs typeface="Arial"/>
              </a:rPr>
              <a:t>dưỡng</a:t>
            </a:r>
            <a:r>
              <a:rPr sz="1200" spc="-30" dirty="0">
                <a:solidFill>
                  <a:srgbClr val="404040"/>
                </a:solidFill>
                <a:latin typeface="Arial"/>
                <a:cs typeface="Arial"/>
              </a:rPr>
              <a:t> </a:t>
            </a:r>
            <a:r>
              <a:rPr sz="1200" dirty="0">
                <a:solidFill>
                  <a:srgbClr val="404040"/>
                </a:solidFill>
                <a:latin typeface="Arial"/>
                <a:cs typeface="Arial"/>
              </a:rPr>
              <a:t>nhi</a:t>
            </a:r>
            <a:r>
              <a:rPr sz="1200" spc="-30" dirty="0">
                <a:solidFill>
                  <a:srgbClr val="404040"/>
                </a:solidFill>
                <a:latin typeface="Arial"/>
                <a:cs typeface="Arial"/>
              </a:rPr>
              <a:t> </a:t>
            </a:r>
            <a:r>
              <a:rPr sz="1200" dirty="0">
                <a:solidFill>
                  <a:srgbClr val="404040"/>
                </a:solidFill>
                <a:latin typeface="Arial"/>
                <a:cs typeface="Arial"/>
              </a:rPr>
              <a:t>và</a:t>
            </a:r>
            <a:r>
              <a:rPr sz="1200" spc="10" dirty="0">
                <a:solidFill>
                  <a:srgbClr val="404040"/>
                </a:solidFill>
                <a:latin typeface="Arial"/>
                <a:cs typeface="Arial"/>
              </a:rPr>
              <a:t> </a:t>
            </a:r>
            <a:r>
              <a:rPr sz="1200" dirty="0">
                <a:solidFill>
                  <a:srgbClr val="404040"/>
                </a:solidFill>
                <a:latin typeface="Arial"/>
                <a:cs typeface="Arial"/>
              </a:rPr>
              <a:t>các</a:t>
            </a:r>
            <a:r>
              <a:rPr sz="1200" spc="-15" dirty="0">
                <a:solidFill>
                  <a:srgbClr val="404040"/>
                </a:solidFill>
                <a:latin typeface="Arial"/>
                <a:cs typeface="Arial"/>
              </a:rPr>
              <a:t> </a:t>
            </a:r>
            <a:r>
              <a:rPr sz="1200" dirty="0">
                <a:solidFill>
                  <a:srgbClr val="404040"/>
                </a:solidFill>
                <a:latin typeface="Arial"/>
                <a:cs typeface="Arial"/>
              </a:rPr>
              <a:t>khoản</a:t>
            </a:r>
            <a:r>
              <a:rPr sz="1200" spc="-30" dirty="0">
                <a:solidFill>
                  <a:srgbClr val="404040"/>
                </a:solidFill>
                <a:latin typeface="Arial"/>
                <a:cs typeface="Arial"/>
              </a:rPr>
              <a:t> </a:t>
            </a:r>
            <a:r>
              <a:rPr sz="1200" dirty="0">
                <a:solidFill>
                  <a:srgbClr val="404040"/>
                </a:solidFill>
                <a:latin typeface="Arial"/>
                <a:cs typeface="Arial"/>
              </a:rPr>
              <a:t>trợ </a:t>
            </a:r>
            <a:r>
              <a:rPr sz="1200" spc="-25" dirty="0">
                <a:solidFill>
                  <a:srgbClr val="404040"/>
                </a:solidFill>
                <a:latin typeface="Arial"/>
                <a:cs typeface="Arial"/>
              </a:rPr>
              <a:t>cấp</a:t>
            </a:r>
            <a:endParaRPr sz="1200">
              <a:latin typeface="Arial"/>
              <a:cs typeface="Arial"/>
            </a:endParaRPr>
          </a:p>
        </p:txBody>
      </p:sp>
      <p:sp>
        <p:nvSpPr>
          <p:cNvPr id="8" name="object 8"/>
          <p:cNvSpPr txBox="1"/>
          <p:nvPr/>
        </p:nvSpPr>
        <p:spPr>
          <a:xfrm>
            <a:off x="3179191" y="2461640"/>
            <a:ext cx="3068955" cy="1106170"/>
          </a:xfrm>
          <a:prstGeom prst="rect">
            <a:avLst/>
          </a:prstGeom>
        </p:spPr>
        <p:txBody>
          <a:bodyPr vert="horz" wrap="square" lIns="0" tIns="40005" rIns="0" bIns="0" rtlCol="0">
            <a:spAutoFit/>
          </a:bodyPr>
          <a:lstStyle/>
          <a:p>
            <a:pPr marL="12700">
              <a:lnSpc>
                <a:spcPct val="100000"/>
              </a:lnSpc>
              <a:spcBef>
                <a:spcPts val="315"/>
              </a:spcBef>
            </a:pPr>
            <a:r>
              <a:rPr sz="1200" dirty="0">
                <a:solidFill>
                  <a:srgbClr val="404040"/>
                </a:solidFill>
                <a:latin typeface="Arial"/>
                <a:cs typeface="Arial"/>
              </a:rPr>
              <a:t>Khách</a:t>
            </a:r>
            <a:r>
              <a:rPr sz="1200" spc="-40" dirty="0">
                <a:solidFill>
                  <a:srgbClr val="404040"/>
                </a:solidFill>
                <a:latin typeface="Arial"/>
                <a:cs typeface="Arial"/>
              </a:rPr>
              <a:t> </a:t>
            </a:r>
            <a:r>
              <a:rPr sz="1200" dirty="0">
                <a:solidFill>
                  <a:srgbClr val="404040"/>
                </a:solidFill>
                <a:latin typeface="Arial"/>
                <a:cs typeface="Arial"/>
              </a:rPr>
              <a:t>hàng</a:t>
            </a:r>
            <a:r>
              <a:rPr sz="1200" spc="-35" dirty="0">
                <a:solidFill>
                  <a:srgbClr val="404040"/>
                </a:solidFill>
                <a:latin typeface="Arial"/>
                <a:cs typeface="Arial"/>
              </a:rPr>
              <a:t> </a:t>
            </a:r>
            <a:r>
              <a:rPr sz="1200" dirty="0">
                <a:solidFill>
                  <a:srgbClr val="404040"/>
                </a:solidFill>
                <a:latin typeface="Arial"/>
                <a:cs typeface="Arial"/>
              </a:rPr>
              <a:t>không</a:t>
            </a:r>
            <a:r>
              <a:rPr sz="1200" spc="-30" dirty="0">
                <a:solidFill>
                  <a:srgbClr val="404040"/>
                </a:solidFill>
                <a:latin typeface="Arial"/>
                <a:cs typeface="Arial"/>
              </a:rPr>
              <a:t> </a:t>
            </a:r>
            <a:r>
              <a:rPr sz="1200" dirty="0">
                <a:solidFill>
                  <a:srgbClr val="404040"/>
                </a:solidFill>
                <a:latin typeface="Arial"/>
                <a:cs typeface="Arial"/>
              </a:rPr>
              <a:t>cung</a:t>
            </a:r>
            <a:r>
              <a:rPr sz="1200" spc="-20" dirty="0">
                <a:solidFill>
                  <a:srgbClr val="404040"/>
                </a:solidFill>
                <a:latin typeface="Arial"/>
                <a:cs typeface="Arial"/>
              </a:rPr>
              <a:t> </a:t>
            </a:r>
            <a:r>
              <a:rPr sz="1200" dirty="0">
                <a:solidFill>
                  <a:srgbClr val="404040"/>
                </a:solidFill>
                <a:latin typeface="Arial"/>
                <a:cs typeface="Arial"/>
              </a:rPr>
              <a:t>cấp</a:t>
            </a:r>
            <a:r>
              <a:rPr sz="1200" spc="-5" dirty="0">
                <a:solidFill>
                  <a:srgbClr val="404040"/>
                </a:solidFill>
                <a:latin typeface="Arial"/>
                <a:cs typeface="Arial"/>
              </a:rPr>
              <a:t> </a:t>
            </a:r>
            <a:r>
              <a:rPr sz="1200" spc="-20" dirty="0">
                <a:solidFill>
                  <a:srgbClr val="404040"/>
                </a:solidFill>
                <a:latin typeface="Arial"/>
                <a:cs typeface="Arial"/>
              </a:rPr>
              <a:t>đúng</a:t>
            </a:r>
            <a:endParaRPr sz="1200">
              <a:latin typeface="Arial"/>
              <a:cs typeface="Arial"/>
            </a:endParaRPr>
          </a:p>
          <a:p>
            <a:pPr marL="12700" marR="5080">
              <a:lnSpc>
                <a:spcPct val="114999"/>
              </a:lnSpc>
              <a:tabLst>
                <a:tab pos="532130" algn="l"/>
                <a:tab pos="831215" algn="l"/>
                <a:tab pos="1240790" algn="l"/>
                <a:tab pos="1548765" algn="l"/>
                <a:tab pos="2025650" algn="l"/>
                <a:tab pos="2315210" algn="l"/>
                <a:tab pos="2727325" algn="l"/>
              </a:tabLst>
            </a:pPr>
            <a:r>
              <a:rPr sz="1200" spc="-20" dirty="0">
                <a:solidFill>
                  <a:srgbClr val="404040"/>
                </a:solidFill>
                <a:latin typeface="Arial"/>
                <a:cs typeface="Arial"/>
              </a:rPr>
              <a:t>thông</a:t>
            </a:r>
            <a:r>
              <a:rPr sz="1200" dirty="0">
                <a:solidFill>
                  <a:srgbClr val="404040"/>
                </a:solidFill>
                <a:latin typeface="Arial"/>
                <a:cs typeface="Arial"/>
              </a:rPr>
              <a:t>	</a:t>
            </a:r>
            <a:r>
              <a:rPr sz="1200" spc="-25" dirty="0">
                <a:solidFill>
                  <a:srgbClr val="404040"/>
                </a:solidFill>
                <a:latin typeface="Arial"/>
                <a:cs typeface="Arial"/>
              </a:rPr>
              <a:t>tin</a:t>
            </a:r>
            <a:r>
              <a:rPr sz="1200" dirty="0">
                <a:solidFill>
                  <a:srgbClr val="404040"/>
                </a:solidFill>
                <a:latin typeface="Arial"/>
                <a:cs typeface="Arial"/>
              </a:rPr>
              <a:t>	</a:t>
            </a:r>
            <a:r>
              <a:rPr sz="1200" spc="-25" dirty="0">
                <a:solidFill>
                  <a:srgbClr val="404040"/>
                </a:solidFill>
                <a:latin typeface="Arial"/>
                <a:cs typeface="Arial"/>
              </a:rPr>
              <a:t>như</a:t>
            </a:r>
            <a:r>
              <a:rPr sz="1200" dirty="0">
                <a:solidFill>
                  <a:srgbClr val="404040"/>
                </a:solidFill>
                <a:latin typeface="Arial"/>
                <a:cs typeface="Arial"/>
              </a:rPr>
              <a:t>	</a:t>
            </a:r>
            <a:r>
              <a:rPr sz="1200" spc="-25" dirty="0">
                <a:solidFill>
                  <a:srgbClr val="404040"/>
                </a:solidFill>
                <a:latin typeface="Arial"/>
                <a:cs typeface="Arial"/>
              </a:rPr>
              <a:t>đã</a:t>
            </a:r>
            <a:r>
              <a:rPr sz="1200" dirty="0">
                <a:solidFill>
                  <a:srgbClr val="404040"/>
                </a:solidFill>
                <a:latin typeface="Arial"/>
                <a:cs typeface="Arial"/>
              </a:rPr>
              <a:t>	</a:t>
            </a:r>
            <a:r>
              <a:rPr sz="1200" spc="-20" dirty="0">
                <a:solidFill>
                  <a:srgbClr val="404040"/>
                </a:solidFill>
                <a:latin typeface="Arial"/>
                <a:cs typeface="Arial"/>
              </a:rPr>
              <a:t>đăng</a:t>
            </a:r>
            <a:r>
              <a:rPr sz="1200" dirty="0">
                <a:solidFill>
                  <a:srgbClr val="404040"/>
                </a:solidFill>
                <a:latin typeface="Arial"/>
                <a:cs typeface="Arial"/>
              </a:rPr>
              <a:t>	</a:t>
            </a:r>
            <a:r>
              <a:rPr sz="1200" spc="-25" dirty="0">
                <a:solidFill>
                  <a:srgbClr val="404040"/>
                </a:solidFill>
                <a:latin typeface="Arial"/>
                <a:cs typeface="Arial"/>
              </a:rPr>
              <a:t>ký</a:t>
            </a:r>
            <a:r>
              <a:rPr sz="1200" dirty="0">
                <a:solidFill>
                  <a:srgbClr val="404040"/>
                </a:solidFill>
                <a:latin typeface="Arial"/>
                <a:cs typeface="Arial"/>
              </a:rPr>
              <a:t>	</a:t>
            </a:r>
            <a:r>
              <a:rPr sz="1200" spc="-25" dirty="0">
                <a:solidFill>
                  <a:srgbClr val="404040"/>
                </a:solidFill>
                <a:latin typeface="Arial"/>
                <a:cs typeface="Arial"/>
              </a:rPr>
              <a:t>Bảo</a:t>
            </a:r>
            <a:r>
              <a:rPr sz="1200" dirty="0">
                <a:solidFill>
                  <a:srgbClr val="404040"/>
                </a:solidFill>
                <a:latin typeface="Arial"/>
                <a:cs typeface="Arial"/>
              </a:rPr>
              <a:t>	</a:t>
            </a:r>
            <a:r>
              <a:rPr sz="1200" spc="-20" dirty="0">
                <a:solidFill>
                  <a:srgbClr val="404040"/>
                </a:solidFill>
                <a:latin typeface="Arial"/>
                <a:cs typeface="Arial"/>
              </a:rPr>
              <a:t>hiểm </a:t>
            </a:r>
            <a:r>
              <a:rPr sz="1200" dirty="0">
                <a:solidFill>
                  <a:srgbClr val="404040"/>
                </a:solidFill>
                <a:latin typeface="Arial"/>
                <a:cs typeface="Arial"/>
              </a:rPr>
              <a:t>(CMND/CCCD,</a:t>
            </a:r>
            <a:r>
              <a:rPr sz="1200" spc="-15" dirty="0">
                <a:solidFill>
                  <a:srgbClr val="404040"/>
                </a:solidFill>
                <a:latin typeface="Arial"/>
                <a:cs typeface="Arial"/>
              </a:rPr>
              <a:t> </a:t>
            </a:r>
            <a:r>
              <a:rPr sz="1200" dirty="0">
                <a:solidFill>
                  <a:srgbClr val="404040"/>
                </a:solidFill>
                <a:latin typeface="Arial"/>
                <a:cs typeface="Arial"/>
              </a:rPr>
              <a:t>DOB,</a:t>
            </a:r>
            <a:r>
              <a:rPr sz="1200" spc="-10" dirty="0">
                <a:solidFill>
                  <a:srgbClr val="404040"/>
                </a:solidFill>
                <a:latin typeface="Arial"/>
                <a:cs typeface="Arial"/>
              </a:rPr>
              <a:t> </a:t>
            </a:r>
            <a:r>
              <a:rPr sz="1200" dirty="0">
                <a:solidFill>
                  <a:srgbClr val="404040"/>
                </a:solidFill>
                <a:latin typeface="Arial"/>
                <a:cs typeface="Arial"/>
              </a:rPr>
              <a:t>họ</a:t>
            </a:r>
            <a:r>
              <a:rPr sz="1200" spc="-20" dirty="0">
                <a:solidFill>
                  <a:srgbClr val="404040"/>
                </a:solidFill>
                <a:latin typeface="Arial"/>
                <a:cs typeface="Arial"/>
              </a:rPr>
              <a:t> </a:t>
            </a:r>
            <a:r>
              <a:rPr sz="1200" dirty="0">
                <a:solidFill>
                  <a:srgbClr val="404040"/>
                </a:solidFill>
                <a:latin typeface="Arial"/>
                <a:cs typeface="Arial"/>
              </a:rPr>
              <a:t>và</a:t>
            </a:r>
            <a:r>
              <a:rPr sz="1200" spc="-10" dirty="0">
                <a:solidFill>
                  <a:srgbClr val="404040"/>
                </a:solidFill>
                <a:latin typeface="Arial"/>
                <a:cs typeface="Arial"/>
              </a:rPr>
              <a:t> tên,..)</a:t>
            </a:r>
            <a:endParaRPr sz="1200">
              <a:latin typeface="Arial"/>
              <a:cs typeface="Arial"/>
            </a:endParaRPr>
          </a:p>
          <a:p>
            <a:pPr marL="12700" marR="207645">
              <a:lnSpc>
                <a:spcPct val="115199"/>
              </a:lnSpc>
              <a:spcBef>
                <a:spcPts val="220"/>
              </a:spcBef>
            </a:pPr>
            <a:r>
              <a:rPr sz="1200" dirty="0">
                <a:solidFill>
                  <a:srgbClr val="404040"/>
                </a:solidFill>
                <a:latin typeface="Arial"/>
                <a:cs typeface="Arial"/>
              </a:rPr>
              <a:t>CTBH</a:t>
            </a:r>
            <a:r>
              <a:rPr sz="1200" spc="-20" dirty="0">
                <a:solidFill>
                  <a:srgbClr val="404040"/>
                </a:solidFill>
                <a:latin typeface="Arial"/>
                <a:cs typeface="Arial"/>
              </a:rPr>
              <a:t> </a:t>
            </a:r>
            <a:r>
              <a:rPr sz="1200" dirty="0">
                <a:solidFill>
                  <a:srgbClr val="404040"/>
                </a:solidFill>
                <a:latin typeface="Arial"/>
                <a:cs typeface="Arial"/>
              </a:rPr>
              <a:t>không</a:t>
            </a:r>
            <a:r>
              <a:rPr sz="1200" spc="-30" dirty="0">
                <a:solidFill>
                  <a:srgbClr val="404040"/>
                </a:solidFill>
                <a:latin typeface="Arial"/>
                <a:cs typeface="Arial"/>
              </a:rPr>
              <a:t> </a:t>
            </a:r>
            <a:r>
              <a:rPr sz="1200" dirty="0">
                <a:solidFill>
                  <a:srgbClr val="404040"/>
                </a:solidFill>
                <a:latin typeface="Arial"/>
                <a:cs typeface="Arial"/>
              </a:rPr>
              <a:t>đủ</a:t>
            </a:r>
            <a:r>
              <a:rPr sz="1200" spc="-25" dirty="0">
                <a:solidFill>
                  <a:srgbClr val="404040"/>
                </a:solidFill>
                <a:latin typeface="Arial"/>
                <a:cs typeface="Arial"/>
              </a:rPr>
              <a:t> </a:t>
            </a:r>
            <a:r>
              <a:rPr sz="1200" dirty="0">
                <a:solidFill>
                  <a:srgbClr val="404040"/>
                </a:solidFill>
                <a:latin typeface="Arial"/>
                <a:cs typeface="Arial"/>
              </a:rPr>
              <a:t>thông</a:t>
            </a:r>
            <a:r>
              <a:rPr sz="1200" spc="-25" dirty="0">
                <a:solidFill>
                  <a:srgbClr val="404040"/>
                </a:solidFill>
                <a:latin typeface="Arial"/>
                <a:cs typeface="Arial"/>
              </a:rPr>
              <a:t> </a:t>
            </a:r>
            <a:r>
              <a:rPr sz="1200" dirty="0">
                <a:solidFill>
                  <a:srgbClr val="404040"/>
                </a:solidFill>
                <a:latin typeface="Arial"/>
                <a:cs typeface="Arial"/>
              </a:rPr>
              <a:t>tin</a:t>
            </a:r>
            <a:r>
              <a:rPr sz="1200" spc="-10" dirty="0">
                <a:solidFill>
                  <a:srgbClr val="404040"/>
                </a:solidFill>
                <a:latin typeface="Arial"/>
                <a:cs typeface="Arial"/>
              </a:rPr>
              <a:t> </a:t>
            </a:r>
            <a:r>
              <a:rPr sz="1200" dirty="0">
                <a:solidFill>
                  <a:srgbClr val="404040"/>
                </a:solidFill>
                <a:latin typeface="Arial"/>
                <a:cs typeface="Arial"/>
              </a:rPr>
              <a:t>để</a:t>
            </a:r>
            <a:r>
              <a:rPr sz="1200" spc="-25" dirty="0">
                <a:solidFill>
                  <a:srgbClr val="404040"/>
                </a:solidFill>
                <a:latin typeface="Arial"/>
                <a:cs typeface="Arial"/>
              </a:rPr>
              <a:t> </a:t>
            </a:r>
            <a:r>
              <a:rPr sz="1200" dirty="0">
                <a:solidFill>
                  <a:srgbClr val="404040"/>
                </a:solidFill>
                <a:latin typeface="Arial"/>
                <a:cs typeface="Arial"/>
              </a:rPr>
              <a:t>xác</a:t>
            </a:r>
            <a:r>
              <a:rPr sz="1200" spc="10" dirty="0">
                <a:solidFill>
                  <a:srgbClr val="404040"/>
                </a:solidFill>
                <a:latin typeface="Arial"/>
                <a:cs typeface="Arial"/>
              </a:rPr>
              <a:t> </a:t>
            </a:r>
            <a:r>
              <a:rPr sz="1200" dirty="0">
                <a:solidFill>
                  <a:srgbClr val="404040"/>
                </a:solidFill>
                <a:latin typeface="Arial"/>
                <a:cs typeface="Arial"/>
              </a:rPr>
              <a:t>định</a:t>
            </a:r>
            <a:r>
              <a:rPr sz="1200" spc="-40" dirty="0">
                <a:solidFill>
                  <a:srgbClr val="404040"/>
                </a:solidFill>
                <a:latin typeface="Arial"/>
                <a:cs typeface="Arial"/>
              </a:rPr>
              <a:t> </a:t>
            </a:r>
            <a:r>
              <a:rPr sz="1200" spc="-25" dirty="0">
                <a:solidFill>
                  <a:srgbClr val="404040"/>
                </a:solidFill>
                <a:latin typeface="Arial"/>
                <a:cs typeface="Arial"/>
              </a:rPr>
              <a:t>Bảo </a:t>
            </a:r>
            <a:r>
              <a:rPr sz="1200" dirty="0">
                <a:solidFill>
                  <a:srgbClr val="404040"/>
                </a:solidFill>
                <a:latin typeface="Arial"/>
                <a:cs typeface="Arial"/>
              </a:rPr>
              <a:t>lãnh</a:t>
            </a:r>
            <a:r>
              <a:rPr sz="1200" spc="-35" dirty="0">
                <a:solidFill>
                  <a:srgbClr val="404040"/>
                </a:solidFill>
                <a:latin typeface="Arial"/>
                <a:cs typeface="Arial"/>
              </a:rPr>
              <a:t> </a:t>
            </a:r>
            <a:r>
              <a:rPr sz="1200" dirty="0">
                <a:solidFill>
                  <a:srgbClr val="404040"/>
                </a:solidFill>
                <a:latin typeface="Arial"/>
                <a:cs typeface="Arial"/>
              </a:rPr>
              <a:t>viện</a:t>
            </a:r>
            <a:r>
              <a:rPr sz="1200" spc="-20" dirty="0">
                <a:solidFill>
                  <a:srgbClr val="404040"/>
                </a:solidFill>
                <a:latin typeface="Arial"/>
                <a:cs typeface="Arial"/>
              </a:rPr>
              <a:t> </a:t>
            </a:r>
            <a:r>
              <a:rPr sz="1200" spc="-25" dirty="0">
                <a:solidFill>
                  <a:srgbClr val="404040"/>
                </a:solidFill>
                <a:latin typeface="Arial"/>
                <a:cs typeface="Arial"/>
              </a:rPr>
              <a:t>phí</a:t>
            </a:r>
            <a:endParaRPr sz="1200">
              <a:latin typeface="Arial"/>
              <a:cs typeface="Arial"/>
            </a:endParaRPr>
          </a:p>
        </p:txBody>
      </p:sp>
      <p:pic>
        <p:nvPicPr>
          <p:cNvPr id="9" name="object 9"/>
          <p:cNvPicPr/>
          <p:nvPr/>
        </p:nvPicPr>
        <p:blipFill>
          <a:blip r:embed="rId3" cstate="print"/>
          <a:stretch>
            <a:fillRect/>
          </a:stretch>
        </p:blipFill>
        <p:spPr>
          <a:xfrm>
            <a:off x="2642616" y="2500883"/>
            <a:ext cx="335280" cy="342900"/>
          </a:xfrm>
          <a:prstGeom prst="rect">
            <a:avLst/>
          </a:prstGeom>
        </p:spPr>
      </p:pic>
      <p:sp>
        <p:nvSpPr>
          <p:cNvPr id="10" name="object 10"/>
          <p:cNvSpPr txBox="1"/>
          <p:nvPr/>
        </p:nvSpPr>
        <p:spPr>
          <a:xfrm>
            <a:off x="2679573" y="4445000"/>
            <a:ext cx="6795770" cy="446405"/>
          </a:xfrm>
          <a:prstGeom prst="rect">
            <a:avLst/>
          </a:prstGeom>
        </p:spPr>
        <p:txBody>
          <a:bodyPr vert="horz" wrap="square" lIns="0" tIns="12700" rIns="0" bIns="0" rtlCol="0">
            <a:spAutoFit/>
          </a:bodyPr>
          <a:lstStyle/>
          <a:p>
            <a:pPr marL="12700" marR="5080">
              <a:lnSpc>
                <a:spcPct val="114999"/>
              </a:lnSpc>
              <a:spcBef>
                <a:spcPts val="100"/>
              </a:spcBef>
            </a:pPr>
            <a:r>
              <a:rPr sz="1200" b="1" dirty="0">
                <a:solidFill>
                  <a:srgbClr val="E9563C"/>
                </a:solidFill>
                <a:latin typeface="Arial"/>
                <a:cs typeface="Arial"/>
              </a:rPr>
              <a:t>Việc</a:t>
            </a:r>
            <a:r>
              <a:rPr sz="1200" b="1" spc="-30" dirty="0">
                <a:solidFill>
                  <a:srgbClr val="E9563C"/>
                </a:solidFill>
                <a:latin typeface="Arial"/>
                <a:cs typeface="Arial"/>
              </a:rPr>
              <a:t> </a:t>
            </a:r>
            <a:r>
              <a:rPr sz="1200" b="1" dirty="0">
                <a:solidFill>
                  <a:srgbClr val="E9563C"/>
                </a:solidFill>
                <a:latin typeface="Arial"/>
                <a:cs typeface="Arial"/>
              </a:rPr>
              <a:t>từ</a:t>
            </a:r>
            <a:r>
              <a:rPr sz="1200" b="1" spc="-15" dirty="0">
                <a:solidFill>
                  <a:srgbClr val="E9563C"/>
                </a:solidFill>
                <a:latin typeface="Arial"/>
                <a:cs typeface="Arial"/>
              </a:rPr>
              <a:t> </a:t>
            </a:r>
            <a:r>
              <a:rPr sz="1200" b="1" dirty="0">
                <a:solidFill>
                  <a:srgbClr val="E9563C"/>
                </a:solidFill>
                <a:latin typeface="Arial"/>
                <a:cs typeface="Arial"/>
              </a:rPr>
              <a:t>chối</a:t>
            </a:r>
            <a:r>
              <a:rPr sz="1200" b="1" spc="-25" dirty="0">
                <a:solidFill>
                  <a:srgbClr val="E9563C"/>
                </a:solidFill>
                <a:latin typeface="Arial"/>
                <a:cs typeface="Arial"/>
              </a:rPr>
              <a:t> </a:t>
            </a:r>
            <a:r>
              <a:rPr sz="1200" b="1" dirty="0">
                <a:solidFill>
                  <a:srgbClr val="E9563C"/>
                </a:solidFill>
                <a:latin typeface="Arial"/>
                <a:cs typeface="Arial"/>
              </a:rPr>
              <a:t>bảo</a:t>
            </a:r>
            <a:r>
              <a:rPr sz="1200" b="1" spc="-10" dirty="0">
                <a:solidFill>
                  <a:srgbClr val="E9563C"/>
                </a:solidFill>
                <a:latin typeface="Arial"/>
                <a:cs typeface="Arial"/>
              </a:rPr>
              <a:t> </a:t>
            </a:r>
            <a:r>
              <a:rPr sz="1200" b="1" dirty="0">
                <a:solidFill>
                  <a:srgbClr val="E9563C"/>
                </a:solidFill>
                <a:latin typeface="Arial"/>
                <a:cs typeface="Arial"/>
              </a:rPr>
              <a:t>lãnh</a:t>
            </a:r>
            <a:r>
              <a:rPr sz="1200" b="1" spc="-20" dirty="0">
                <a:solidFill>
                  <a:srgbClr val="E9563C"/>
                </a:solidFill>
                <a:latin typeface="Arial"/>
                <a:cs typeface="Arial"/>
              </a:rPr>
              <a:t> </a:t>
            </a:r>
            <a:r>
              <a:rPr sz="1200" b="1" dirty="0">
                <a:solidFill>
                  <a:srgbClr val="E9563C"/>
                </a:solidFill>
                <a:latin typeface="Arial"/>
                <a:cs typeface="Arial"/>
              </a:rPr>
              <a:t>viện</a:t>
            </a:r>
            <a:r>
              <a:rPr sz="1200" b="1" spc="-10" dirty="0">
                <a:solidFill>
                  <a:srgbClr val="E9563C"/>
                </a:solidFill>
                <a:latin typeface="Arial"/>
                <a:cs typeface="Arial"/>
              </a:rPr>
              <a:t> </a:t>
            </a:r>
            <a:r>
              <a:rPr sz="1200" b="1" dirty="0">
                <a:solidFill>
                  <a:srgbClr val="E9563C"/>
                </a:solidFill>
                <a:latin typeface="Arial"/>
                <a:cs typeface="Arial"/>
              </a:rPr>
              <a:t>phí</a:t>
            </a:r>
            <a:r>
              <a:rPr sz="1200" b="1" spc="-5" dirty="0">
                <a:solidFill>
                  <a:srgbClr val="E9563C"/>
                </a:solidFill>
                <a:latin typeface="Arial"/>
                <a:cs typeface="Arial"/>
              </a:rPr>
              <a:t> </a:t>
            </a:r>
            <a:r>
              <a:rPr sz="1200" b="1" dirty="0">
                <a:solidFill>
                  <a:srgbClr val="E9563C"/>
                </a:solidFill>
                <a:latin typeface="Arial"/>
                <a:cs typeface="Arial"/>
              </a:rPr>
              <a:t>do</a:t>
            </a:r>
            <a:r>
              <a:rPr sz="1200" b="1" spc="-15" dirty="0">
                <a:solidFill>
                  <a:srgbClr val="E9563C"/>
                </a:solidFill>
                <a:latin typeface="Arial"/>
                <a:cs typeface="Arial"/>
              </a:rPr>
              <a:t> </a:t>
            </a:r>
            <a:r>
              <a:rPr sz="1200" b="1" dirty="0">
                <a:solidFill>
                  <a:srgbClr val="E9563C"/>
                </a:solidFill>
                <a:latin typeface="Arial"/>
                <a:cs typeface="Arial"/>
              </a:rPr>
              <a:t>chưa</a:t>
            </a:r>
            <a:r>
              <a:rPr sz="1200" b="1" spc="-10" dirty="0">
                <a:solidFill>
                  <a:srgbClr val="E9563C"/>
                </a:solidFill>
                <a:latin typeface="Arial"/>
                <a:cs typeface="Arial"/>
              </a:rPr>
              <a:t> </a:t>
            </a:r>
            <a:r>
              <a:rPr sz="1200" b="1" dirty="0">
                <a:solidFill>
                  <a:srgbClr val="E9563C"/>
                </a:solidFill>
                <a:latin typeface="Arial"/>
                <a:cs typeface="Arial"/>
              </a:rPr>
              <a:t>đủ</a:t>
            </a:r>
            <a:r>
              <a:rPr sz="1200" b="1" spc="-15" dirty="0">
                <a:solidFill>
                  <a:srgbClr val="E9563C"/>
                </a:solidFill>
                <a:latin typeface="Arial"/>
                <a:cs typeface="Arial"/>
              </a:rPr>
              <a:t> </a:t>
            </a:r>
            <a:r>
              <a:rPr sz="1200" b="1" dirty="0">
                <a:solidFill>
                  <a:srgbClr val="E9563C"/>
                </a:solidFill>
                <a:latin typeface="Arial"/>
                <a:cs typeface="Arial"/>
              </a:rPr>
              <a:t>thông</a:t>
            </a:r>
            <a:r>
              <a:rPr sz="1200" b="1" spc="5" dirty="0">
                <a:solidFill>
                  <a:srgbClr val="E9563C"/>
                </a:solidFill>
                <a:latin typeface="Arial"/>
                <a:cs typeface="Arial"/>
              </a:rPr>
              <a:t> </a:t>
            </a:r>
            <a:r>
              <a:rPr sz="1200" b="1" dirty="0">
                <a:solidFill>
                  <a:srgbClr val="E9563C"/>
                </a:solidFill>
                <a:latin typeface="Arial"/>
                <a:cs typeface="Arial"/>
              </a:rPr>
              <a:t>tin</a:t>
            </a:r>
            <a:r>
              <a:rPr sz="1200" b="1" spc="-10" dirty="0">
                <a:solidFill>
                  <a:srgbClr val="E9563C"/>
                </a:solidFill>
                <a:latin typeface="Arial"/>
                <a:cs typeface="Arial"/>
              </a:rPr>
              <a:t> </a:t>
            </a:r>
            <a:r>
              <a:rPr sz="1200" b="1" dirty="0">
                <a:solidFill>
                  <a:srgbClr val="E9563C"/>
                </a:solidFill>
                <a:latin typeface="Arial"/>
                <a:cs typeface="Arial"/>
              </a:rPr>
              <a:t>không</a:t>
            </a:r>
            <a:r>
              <a:rPr sz="1200" b="1" spc="-10" dirty="0">
                <a:solidFill>
                  <a:srgbClr val="E9563C"/>
                </a:solidFill>
                <a:latin typeface="Arial"/>
                <a:cs typeface="Arial"/>
              </a:rPr>
              <a:t> </a:t>
            </a:r>
            <a:r>
              <a:rPr sz="1200" b="1" dirty="0">
                <a:solidFill>
                  <a:srgbClr val="E9563C"/>
                </a:solidFill>
                <a:latin typeface="Arial"/>
                <a:cs typeface="Arial"/>
              </a:rPr>
              <a:t>có</a:t>
            </a:r>
            <a:r>
              <a:rPr sz="1200" b="1" spc="-25" dirty="0">
                <a:solidFill>
                  <a:srgbClr val="E9563C"/>
                </a:solidFill>
                <a:latin typeface="Arial"/>
                <a:cs typeface="Arial"/>
              </a:rPr>
              <a:t> </a:t>
            </a:r>
            <a:r>
              <a:rPr sz="1200" b="1" dirty="0">
                <a:solidFill>
                  <a:srgbClr val="E9563C"/>
                </a:solidFill>
                <a:latin typeface="Arial"/>
                <a:cs typeface="Arial"/>
              </a:rPr>
              <a:t>nghĩa</a:t>
            </a:r>
            <a:r>
              <a:rPr sz="1200" b="1" spc="-15" dirty="0">
                <a:solidFill>
                  <a:srgbClr val="E9563C"/>
                </a:solidFill>
                <a:latin typeface="Arial"/>
                <a:cs typeface="Arial"/>
              </a:rPr>
              <a:t> </a:t>
            </a:r>
            <a:r>
              <a:rPr sz="1200" b="1" dirty="0">
                <a:solidFill>
                  <a:srgbClr val="E9563C"/>
                </a:solidFill>
                <a:latin typeface="Arial"/>
                <a:cs typeface="Arial"/>
              </a:rPr>
              <a:t>Khách</a:t>
            </a:r>
            <a:r>
              <a:rPr sz="1200" b="1" spc="-25" dirty="0">
                <a:solidFill>
                  <a:srgbClr val="E9563C"/>
                </a:solidFill>
                <a:latin typeface="Arial"/>
                <a:cs typeface="Arial"/>
              </a:rPr>
              <a:t> </a:t>
            </a:r>
            <a:r>
              <a:rPr sz="1200" b="1" dirty="0">
                <a:solidFill>
                  <a:srgbClr val="E9563C"/>
                </a:solidFill>
                <a:latin typeface="Arial"/>
                <a:cs typeface="Arial"/>
              </a:rPr>
              <a:t>hàng</a:t>
            </a:r>
            <a:r>
              <a:rPr sz="1200" b="1" spc="-20" dirty="0">
                <a:solidFill>
                  <a:srgbClr val="E9563C"/>
                </a:solidFill>
                <a:latin typeface="Arial"/>
                <a:cs typeface="Arial"/>
              </a:rPr>
              <a:t> </a:t>
            </a:r>
            <a:r>
              <a:rPr sz="1200" b="1" dirty="0">
                <a:solidFill>
                  <a:srgbClr val="E9563C"/>
                </a:solidFill>
                <a:latin typeface="Arial"/>
                <a:cs typeface="Arial"/>
              </a:rPr>
              <a:t>không </a:t>
            </a:r>
            <a:r>
              <a:rPr sz="1200" b="1" spc="-20" dirty="0">
                <a:solidFill>
                  <a:srgbClr val="E9563C"/>
                </a:solidFill>
                <a:latin typeface="Arial"/>
                <a:cs typeface="Arial"/>
              </a:rPr>
              <a:t>được </a:t>
            </a:r>
            <a:r>
              <a:rPr sz="1200" b="1" dirty="0">
                <a:solidFill>
                  <a:srgbClr val="E9563C"/>
                </a:solidFill>
                <a:latin typeface="Arial"/>
                <a:cs typeface="Arial"/>
              </a:rPr>
              <a:t>bảo</a:t>
            </a:r>
            <a:r>
              <a:rPr sz="1200" b="1" spc="-25" dirty="0">
                <a:solidFill>
                  <a:srgbClr val="E9563C"/>
                </a:solidFill>
                <a:latin typeface="Arial"/>
                <a:cs typeface="Arial"/>
              </a:rPr>
              <a:t> </a:t>
            </a:r>
            <a:r>
              <a:rPr sz="1200" b="1" dirty="0">
                <a:solidFill>
                  <a:srgbClr val="E9563C"/>
                </a:solidFill>
                <a:latin typeface="Arial"/>
                <a:cs typeface="Arial"/>
              </a:rPr>
              <a:t>hiểm,</a:t>
            </a:r>
            <a:r>
              <a:rPr sz="1200" b="1" spc="-15" dirty="0">
                <a:solidFill>
                  <a:srgbClr val="E9563C"/>
                </a:solidFill>
                <a:latin typeface="Arial"/>
                <a:cs typeface="Arial"/>
              </a:rPr>
              <a:t> </a:t>
            </a:r>
            <a:r>
              <a:rPr sz="1200" b="1" dirty="0">
                <a:solidFill>
                  <a:srgbClr val="E9563C"/>
                </a:solidFill>
                <a:latin typeface="Arial"/>
                <a:cs typeface="Arial"/>
              </a:rPr>
              <a:t>mà</a:t>
            </a:r>
            <a:r>
              <a:rPr sz="1200" b="1" spc="-25" dirty="0">
                <a:solidFill>
                  <a:srgbClr val="E9563C"/>
                </a:solidFill>
                <a:latin typeface="Arial"/>
                <a:cs typeface="Arial"/>
              </a:rPr>
              <a:t> </a:t>
            </a:r>
            <a:r>
              <a:rPr sz="1200" b="1" dirty="0">
                <a:solidFill>
                  <a:srgbClr val="E9563C"/>
                </a:solidFill>
                <a:latin typeface="Arial"/>
                <a:cs typeface="Arial"/>
              </a:rPr>
              <a:t>chỉ</a:t>
            </a:r>
            <a:r>
              <a:rPr sz="1200" b="1" spc="-15" dirty="0">
                <a:solidFill>
                  <a:srgbClr val="E9563C"/>
                </a:solidFill>
                <a:latin typeface="Arial"/>
                <a:cs typeface="Arial"/>
              </a:rPr>
              <a:t> </a:t>
            </a:r>
            <a:r>
              <a:rPr sz="1200" b="1" dirty="0">
                <a:solidFill>
                  <a:srgbClr val="E9563C"/>
                </a:solidFill>
                <a:latin typeface="Arial"/>
                <a:cs typeface="Arial"/>
              </a:rPr>
              <a:t>là</a:t>
            </a:r>
            <a:r>
              <a:rPr sz="1200" b="1" spc="-25" dirty="0">
                <a:solidFill>
                  <a:srgbClr val="E9563C"/>
                </a:solidFill>
                <a:latin typeface="Arial"/>
                <a:cs typeface="Arial"/>
              </a:rPr>
              <a:t> </a:t>
            </a:r>
            <a:r>
              <a:rPr sz="1200" b="1" dirty="0">
                <a:solidFill>
                  <a:srgbClr val="E9563C"/>
                </a:solidFill>
                <a:latin typeface="Arial"/>
                <a:cs typeface="Arial"/>
              </a:rPr>
              <a:t>khách</a:t>
            </a:r>
            <a:r>
              <a:rPr sz="1200" b="1" spc="-25" dirty="0">
                <a:solidFill>
                  <a:srgbClr val="E9563C"/>
                </a:solidFill>
                <a:latin typeface="Arial"/>
                <a:cs typeface="Arial"/>
              </a:rPr>
              <a:t> </a:t>
            </a:r>
            <a:r>
              <a:rPr sz="1200" b="1" dirty="0">
                <a:solidFill>
                  <a:srgbClr val="E9563C"/>
                </a:solidFill>
                <a:latin typeface="Arial"/>
                <a:cs typeface="Arial"/>
              </a:rPr>
              <a:t>hàng</a:t>
            </a:r>
            <a:r>
              <a:rPr sz="1200" b="1" spc="-20" dirty="0">
                <a:solidFill>
                  <a:srgbClr val="E9563C"/>
                </a:solidFill>
                <a:latin typeface="Arial"/>
                <a:cs typeface="Arial"/>
              </a:rPr>
              <a:t> </a:t>
            </a:r>
            <a:r>
              <a:rPr sz="1200" b="1" dirty="0">
                <a:solidFill>
                  <a:srgbClr val="E9563C"/>
                </a:solidFill>
                <a:latin typeface="Arial"/>
                <a:cs typeface="Arial"/>
              </a:rPr>
              <a:t>thanh</a:t>
            </a:r>
            <a:r>
              <a:rPr sz="1200" b="1" spc="5" dirty="0">
                <a:solidFill>
                  <a:srgbClr val="E9563C"/>
                </a:solidFill>
                <a:latin typeface="Arial"/>
                <a:cs typeface="Arial"/>
              </a:rPr>
              <a:t> </a:t>
            </a:r>
            <a:r>
              <a:rPr sz="1200" b="1" dirty="0">
                <a:solidFill>
                  <a:srgbClr val="E9563C"/>
                </a:solidFill>
                <a:latin typeface="Arial"/>
                <a:cs typeface="Arial"/>
              </a:rPr>
              <a:t>toán</a:t>
            </a:r>
            <a:r>
              <a:rPr sz="1200" b="1" spc="-20" dirty="0">
                <a:solidFill>
                  <a:srgbClr val="E9563C"/>
                </a:solidFill>
                <a:latin typeface="Arial"/>
                <a:cs typeface="Arial"/>
              </a:rPr>
              <a:t> </a:t>
            </a:r>
            <a:r>
              <a:rPr sz="1200" b="1" dirty="0">
                <a:solidFill>
                  <a:srgbClr val="E9563C"/>
                </a:solidFill>
                <a:latin typeface="Arial"/>
                <a:cs typeface="Arial"/>
              </a:rPr>
              <a:t>tiền</a:t>
            </a:r>
            <a:r>
              <a:rPr sz="1200" b="1" spc="-20" dirty="0">
                <a:solidFill>
                  <a:srgbClr val="E9563C"/>
                </a:solidFill>
                <a:latin typeface="Arial"/>
                <a:cs typeface="Arial"/>
              </a:rPr>
              <a:t> </a:t>
            </a:r>
            <a:r>
              <a:rPr sz="1200" b="1" dirty="0">
                <a:solidFill>
                  <a:srgbClr val="E9563C"/>
                </a:solidFill>
                <a:latin typeface="Arial"/>
                <a:cs typeface="Arial"/>
              </a:rPr>
              <a:t>trước</a:t>
            </a:r>
            <a:r>
              <a:rPr sz="1200" b="1" spc="-15" dirty="0">
                <a:solidFill>
                  <a:srgbClr val="E9563C"/>
                </a:solidFill>
                <a:latin typeface="Arial"/>
                <a:cs typeface="Arial"/>
              </a:rPr>
              <a:t> </a:t>
            </a:r>
            <a:r>
              <a:rPr sz="1200" b="1" dirty="0">
                <a:solidFill>
                  <a:srgbClr val="E9563C"/>
                </a:solidFill>
                <a:latin typeface="Arial"/>
                <a:cs typeface="Arial"/>
              </a:rPr>
              <a:t>và yêu cầu</a:t>
            </a:r>
            <a:r>
              <a:rPr sz="1200" b="1" spc="-30" dirty="0">
                <a:solidFill>
                  <a:srgbClr val="E9563C"/>
                </a:solidFill>
                <a:latin typeface="Arial"/>
                <a:cs typeface="Arial"/>
              </a:rPr>
              <a:t> </a:t>
            </a:r>
            <a:r>
              <a:rPr sz="1200" b="1" dirty="0">
                <a:solidFill>
                  <a:srgbClr val="E9563C"/>
                </a:solidFill>
                <a:latin typeface="Arial"/>
                <a:cs typeface="Arial"/>
              </a:rPr>
              <a:t>bồi</a:t>
            </a:r>
            <a:r>
              <a:rPr sz="1200" b="1" spc="-10" dirty="0">
                <a:solidFill>
                  <a:srgbClr val="E9563C"/>
                </a:solidFill>
                <a:latin typeface="Arial"/>
                <a:cs typeface="Arial"/>
              </a:rPr>
              <a:t> </a:t>
            </a:r>
            <a:r>
              <a:rPr sz="1200" b="1" dirty="0">
                <a:solidFill>
                  <a:srgbClr val="E9563C"/>
                </a:solidFill>
                <a:latin typeface="Arial"/>
                <a:cs typeface="Arial"/>
              </a:rPr>
              <a:t>thường</a:t>
            </a:r>
            <a:r>
              <a:rPr sz="1200" b="1" spc="10" dirty="0">
                <a:solidFill>
                  <a:srgbClr val="E9563C"/>
                </a:solidFill>
                <a:latin typeface="Arial"/>
                <a:cs typeface="Arial"/>
              </a:rPr>
              <a:t> </a:t>
            </a:r>
            <a:r>
              <a:rPr sz="1200" b="1" spc="-20" dirty="0">
                <a:solidFill>
                  <a:srgbClr val="E9563C"/>
                </a:solidFill>
                <a:latin typeface="Arial"/>
                <a:cs typeface="Arial"/>
              </a:rPr>
              <a:t>sau.</a:t>
            </a:r>
            <a:endParaRPr sz="1200">
              <a:latin typeface="Arial"/>
              <a:cs typeface="Arial"/>
            </a:endParaRPr>
          </a:p>
        </p:txBody>
      </p:sp>
      <p:sp>
        <p:nvSpPr>
          <p:cNvPr id="11" name="object 11"/>
          <p:cNvSpPr/>
          <p:nvPr/>
        </p:nvSpPr>
        <p:spPr>
          <a:xfrm>
            <a:off x="2121407" y="1556003"/>
            <a:ext cx="273050" cy="273050"/>
          </a:xfrm>
          <a:custGeom>
            <a:avLst/>
            <a:gdLst/>
            <a:ahLst/>
            <a:cxnLst/>
            <a:rect l="l" t="t" r="r" b="b"/>
            <a:pathLst>
              <a:path w="273050" h="273050">
                <a:moveTo>
                  <a:pt x="136398" y="0"/>
                </a:moveTo>
                <a:lnTo>
                  <a:pt x="93293" y="6955"/>
                </a:lnTo>
                <a:lnTo>
                  <a:pt x="55851" y="26322"/>
                </a:lnTo>
                <a:lnTo>
                  <a:pt x="26322" y="55851"/>
                </a:lnTo>
                <a:lnTo>
                  <a:pt x="6955" y="93293"/>
                </a:lnTo>
                <a:lnTo>
                  <a:pt x="0" y="136398"/>
                </a:lnTo>
                <a:lnTo>
                  <a:pt x="6955" y="179502"/>
                </a:lnTo>
                <a:lnTo>
                  <a:pt x="26322" y="216944"/>
                </a:lnTo>
                <a:lnTo>
                  <a:pt x="55851" y="246473"/>
                </a:lnTo>
                <a:lnTo>
                  <a:pt x="93293" y="265840"/>
                </a:lnTo>
                <a:lnTo>
                  <a:pt x="136398" y="272796"/>
                </a:lnTo>
                <a:lnTo>
                  <a:pt x="179502" y="265840"/>
                </a:lnTo>
                <a:lnTo>
                  <a:pt x="216944" y="246473"/>
                </a:lnTo>
                <a:lnTo>
                  <a:pt x="246473" y="216944"/>
                </a:lnTo>
                <a:lnTo>
                  <a:pt x="265840" y="179502"/>
                </a:lnTo>
                <a:lnTo>
                  <a:pt x="272796" y="136398"/>
                </a:lnTo>
                <a:lnTo>
                  <a:pt x="265840" y="93293"/>
                </a:lnTo>
                <a:lnTo>
                  <a:pt x="246473" y="55851"/>
                </a:lnTo>
                <a:lnTo>
                  <a:pt x="216944" y="26322"/>
                </a:lnTo>
                <a:lnTo>
                  <a:pt x="179502" y="6955"/>
                </a:lnTo>
                <a:lnTo>
                  <a:pt x="136398" y="0"/>
                </a:lnTo>
                <a:close/>
              </a:path>
            </a:pathLst>
          </a:custGeom>
          <a:solidFill>
            <a:srgbClr val="006FC0"/>
          </a:solidFill>
        </p:spPr>
        <p:txBody>
          <a:bodyPr wrap="square" lIns="0" tIns="0" rIns="0" bIns="0" rtlCol="0"/>
          <a:lstStyle/>
          <a:p>
            <a:endParaRPr/>
          </a:p>
        </p:txBody>
      </p:sp>
      <p:sp>
        <p:nvSpPr>
          <p:cNvPr id="12" name="object 12"/>
          <p:cNvSpPr txBox="1"/>
          <p:nvPr/>
        </p:nvSpPr>
        <p:spPr>
          <a:xfrm>
            <a:off x="1001369" y="823721"/>
            <a:ext cx="3362960" cy="1104900"/>
          </a:xfrm>
          <a:prstGeom prst="rect">
            <a:avLst/>
          </a:prstGeom>
        </p:spPr>
        <p:txBody>
          <a:bodyPr vert="horz" wrap="square" lIns="0" tIns="12700" rIns="0" bIns="0" rtlCol="0">
            <a:spAutoFit/>
          </a:bodyPr>
          <a:lstStyle/>
          <a:p>
            <a:pPr marL="950594">
              <a:lnSpc>
                <a:spcPts val="2690"/>
              </a:lnSpc>
              <a:spcBef>
                <a:spcPts val="100"/>
              </a:spcBef>
            </a:pPr>
            <a:r>
              <a:rPr sz="2400" spc="-204" dirty="0">
                <a:solidFill>
                  <a:srgbClr val="EC2C67"/>
                </a:solidFill>
                <a:latin typeface="Verdana"/>
                <a:cs typeface="Verdana"/>
              </a:rPr>
              <a:t>Bảo</a:t>
            </a:r>
            <a:r>
              <a:rPr sz="2400" spc="-65" dirty="0">
                <a:solidFill>
                  <a:srgbClr val="EC2C67"/>
                </a:solidFill>
                <a:latin typeface="Verdana"/>
                <a:cs typeface="Verdana"/>
              </a:rPr>
              <a:t> </a:t>
            </a:r>
            <a:r>
              <a:rPr sz="2400" spc="-185" dirty="0">
                <a:solidFill>
                  <a:srgbClr val="EC2C67"/>
                </a:solidFill>
                <a:latin typeface="Verdana"/>
                <a:cs typeface="Verdana"/>
              </a:rPr>
              <a:t>lãnh</a:t>
            </a:r>
            <a:r>
              <a:rPr sz="2400" spc="-70" dirty="0">
                <a:solidFill>
                  <a:srgbClr val="EC2C67"/>
                </a:solidFill>
                <a:latin typeface="Verdana"/>
                <a:cs typeface="Verdana"/>
              </a:rPr>
              <a:t> </a:t>
            </a:r>
            <a:r>
              <a:rPr sz="2400" spc="-170" dirty="0">
                <a:solidFill>
                  <a:srgbClr val="EC2C67"/>
                </a:solidFill>
                <a:latin typeface="Verdana"/>
                <a:cs typeface="Verdana"/>
              </a:rPr>
              <a:t>trực</a:t>
            </a:r>
            <a:r>
              <a:rPr sz="2400" spc="-60" dirty="0">
                <a:solidFill>
                  <a:srgbClr val="EC2C67"/>
                </a:solidFill>
                <a:latin typeface="Verdana"/>
                <a:cs typeface="Verdana"/>
              </a:rPr>
              <a:t> </a:t>
            </a:r>
            <a:r>
              <a:rPr sz="2400" spc="-114" dirty="0">
                <a:solidFill>
                  <a:srgbClr val="EC2C67"/>
                </a:solidFill>
                <a:latin typeface="Verdana"/>
                <a:cs typeface="Verdana"/>
              </a:rPr>
              <a:t>tiếp</a:t>
            </a:r>
            <a:endParaRPr sz="2400">
              <a:latin typeface="Verdana"/>
              <a:cs typeface="Verdana"/>
            </a:endParaRPr>
          </a:p>
          <a:p>
            <a:pPr marL="12700">
              <a:lnSpc>
                <a:spcPts val="5810"/>
              </a:lnSpc>
              <a:tabLst>
                <a:tab pos="1214120" algn="l"/>
              </a:tabLst>
            </a:pPr>
            <a:r>
              <a:rPr sz="7500" b="1" spc="-667" baseline="1111" dirty="0">
                <a:solidFill>
                  <a:srgbClr val="FFFFFF"/>
                </a:solidFill>
                <a:latin typeface="Verdana"/>
                <a:cs typeface="Verdana"/>
              </a:rPr>
              <a:t>1</a:t>
            </a:r>
            <a:r>
              <a:rPr sz="7500" b="1" baseline="1111" dirty="0">
                <a:solidFill>
                  <a:srgbClr val="FFFFFF"/>
                </a:solidFill>
                <a:latin typeface="Verdana"/>
                <a:cs typeface="Verdana"/>
              </a:rPr>
              <a:t>	</a:t>
            </a:r>
            <a:r>
              <a:rPr sz="2100" spc="-50" dirty="0">
                <a:solidFill>
                  <a:srgbClr val="FFFFFF"/>
                </a:solidFill>
                <a:latin typeface="BM EULJIRO TTF"/>
                <a:cs typeface="BM EULJIRO TTF"/>
              </a:rPr>
              <a:t>!</a:t>
            </a:r>
            <a:endParaRPr sz="2100">
              <a:latin typeface="BM EULJIRO TTF"/>
              <a:cs typeface="BM EULJIRO TTF"/>
            </a:endParaRPr>
          </a:p>
        </p:txBody>
      </p:sp>
      <p:sp>
        <p:nvSpPr>
          <p:cNvPr id="13" name="object 13"/>
          <p:cNvSpPr/>
          <p:nvPr/>
        </p:nvSpPr>
        <p:spPr>
          <a:xfrm>
            <a:off x="2121407" y="4555235"/>
            <a:ext cx="273050" cy="273050"/>
          </a:xfrm>
          <a:custGeom>
            <a:avLst/>
            <a:gdLst/>
            <a:ahLst/>
            <a:cxnLst/>
            <a:rect l="l" t="t" r="r" b="b"/>
            <a:pathLst>
              <a:path w="273050" h="273050">
                <a:moveTo>
                  <a:pt x="136398" y="0"/>
                </a:moveTo>
                <a:lnTo>
                  <a:pt x="93293" y="6955"/>
                </a:lnTo>
                <a:lnTo>
                  <a:pt x="55851" y="26322"/>
                </a:lnTo>
                <a:lnTo>
                  <a:pt x="26322" y="55851"/>
                </a:lnTo>
                <a:lnTo>
                  <a:pt x="6955" y="93293"/>
                </a:lnTo>
                <a:lnTo>
                  <a:pt x="0" y="136397"/>
                </a:lnTo>
                <a:lnTo>
                  <a:pt x="6955" y="179502"/>
                </a:lnTo>
                <a:lnTo>
                  <a:pt x="26322" y="216944"/>
                </a:lnTo>
                <a:lnTo>
                  <a:pt x="55851" y="246473"/>
                </a:lnTo>
                <a:lnTo>
                  <a:pt x="93293" y="265840"/>
                </a:lnTo>
                <a:lnTo>
                  <a:pt x="136398" y="272795"/>
                </a:lnTo>
                <a:lnTo>
                  <a:pt x="179502" y="265840"/>
                </a:lnTo>
                <a:lnTo>
                  <a:pt x="216944" y="246473"/>
                </a:lnTo>
                <a:lnTo>
                  <a:pt x="246473" y="216944"/>
                </a:lnTo>
                <a:lnTo>
                  <a:pt x="265840" y="179502"/>
                </a:lnTo>
                <a:lnTo>
                  <a:pt x="272796" y="136397"/>
                </a:lnTo>
                <a:lnTo>
                  <a:pt x="265840" y="93293"/>
                </a:lnTo>
                <a:lnTo>
                  <a:pt x="246473" y="55851"/>
                </a:lnTo>
                <a:lnTo>
                  <a:pt x="216944" y="26322"/>
                </a:lnTo>
                <a:lnTo>
                  <a:pt x="179502" y="6955"/>
                </a:lnTo>
                <a:lnTo>
                  <a:pt x="136398" y="0"/>
                </a:lnTo>
                <a:close/>
              </a:path>
            </a:pathLst>
          </a:custGeom>
          <a:solidFill>
            <a:srgbClr val="006FC0"/>
          </a:solidFill>
        </p:spPr>
        <p:txBody>
          <a:bodyPr wrap="square" lIns="0" tIns="0" rIns="0" bIns="0" rtlCol="0"/>
          <a:lstStyle/>
          <a:p>
            <a:endParaRPr/>
          </a:p>
        </p:txBody>
      </p:sp>
      <p:sp>
        <p:nvSpPr>
          <p:cNvPr id="14" name="object 14"/>
          <p:cNvSpPr txBox="1"/>
          <p:nvPr/>
        </p:nvSpPr>
        <p:spPr>
          <a:xfrm>
            <a:off x="2201417" y="4503801"/>
            <a:ext cx="112395" cy="345440"/>
          </a:xfrm>
          <a:prstGeom prst="rect">
            <a:avLst/>
          </a:prstGeom>
        </p:spPr>
        <p:txBody>
          <a:bodyPr vert="horz" wrap="square" lIns="0" tIns="12700" rIns="0" bIns="0" rtlCol="0">
            <a:spAutoFit/>
          </a:bodyPr>
          <a:lstStyle/>
          <a:p>
            <a:pPr marL="12700">
              <a:lnSpc>
                <a:spcPct val="100000"/>
              </a:lnSpc>
              <a:spcBef>
                <a:spcPts val="100"/>
              </a:spcBef>
            </a:pPr>
            <a:r>
              <a:rPr sz="2100" spc="-50" dirty="0">
                <a:solidFill>
                  <a:srgbClr val="FFFFFF"/>
                </a:solidFill>
                <a:latin typeface="Carlito"/>
                <a:cs typeface="Carlito"/>
              </a:rPr>
              <a:t>!</a:t>
            </a:r>
            <a:endParaRPr sz="2100">
              <a:latin typeface="Carlito"/>
              <a:cs typeface="Carlito"/>
            </a:endParaRPr>
          </a:p>
        </p:txBody>
      </p:sp>
      <p:pic>
        <p:nvPicPr>
          <p:cNvPr id="15" name="object 15"/>
          <p:cNvPicPr/>
          <p:nvPr/>
        </p:nvPicPr>
        <p:blipFill>
          <a:blip r:embed="rId4" cstate="print"/>
          <a:stretch>
            <a:fillRect/>
          </a:stretch>
        </p:blipFill>
        <p:spPr>
          <a:xfrm>
            <a:off x="2642616" y="3063239"/>
            <a:ext cx="381000" cy="381000"/>
          </a:xfrm>
          <a:prstGeom prst="rect">
            <a:avLst/>
          </a:prstGeom>
        </p:spPr>
      </p:pic>
      <p:pic>
        <p:nvPicPr>
          <p:cNvPr id="16" name="object 16"/>
          <p:cNvPicPr/>
          <p:nvPr/>
        </p:nvPicPr>
        <p:blipFill>
          <a:blip r:embed="rId5" cstate="print"/>
          <a:stretch>
            <a:fillRect/>
          </a:stretch>
        </p:blipFill>
        <p:spPr>
          <a:xfrm>
            <a:off x="2606760" y="1888922"/>
            <a:ext cx="362795" cy="361338"/>
          </a:xfrm>
          <a:prstGeom prst="rect">
            <a:avLst/>
          </a:prstGeom>
        </p:spPr>
      </p:pic>
      <p:pic>
        <p:nvPicPr>
          <p:cNvPr id="17" name="object 17"/>
          <p:cNvPicPr/>
          <p:nvPr/>
        </p:nvPicPr>
        <p:blipFill>
          <a:blip r:embed="rId6" cstate="print"/>
          <a:stretch>
            <a:fillRect/>
          </a:stretch>
        </p:blipFill>
        <p:spPr>
          <a:xfrm>
            <a:off x="6955535" y="1898904"/>
            <a:ext cx="365759" cy="365760"/>
          </a:xfrm>
          <a:prstGeom prst="rect">
            <a:avLst/>
          </a:prstGeom>
        </p:spPr>
      </p:pic>
      <p:pic>
        <p:nvPicPr>
          <p:cNvPr id="18" name="object 18"/>
          <p:cNvPicPr/>
          <p:nvPr/>
        </p:nvPicPr>
        <p:blipFill>
          <a:blip r:embed="rId7" cstate="print"/>
          <a:stretch>
            <a:fillRect/>
          </a:stretch>
        </p:blipFill>
        <p:spPr>
          <a:xfrm>
            <a:off x="6955535" y="2464307"/>
            <a:ext cx="365759" cy="348996"/>
          </a:xfrm>
          <a:prstGeom prst="rect">
            <a:avLst/>
          </a:prstGeom>
        </p:spPr>
      </p:pic>
      <p:pic>
        <p:nvPicPr>
          <p:cNvPr id="19" name="object 19"/>
          <p:cNvPicPr/>
          <p:nvPr/>
        </p:nvPicPr>
        <p:blipFill>
          <a:blip r:embed="rId4" cstate="print"/>
          <a:stretch>
            <a:fillRect/>
          </a:stretch>
        </p:blipFill>
        <p:spPr>
          <a:xfrm>
            <a:off x="6964680" y="3067811"/>
            <a:ext cx="381000" cy="381000"/>
          </a:xfrm>
          <a:prstGeom prst="rect">
            <a:avLst/>
          </a:prstGeom>
        </p:spPr>
      </p:pic>
      <p:sp>
        <p:nvSpPr>
          <p:cNvPr id="20" name="object 20"/>
          <p:cNvSpPr txBox="1"/>
          <p:nvPr/>
        </p:nvSpPr>
        <p:spPr>
          <a:xfrm>
            <a:off x="7570469" y="3065526"/>
            <a:ext cx="3318510" cy="446405"/>
          </a:xfrm>
          <a:prstGeom prst="rect">
            <a:avLst/>
          </a:prstGeom>
        </p:spPr>
        <p:txBody>
          <a:bodyPr vert="horz" wrap="square" lIns="0" tIns="12700" rIns="0" bIns="0" rtlCol="0">
            <a:spAutoFit/>
          </a:bodyPr>
          <a:lstStyle/>
          <a:p>
            <a:pPr marL="12700" marR="5080">
              <a:lnSpc>
                <a:spcPct val="114999"/>
              </a:lnSpc>
              <a:spcBef>
                <a:spcPts val="100"/>
              </a:spcBef>
            </a:pPr>
            <a:r>
              <a:rPr sz="1200" dirty="0">
                <a:solidFill>
                  <a:srgbClr val="404040"/>
                </a:solidFill>
                <a:latin typeface="Arial"/>
                <a:cs typeface="Arial"/>
              </a:rPr>
              <a:t>Cơ</a:t>
            </a:r>
            <a:r>
              <a:rPr sz="1200" spc="-5" dirty="0">
                <a:solidFill>
                  <a:srgbClr val="404040"/>
                </a:solidFill>
                <a:latin typeface="Arial"/>
                <a:cs typeface="Arial"/>
              </a:rPr>
              <a:t> </a:t>
            </a:r>
            <a:r>
              <a:rPr sz="1200" dirty="0">
                <a:solidFill>
                  <a:srgbClr val="404040"/>
                </a:solidFill>
                <a:latin typeface="Arial"/>
                <a:cs typeface="Arial"/>
              </a:rPr>
              <a:t>sở</a:t>
            </a:r>
            <a:r>
              <a:rPr sz="1200" spc="-10" dirty="0">
                <a:solidFill>
                  <a:srgbClr val="404040"/>
                </a:solidFill>
                <a:latin typeface="Arial"/>
                <a:cs typeface="Arial"/>
              </a:rPr>
              <a:t> </a:t>
            </a:r>
            <a:r>
              <a:rPr sz="1200" dirty="0">
                <a:solidFill>
                  <a:srgbClr val="404040"/>
                </a:solidFill>
                <a:latin typeface="Arial"/>
                <a:cs typeface="Arial"/>
              </a:rPr>
              <a:t>y</a:t>
            </a:r>
            <a:r>
              <a:rPr sz="1200" spc="-5" dirty="0">
                <a:solidFill>
                  <a:srgbClr val="404040"/>
                </a:solidFill>
                <a:latin typeface="Arial"/>
                <a:cs typeface="Arial"/>
              </a:rPr>
              <a:t> </a:t>
            </a:r>
            <a:r>
              <a:rPr sz="1200" dirty="0">
                <a:solidFill>
                  <a:srgbClr val="404040"/>
                </a:solidFill>
                <a:latin typeface="Arial"/>
                <a:cs typeface="Arial"/>
              </a:rPr>
              <a:t>tế không</a:t>
            </a:r>
            <a:r>
              <a:rPr sz="1200" spc="-30" dirty="0">
                <a:solidFill>
                  <a:srgbClr val="404040"/>
                </a:solidFill>
                <a:latin typeface="Arial"/>
                <a:cs typeface="Arial"/>
              </a:rPr>
              <a:t> </a:t>
            </a:r>
            <a:r>
              <a:rPr sz="1200" dirty="0">
                <a:solidFill>
                  <a:srgbClr val="404040"/>
                </a:solidFill>
                <a:latin typeface="Arial"/>
                <a:cs typeface="Arial"/>
              </a:rPr>
              <a:t>thực</a:t>
            </a:r>
            <a:r>
              <a:rPr sz="1200" spc="-20" dirty="0">
                <a:solidFill>
                  <a:srgbClr val="404040"/>
                </a:solidFill>
                <a:latin typeface="Arial"/>
                <a:cs typeface="Arial"/>
              </a:rPr>
              <a:t> </a:t>
            </a:r>
            <a:r>
              <a:rPr sz="1200" dirty="0">
                <a:solidFill>
                  <a:srgbClr val="404040"/>
                </a:solidFill>
                <a:latin typeface="Arial"/>
                <a:cs typeface="Arial"/>
              </a:rPr>
              <a:t>hiện</a:t>
            </a:r>
            <a:r>
              <a:rPr sz="1200" spc="-20" dirty="0">
                <a:solidFill>
                  <a:srgbClr val="404040"/>
                </a:solidFill>
                <a:latin typeface="Arial"/>
                <a:cs typeface="Arial"/>
              </a:rPr>
              <a:t> </a:t>
            </a:r>
            <a:r>
              <a:rPr sz="1200" dirty="0">
                <a:solidFill>
                  <a:srgbClr val="404040"/>
                </a:solidFill>
                <a:latin typeface="Arial"/>
                <a:cs typeface="Arial"/>
              </a:rPr>
              <a:t>bảo</a:t>
            </a:r>
            <a:r>
              <a:rPr sz="1200" spc="-35" dirty="0">
                <a:solidFill>
                  <a:srgbClr val="404040"/>
                </a:solidFill>
                <a:latin typeface="Arial"/>
                <a:cs typeface="Arial"/>
              </a:rPr>
              <a:t> </a:t>
            </a:r>
            <a:r>
              <a:rPr sz="1200" dirty="0">
                <a:solidFill>
                  <a:srgbClr val="404040"/>
                </a:solidFill>
                <a:latin typeface="Arial"/>
                <a:cs typeface="Arial"/>
              </a:rPr>
              <a:t>lãnh</a:t>
            </a:r>
            <a:r>
              <a:rPr sz="1200" spc="-25" dirty="0">
                <a:solidFill>
                  <a:srgbClr val="404040"/>
                </a:solidFill>
                <a:latin typeface="Arial"/>
                <a:cs typeface="Arial"/>
              </a:rPr>
              <a:t> </a:t>
            </a:r>
            <a:r>
              <a:rPr sz="1200" dirty="0">
                <a:solidFill>
                  <a:srgbClr val="404040"/>
                </a:solidFill>
                <a:latin typeface="Arial"/>
                <a:cs typeface="Arial"/>
              </a:rPr>
              <a:t>vào ngày</a:t>
            </a:r>
            <a:r>
              <a:rPr sz="1200" spc="-25" dirty="0">
                <a:solidFill>
                  <a:srgbClr val="404040"/>
                </a:solidFill>
                <a:latin typeface="Arial"/>
                <a:cs typeface="Arial"/>
              </a:rPr>
              <a:t> lễ </a:t>
            </a:r>
            <a:r>
              <a:rPr sz="1200" dirty="0">
                <a:solidFill>
                  <a:srgbClr val="404040"/>
                </a:solidFill>
                <a:latin typeface="Arial"/>
                <a:cs typeface="Arial"/>
              </a:rPr>
              <a:t>tết,</a:t>
            </a:r>
            <a:r>
              <a:rPr sz="1200" spc="-5" dirty="0">
                <a:solidFill>
                  <a:srgbClr val="404040"/>
                </a:solidFill>
                <a:latin typeface="Arial"/>
                <a:cs typeface="Arial"/>
              </a:rPr>
              <a:t> </a:t>
            </a:r>
            <a:r>
              <a:rPr sz="1200" dirty="0">
                <a:solidFill>
                  <a:srgbClr val="404040"/>
                </a:solidFill>
                <a:latin typeface="Arial"/>
                <a:cs typeface="Arial"/>
              </a:rPr>
              <a:t>ngoài</a:t>
            </a:r>
            <a:r>
              <a:rPr sz="1200" spc="-30" dirty="0">
                <a:solidFill>
                  <a:srgbClr val="404040"/>
                </a:solidFill>
                <a:latin typeface="Arial"/>
                <a:cs typeface="Arial"/>
              </a:rPr>
              <a:t> </a:t>
            </a:r>
            <a:r>
              <a:rPr sz="1200" dirty="0">
                <a:solidFill>
                  <a:srgbClr val="404040"/>
                </a:solidFill>
                <a:latin typeface="Arial"/>
                <a:cs typeface="Arial"/>
              </a:rPr>
              <a:t>giờ</a:t>
            </a:r>
            <a:r>
              <a:rPr sz="1200" spc="-15" dirty="0">
                <a:solidFill>
                  <a:srgbClr val="404040"/>
                </a:solidFill>
                <a:latin typeface="Arial"/>
                <a:cs typeface="Arial"/>
              </a:rPr>
              <a:t> </a:t>
            </a:r>
            <a:r>
              <a:rPr sz="1200" dirty="0">
                <a:solidFill>
                  <a:srgbClr val="404040"/>
                </a:solidFill>
                <a:latin typeface="Arial"/>
                <a:cs typeface="Arial"/>
              </a:rPr>
              <a:t>hành</a:t>
            </a:r>
            <a:r>
              <a:rPr sz="1200" spc="-40" dirty="0">
                <a:solidFill>
                  <a:srgbClr val="404040"/>
                </a:solidFill>
                <a:latin typeface="Arial"/>
                <a:cs typeface="Arial"/>
              </a:rPr>
              <a:t> </a:t>
            </a:r>
            <a:r>
              <a:rPr sz="1200" spc="-10" dirty="0">
                <a:solidFill>
                  <a:srgbClr val="404040"/>
                </a:solidFill>
                <a:latin typeface="Arial"/>
                <a:cs typeface="Arial"/>
              </a:rPr>
              <a:t>chính.</a:t>
            </a:r>
            <a:endParaRPr sz="1200">
              <a:latin typeface="Arial"/>
              <a:cs typeface="Arial"/>
            </a:endParaRPr>
          </a:p>
        </p:txBody>
      </p:sp>
      <p:sp>
        <p:nvSpPr>
          <p:cNvPr id="21" name="TextBox 20"/>
          <p:cNvSpPr txBox="1"/>
          <p:nvPr/>
        </p:nvSpPr>
        <p:spPr>
          <a:xfrm>
            <a:off x="3886200" y="6043550"/>
            <a:ext cx="7914615" cy="584775"/>
          </a:xfrm>
          <a:prstGeom prst="rect">
            <a:avLst/>
          </a:prstGeom>
          <a:noFill/>
        </p:spPr>
        <p:txBody>
          <a:bodyPr wrap="square" rtlCol="0">
            <a:spAutoFit/>
          </a:bodyPr>
          <a:lstStyle/>
          <a:p>
            <a:pPr algn="ctr"/>
            <a:r>
              <a:rPr lang="en-US" sz="1600" i="1">
                <a:solidFill>
                  <a:srgbClr val="E9563C"/>
                </a:solidFill>
                <a:latin typeface="Arial"/>
                <a:cs typeface="Arial"/>
              </a:rPr>
              <a:t>Chi tiết danh sách các bệnh viện thực hiện bảo lãnh viện phí ,</a:t>
            </a:r>
            <a:r>
              <a:rPr lang="en-US" sz="1600" i="1" spc="5">
                <a:solidFill>
                  <a:srgbClr val="E9563C"/>
                </a:solidFill>
                <a:latin typeface="Arial"/>
                <a:cs typeface="Arial"/>
              </a:rPr>
              <a:t> </a:t>
            </a:r>
            <a:r>
              <a:rPr lang="en-US" sz="1600" i="1">
                <a:solidFill>
                  <a:srgbClr val="E9563C"/>
                </a:solidFill>
                <a:latin typeface="Arial"/>
                <a:cs typeface="Arial"/>
              </a:rPr>
              <a:t>vui</a:t>
            </a:r>
            <a:r>
              <a:rPr lang="en-US" sz="1600" i="1" spc="-20">
                <a:solidFill>
                  <a:srgbClr val="E9563C"/>
                </a:solidFill>
                <a:latin typeface="Arial"/>
                <a:cs typeface="Arial"/>
              </a:rPr>
              <a:t> </a:t>
            </a:r>
            <a:r>
              <a:rPr lang="en-US" sz="1600" i="1">
                <a:solidFill>
                  <a:srgbClr val="E9563C"/>
                </a:solidFill>
                <a:latin typeface="Arial"/>
                <a:cs typeface="Arial"/>
              </a:rPr>
              <a:t>lòng</a:t>
            </a:r>
            <a:r>
              <a:rPr lang="en-US" sz="1600" i="1" spc="-25">
                <a:solidFill>
                  <a:srgbClr val="E9563C"/>
                </a:solidFill>
                <a:latin typeface="Arial"/>
                <a:cs typeface="Arial"/>
              </a:rPr>
              <a:t> </a:t>
            </a:r>
            <a:r>
              <a:rPr lang="en-US" sz="1600" i="1">
                <a:solidFill>
                  <a:srgbClr val="E9563C"/>
                </a:solidFill>
                <a:latin typeface="Arial"/>
                <a:cs typeface="Arial"/>
              </a:rPr>
              <a:t>xem tại mục:</a:t>
            </a:r>
          </a:p>
          <a:p>
            <a:pPr algn="ctr"/>
            <a:r>
              <a:rPr lang="en-US" sz="1600" i="1">
                <a:solidFill>
                  <a:srgbClr val="E9563C"/>
                </a:solidFill>
                <a:latin typeface="Arial"/>
                <a:cs typeface="Arial"/>
              </a:rPr>
              <a:t>Cán bộ/Thông tin cán bộ/Hust Care trên hệ thống qldt.hust.edu.vn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337184"/>
            <a:ext cx="3496310" cy="422275"/>
          </a:xfrm>
          <a:prstGeom prst="rect">
            <a:avLst/>
          </a:prstGeom>
        </p:spPr>
        <p:txBody>
          <a:bodyPr vert="horz" wrap="square" lIns="0" tIns="12700" rIns="0" bIns="0" rtlCol="0">
            <a:spAutoFit/>
          </a:bodyPr>
          <a:lstStyle/>
          <a:p>
            <a:pPr marL="12700">
              <a:lnSpc>
                <a:spcPct val="100000"/>
              </a:lnSpc>
              <a:spcBef>
                <a:spcPts val="100"/>
              </a:spcBef>
            </a:pPr>
            <a:r>
              <a:rPr sz="2600" spc="-220" dirty="0"/>
              <a:t>Quy</a:t>
            </a:r>
            <a:r>
              <a:rPr sz="2600" spc="-114" dirty="0"/>
              <a:t> </a:t>
            </a:r>
            <a:r>
              <a:rPr sz="2600" spc="-160" dirty="0"/>
              <a:t>trình</a:t>
            </a:r>
            <a:r>
              <a:rPr sz="2600" spc="-114" dirty="0"/>
              <a:t> </a:t>
            </a:r>
            <a:r>
              <a:rPr sz="2600" spc="-165" dirty="0"/>
              <a:t>bồi</a:t>
            </a:r>
            <a:r>
              <a:rPr sz="2600" spc="-125" dirty="0"/>
              <a:t> </a:t>
            </a:r>
            <a:r>
              <a:rPr sz="2600" spc="-120" dirty="0"/>
              <a:t>thường</a:t>
            </a:r>
            <a:endParaRPr sz="2600"/>
          </a:p>
        </p:txBody>
      </p:sp>
      <p:pic>
        <p:nvPicPr>
          <p:cNvPr id="3" name="object 3"/>
          <p:cNvPicPr/>
          <p:nvPr/>
        </p:nvPicPr>
        <p:blipFill>
          <a:blip r:embed="rId2" cstate="print"/>
          <a:stretch>
            <a:fillRect/>
          </a:stretch>
        </p:blipFill>
        <p:spPr>
          <a:xfrm>
            <a:off x="597408" y="928116"/>
            <a:ext cx="1333500" cy="1333500"/>
          </a:xfrm>
          <a:prstGeom prst="rect">
            <a:avLst/>
          </a:prstGeom>
        </p:spPr>
      </p:pic>
      <p:sp>
        <p:nvSpPr>
          <p:cNvPr id="4" name="object 4"/>
          <p:cNvSpPr txBox="1"/>
          <p:nvPr/>
        </p:nvSpPr>
        <p:spPr>
          <a:xfrm>
            <a:off x="1048918" y="1196797"/>
            <a:ext cx="430530" cy="788670"/>
          </a:xfrm>
          <a:prstGeom prst="rect">
            <a:avLst/>
          </a:prstGeom>
        </p:spPr>
        <p:txBody>
          <a:bodyPr vert="horz" wrap="square" lIns="0" tIns="13335" rIns="0" bIns="0" rtlCol="0">
            <a:spAutoFit/>
          </a:bodyPr>
          <a:lstStyle/>
          <a:p>
            <a:pPr marL="12700">
              <a:lnSpc>
                <a:spcPct val="100000"/>
              </a:lnSpc>
              <a:spcBef>
                <a:spcPts val="105"/>
              </a:spcBef>
            </a:pPr>
            <a:r>
              <a:rPr sz="5000" b="1" spc="-445" dirty="0">
                <a:solidFill>
                  <a:srgbClr val="FFFFFF"/>
                </a:solidFill>
                <a:latin typeface="Verdana"/>
                <a:cs typeface="Verdana"/>
              </a:rPr>
              <a:t>2</a:t>
            </a:r>
            <a:endParaRPr sz="5000">
              <a:latin typeface="Verdana"/>
              <a:cs typeface="Verdana"/>
            </a:endParaRPr>
          </a:p>
        </p:txBody>
      </p:sp>
      <p:grpSp>
        <p:nvGrpSpPr>
          <p:cNvPr id="5" name="object 5"/>
          <p:cNvGrpSpPr/>
          <p:nvPr/>
        </p:nvGrpSpPr>
        <p:grpSpPr>
          <a:xfrm>
            <a:off x="2802635" y="3457955"/>
            <a:ext cx="230504" cy="265430"/>
            <a:chOff x="2802635" y="3457955"/>
            <a:chExt cx="230504" cy="265430"/>
          </a:xfrm>
        </p:grpSpPr>
        <p:sp>
          <p:nvSpPr>
            <p:cNvPr id="6" name="object 6"/>
            <p:cNvSpPr/>
            <p:nvPr/>
          </p:nvSpPr>
          <p:spPr>
            <a:xfrm>
              <a:off x="2852927" y="3526535"/>
              <a:ext cx="128270" cy="18415"/>
            </a:xfrm>
            <a:custGeom>
              <a:avLst/>
              <a:gdLst/>
              <a:ahLst/>
              <a:cxnLst/>
              <a:rect l="l" t="t" r="r" b="b"/>
              <a:pathLst>
                <a:path w="128269" h="18414">
                  <a:moveTo>
                    <a:pt x="123952" y="0"/>
                  </a:moveTo>
                  <a:lnTo>
                    <a:pt x="4064" y="0"/>
                  </a:lnTo>
                  <a:lnTo>
                    <a:pt x="0" y="4063"/>
                  </a:lnTo>
                  <a:lnTo>
                    <a:pt x="0" y="9143"/>
                  </a:lnTo>
                  <a:lnTo>
                    <a:pt x="0" y="14224"/>
                  </a:lnTo>
                  <a:lnTo>
                    <a:pt x="4064" y="18287"/>
                  </a:lnTo>
                  <a:lnTo>
                    <a:pt x="123952" y="18287"/>
                  </a:lnTo>
                  <a:lnTo>
                    <a:pt x="128016" y="14224"/>
                  </a:lnTo>
                  <a:lnTo>
                    <a:pt x="128016" y="4063"/>
                  </a:lnTo>
                  <a:lnTo>
                    <a:pt x="123952" y="0"/>
                  </a:lnTo>
                  <a:close/>
                </a:path>
              </a:pathLst>
            </a:custGeom>
            <a:solidFill>
              <a:srgbClr val="002C77"/>
            </a:solidFill>
          </p:spPr>
          <p:txBody>
            <a:bodyPr wrap="square" lIns="0" tIns="0" rIns="0" bIns="0" rtlCol="0"/>
            <a:lstStyle/>
            <a:p>
              <a:endParaRPr/>
            </a:p>
          </p:txBody>
        </p:sp>
        <p:sp>
          <p:nvSpPr>
            <p:cNvPr id="7" name="object 7"/>
            <p:cNvSpPr/>
            <p:nvPr/>
          </p:nvSpPr>
          <p:spPr>
            <a:xfrm>
              <a:off x="2852927" y="3526535"/>
              <a:ext cx="128270" cy="18415"/>
            </a:xfrm>
            <a:custGeom>
              <a:avLst/>
              <a:gdLst/>
              <a:ahLst/>
              <a:cxnLst/>
              <a:rect l="l" t="t" r="r" b="b"/>
              <a:pathLst>
                <a:path w="128269" h="18414">
                  <a:moveTo>
                    <a:pt x="0" y="9143"/>
                  </a:moveTo>
                  <a:lnTo>
                    <a:pt x="0" y="4063"/>
                  </a:lnTo>
                  <a:lnTo>
                    <a:pt x="4064" y="0"/>
                  </a:lnTo>
                  <a:lnTo>
                    <a:pt x="9144" y="0"/>
                  </a:lnTo>
                  <a:lnTo>
                    <a:pt x="118872" y="0"/>
                  </a:lnTo>
                  <a:lnTo>
                    <a:pt x="123952" y="0"/>
                  </a:lnTo>
                  <a:lnTo>
                    <a:pt x="128016" y="4063"/>
                  </a:lnTo>
                  <a:lnTo>
                    <a:pt x="128016" y="9143"/>
                  </a:lnTo>
                  <a:lnTo>
                    <a:pt x="128016" y="14224"/>
                  </a:lnTo>
                  <a:lnTo>
                    <a:pt x="123952" y="18287"/>
                  </a:lnTo>
                  <a:lnTo>
                    <a:pt x="118872" y="18287"/>
                  </a:lnTo>
                  <a:lnTo>
                    <a:pt x="9144" y="18287"/>
                  </a:lnTo>
                  <a:lnTo>
                    <a:pt x="4064" y="18287"/>
                  </a:lnTo>
                  <a:lnTo>
                    <a:pt x="0" y="14224"/>
                  </a:lnTo>
                  <a:lnTo>
                    <a:pt x="0" y="9143"/>
                  </a:lnTo>
                  <a:close/>
                </a:path>
              </a:pathLst>
            </a:custGeom>
            <a:ln w="9144">
              <a:solidFill>
                <a:srgbClr val="003864"/>
              </a:solidFill>
            </a:ln>
          </p:spPr>
          <p:txBody>
            <a:bodyPr wrap="square" lIns="0" tIns="0" rIns="0" bIns="0" rtlCol="0"/>
            <a:lstStyle/>
            <a:p>
              <a:endParaRPr/>
            </a:p>
          </p:txBody>
        </p:sp>
        <p:sp>
          <p:nvSpPr>
            <p:cNvPr id="8" name="object 8"/>
            <p:cNvSpPr/>
            <p:nvPr/>
          </p:nvSpPr>
          <p:spPr>
            <a:xfrm>
              <a:off x="2852927" y="3581399"/>
              <a:ext cx="128270" cy="18415"/>
            </a:xfrm>
            <a:custGeom>
              <a:avLst/>
              <a:gdLst/>
              <a:ahLst/>
              <a:cxnLst/>
              <a:rect l="l" t="t" r="r" b="b"/>
              <a:pathLst>
                <a:path w="128269" h="18414">
                  <a:moveTo>
                    <a:pt x="123952" y="0"/>
                  </a:moveTo>
                  <a:lnTo>
                    <a:pt x="9144" y="0"/>
                  </a:lnTo>
                  <a:lnTo>
                    <a:pt x="4064" y="0"/>
                  </a:lnTo>
                  <a:lnTo>
                    <a:pt x="0" y="4063"/>
                  </a:lnTo>
                  <a:lnTo>
                    <a:pt x="0" y="14224"/>
                  </a:lnTo>
                  <a:lnTo>
                    <a:pt x="4064" y="18287"/>
                  </a:lnTo>
                  <a:lnTo>
                    <a:pt x="123952" y="18287"/>
                  </a:lnTo>
                  <a:lnTo>
                    <a:pt x="128016" y="14224"/>
                  </a:lnTo>
                  <a:lnTo>
                    <a:pt x="128016" y="4063"/>
                  </a:lnTo>
                  <a:lnTo>
                    <a:pt x="123952" y="0"/>
                  </a:lnTo>
                  <a:close/>
                </a:path>
              </a:pathLst>
            </a:custGeom>
            <a:solidFill>
              <a:srgbClr val="002C77"/>
            </a:solidFill>
          </p:spPr>
          <p:txBody>
            <a:bodyPr wrap="square" lIns="0" tIns="0" rIns="0" bIns="0" rtlCol="0"/>
            <a:lstStyle/>
            <a:p>
              <a:endParaRPr/>
            </a:p>
          </p:txBody>
        </p:sp>
        <p:sp>
          <p:nvSpPr>
            <p:cNvPr id="9" name="object 9"/>
            <p:cNvSpPr/>
            <p:nvPr/>
          </p:nvSpPr>
          <p:spPr>
            <a:xfrm>
              <a:off x="2852927" y="3581399"/>
              <a:ext cx="128270" cy="18415"/>
            </a:xfrm>
            <a:custGeom>
              <a:avLst/>
              <a:gdLst/>
              <a:ahLst/>
              <a:cxnLst/>
              <a:rect l="l" t="t" r="r" b="b"/>
              <a:pathLst>
                <a:path w="128269" h="18414">
                  <a:moveTo>
                    <a:pt x="9144" y="0"/>
                  </a:moveTo>
                  <a:lnTo>
                    <a:pt x="4064" y="0"/>
                  </a:lnTo>
                  <a:lnTo>
                    <a:pt x="0" y="4063"/>
                  </a:lnTo>
                  <a:lnTo>
                    <a:pt x="0" y="9144"/>
                  </a:lnTo>
                  <a:lnTo>
                    <a:pt x="0" y="14224"/>
                  </a:lnTo>
                  <a:lnTo>
                    <a:pt x="4064" y="18287"/>
                  </a:lnTo>
                  <a:lnTo>
                    <a:pt x="9144" y="18287"/>
                  </a:lnTo>
                  <a:lnTo>
                    <a:pt x="118872" y="18287"/>
                  </a:lnTo>
                  <a:lnTo>
                    <a:pt x="123952" y="18287"/>
                  </a:lnTo>
                  <a:lnTo>
                    <a:pt x="128016" y="14224"/>
                  </a:lnTo>
                  <a:lnTo>
                    <a:pt x="128016" y="9144"/>
                  </a:lnTo>
                  <a:lnTo>
                    <a:pt x="128016" y="4063"/>
                  </a:lnTo>
                  <a:lnTo>
                    <a:pt x="123952" y="0"/>
                  </a:lnTo>
                  <a:lnTo>
                    <a:pt x="118872" y="0"/>
                  </a:lnTo>
                  <a:lnTo>
                    <a:pt x="9144" y="0"/>
                  </a:lnTo>
                  <a:close/>
                </a:path>
              </a:pathLst>
            </a:custGeom>
            <a:ln w="9144">
              <a:solidFill>
                <a:srgbClr val="003864"/>
              </a:solidFill>
            </a:ln>
          </p:spPr>
          <p:txBody>
            <a:bodyPr wrap="square" lIns="0" tIns="0" rIns="0" bIns="0" rtlCol="0"/>
            <a:lstStyle/>
            <a:p>
              <a:endParaRPr/>
            </a:p>
          </p:txBody>
        </p:sp>
        <p:sp>
          <p:nvSpPr>
            <p:cNvPr id="10" name="object 10"/>
            <p:cNvSpPr/>
            <p:nvPr/>
          </p:nvSpPr>
          <p:spPr>
            <a:xfrm>
              <a:off x="2852927" y="3636263"/>
              <a:ext cx="55244" cy="18415"/>
            </a:xfrm>
            <a:custGeom>
              <a:avLst/>
              <a:gdLst/>
              <a:ahLst/>
              <a:cxnLst/>
              <a:rect l="l" t="t" r="r" b="b"/>
              <a:pathLst>
                <a:path w="55244" h="18414">
                  <a:moveTo>
                    <a:pt x="50800" y="0"/>
                  </a:moveTo>
                  <a:lnTo>
                    <a:pt x="4064" y="0"/>
                  </a:lnTo>
                  <a:lnTo>
                    <a:pt x="0" y="4063"/>
                  </a:lnTo>
                  <a:lnTo>
                    <a:pt x="0" y="9143"/>
                  </a:lnTo>
                  <a:lnTo>
                    <a:pt x="0" y="14224"/>
                  </a:lnTo>
                  <a:lnTo>
                    <a:pt x="4064" y="18287"/>
                  </a:lnTo>
                  <a:lnTo>
                    <a:pt x="50800" y="18287"/>
                  </a:lnTo>
                  <a:lnTo>
                    <a:pt x="54864" y="14224"/>
                  </a:lnTo>
                  <a:lnTo>
                    <a:pt x="54864" y="4063"/>
                  </a:lnTo>
                  <a:lnTo>
                    <a:pt x="50800" y="0"/>
                  </a:lnTo>
                  <a:close/>
                </a:path>
              </a:pathLst>
            </a:custGeom>
            <a:solidFill>
              <a:srgbClr val="002C77"/>
            </a:solidFill>
          </p:spPr>
          <p:txBody>
            <a:bodyPr wrap="square" lIns="0" tIns="0" rIns="0" bIns="0" rtlCol="0"/>
            <a:lstStyle/>
            <a:p>
              <a:endParaRPr/>
            </a:p>
          </p:txBody>
        </p:sp>
        <p:sp>
          <p:nvSpPr>
            <p:cNvPr id="11" name="object 11"/>
            <p:cNvSpPr/>
            <p:nvPr/>
          </p:nvSpPr>
          <p:spPr>
            <a:xfrm>
              <a:off x="2852927" y="3636263"/>
              <a:ext cx="55244" cy="18415"/>
            </a:xfrm>
            <a:custGeom>
              <a:avLst/>
              <a:gdLst/>
              <a:ahLst/>
              <a:cxnLst/>
              <a:rect l="l" t="t" r="r" b="b"/>
              <a:pathLst>
                <a:path w="55244" h="18414">
                  <a:moveTo>
                    <a:pt x="0" y="9143"/>
                  </a:moveTo>
                  <a:lnTo>
                    <a:pt x="0" y="4063"/>
                  </a:lnTo>
                  <a:lnTo>
                    <a:pt x="4064" y="0"/>
                  </a:lnTo>
                  <a:lnTo>
                    <a:pt x="9144" y="0"/>
                  </a:lnTo>
                  <a:lnTo>
                    <a:pt x="45720" y="0"/>
                  </a:lnTo>
                  <a:lnTo>
                    <a:pt x="50800" y="0"/>
                  </a:lnTo>
                  <a:lnTo>
                    <a:pt x="54864" y="4063"/>
                  </a:lnTo>
                  <a:lnTo>
                    <a:pt x="54864" y="9143"/>
                  </a:lnTo>
                  <a:lnTo>
                    <a:pt x="54864" y="14224"/>
                  </a:lnTo>
                  <a:lnTo>
                    <a:pt x="50800" y="18287"/>
                  </a:lnTo>
                  <a:lnTo>
                    <a:pt x="45720" y="18287"/>
                  </a:lnTo>
                  <a:lnTo>
                    <a:pt x="9144" y="18287"/>
                  </a:lnTo>
                  <a:lnTo>
                    <a:pt x="4064" y="18287"/>
                  </a:lnTo>
                  <a:lnTo>
                    <a:pt x="0" y="14224"/>
                  </a:lnTo>
                  <a:lnTo>
                    <a:pt x="0" y="9143"/>
                  </a:lnTo>
                  <a:close/>
                </a:path>
              </a:pathLst>
            </a:custGeom>
            <a:ln w="9144">
              <a:solidFill>
                <a:srgbClr val="003864"/>
              </a:solidFill>
            </a:ln>
          </p:spPr>
          <p:txBody>
            <a:bodyPr wrap="square" lIns="0" tIns="0" rIns="0" bIns="0" rtlCol="0"/>
            <a:lstStyle/>
            <a:p>
              <a:endParaRPr/>
            </a:p>
          </p:txBody>
        </p:sp>
        <p:sp>
          <p:nvSpPr>
            <p:cNvPr id="12" name="object 12"/>
            <p:cNvSpPr/>
            <p:nvPr/>
          </p:nvSpPr>
          <p:spPr>
            <a:xfrm>
              <a:off x="2807207" y="3462527"/>
              <a:ext cx="220979" cy="256540"/>
            </a:xfrm>
            <a:custGeom>
              <a:avLst/>
              <a:gdLst/>
              <a:ahLst/>
              <a:cxnLst/>
              <a:rect l="l" t="t" r="r" b="b"/>
              <a:pathLst>
                <a:path w="220980" h="256539">
                  <a:moveTo>
                    <a:pt x="216916" y="0"/>
                  </a:moveTo>
                  <a:lnTo>
                    <a:pt x="4064" y="0"/>
                  </a:lnTo>
                  <a:lnTo>
                    <a:pt x="0" y="4063"/>
                  </a:lnTo>
                  <a:lnTo>
                    <a:pt x="0" y="251968"/>
                  </a:lnTo>
                  <a:lnTo>
                    <a:pt x="4064" y="256032"/>
                  </a:lnTo>
                  <a:lnTo>
                    <a:pt x="216916" y="256032"/>
                  </a:lnTo>
                  <a:lnTo>
                    <a:pt x="220980" y="251968"/>
                  </a:lnTo>
                  <a:lnTo>
                    <a:pt x="220980" y="237744"/>
                  </a:lnTo>
                  <a:lnTo>
                    <a:pt x="18415" y="237744"/>
                  </a:lnTo>
                  <a:lnTo>
                    <a:pt x="18415" y="18287"/>
                  </a:lnTo>
                  <a:lnTo>
                    <a:pt x="220980" y="18287"/>
                  </a:lnTo>
                  <a:lnTo>
                    <a:pt x="220980" y="4063"/>
                  </a:lnTo>
                  <a:lnTo>
                    <a:pt x="216916" y="0"/>
                  </a:lnTo>
                  <a:close/>
                </a:path>
                <a:path w="220980" h="256539">
                  <a:moveTo>
                    <a:pt x="220980" y="18287"/>
                  </a:moveTo>
                  <a:lnTo>
                    <a:pt x="202565" y="18287"/>
                  </a:lnTo>
                  <a:lnTo>
                    <a:pt x="202565" y="237744"/>
                  </a:lnTo>
                  <a:lnTo>
                    <a:pt x="220980" y="237744"/>
                  </a:lnTo>
                  <a:lnTo>
                    <a:pt x="220980" y="18287"/>
                  </a:lnTo>
                  <a:close/>
                </a:path>
              </a:pathLst>
            </a:custGeom>
            <a:solidFill>
              <a:srgbClr val="002C77"/>
            </a:solidFill>
          </p:spPr>
          <p:txBody>
            <a:bodyPr wrap="square" lIns="0" tIns="0" rIns="0" bIns="0" rtlCol="0"/>
            <a:lstStyle/>
            <a:p>
              <a:endParaRPr/>
            </a:p>
          </p:txBody>
        </p:sp>
        <p:sp>
          <p:nvSpPr>
            <p:cNvPr id="13" name="object 13"/>
            <p:cNvSpPr/>
            <p:nvPr/>
          </p:nvSpPr>
          <p:spPr>
            <a:xfrm>
              <a:off x="2807207" y="3462527"/>
              <a:ext cx="220979" cy="256540"/>
            </a:xfrm>
            <a:custGeom>
              <a:avLst/>
              <a:gdLst/>
              <a:ahLst/>
              <a:cxnLst/>
              <a:rect l="l" t="t" r="r" b="b"/>
              <a:pathLst>
                <a:path w="220980" h="256539">
                  <a:moveTo>
                    <a:pt x="0" y="9144"/>
                  </a:moveTo>
                  <a:lnTo>
                    <a:pt x="0" y="4063"/>
                  </a:lnTo>
                  <a:lnTo>
                    <a:pt x="4064" y="0"/>
                  </a:lnTo>
                  <a:lnTo>
                    <a:pt x="9271" y="0"/>
                  </a:lnTo>
                  <a:lnTo>
                    <a:pt x="211836" y="0"/>
                  </a:lnTo>
                  <a:lnTo>
                    <a:pt x="216916" y="0"/>
                  </a:lnTo>
                  <a:lnTo>
                    <a:pt x="220980" y="4063"/>
                  </a:lnTo>
                  <a:lnTo>
                    <a:pt x="220980" y="9144"/>
                  </a:lnTo>
                  <a:lnTo>
                    <a:pt x="220980" y="246888"/>
                  </a:lnTo>
                  <a:lnTo>
                    <a:pt x="220980" y="251968"/>
                  </a:lnTo>
                  <a:lnTo>
                    <a:pt x="216916" y="256032"/>
                  </a:lnTo>
                  <a:lnTo>
                    <a:pt x="211836" y="256032"/>
                  </a:lnTo>
                  <a:lnTo>
                    <a:pt x="9271" y="256032"/>
                  </a:lnTo>
                  <a:lnTo>
                    <a:pt x="4064" y="256032"/>
                  </a:lnTo>
                  <a:lnTo>
                    <a:pt x="0" y="251968"/>
                  </a:lnTo>
                  <a:lnTo>
                    <a:pt x="0" y="246888"/>
                  </a:lnTo>
                  <a:lnTo>
                    <a:pt x="0" y="9144"/>
                  </a:lnTo>
                  <a:close/>
                </a:path>
                <a:path w="220980" h="256539">
                  <a:moveTo>
                    <a:pt x="18415" y="18287"/>
                  </a:moveTo>
                  <a:lnTo>
                    <a:pt x="18415" y="237744"/>
                  </a:lnTo>
                  <a:lnTo>
                    <a:pt x="202565" y="237744"/>
                  </a:lnTo>
                  <a:lnTo>
                    <a:pt x="202565" y="18287"/>
                  </a:lnTo>
                  <a:lnTo>
                    <a:pt x="18415" y="18287"/>
                  </a:lnTo>
                  <a:close/>
                </a:path>
              </a:pathLst>
            </a:custGeom>
            <a:ln w="9144">
              <a:solidFill>
                <a:srgbClr val="003864"/>
              </a:solidFill>
            </a:ln>
          </p:spPr>
          <p:txBody>
            <a:bodyPr wrap="square" lIns="0" tIns="0" rIns="0" bIns="0" rtlCol="0"/>
            <a:lstStyle/>
            <a:p>
              <a:endParaRPr/>
            </a:p>
          </p:txBody>
        </p:sp>
      </p:grpSp>
      <p:grpSp>
        <p:nvGrpSpPr>
          <p:cNvPr id="14" name="object 14"/>
          <p:cNvGrpSpPr/>
          <p:nvPr/>
        </p:nvGrpSpPr>
        <p:grpSpPr>
          <a:xfrm>
            <a:off x="550163" y="2105914"/>
            <a:ext cx="11227435" cy="4044950"/>
            <a:chOff x="550163" y="2105914"/>
            <a:chExt cx="11227435" cy="4044950"/>
          </a:xfrm>
        </p:grpSpPr>
        <p:sp>
          <p:nvSpPr>
            <p:cNvPr id="15" name="object 15"/>
            <p:cNvSpPr/>
            <p:nvPr/>
          </p:nvSpPr>
          <p:spPr>
            <a:xfrm>
              <a:off x="550163" y="3805428"/>
              <a:ext cx="11227435" cy="2345690"/>
            </a:xfrm>
            <a:custGeom>
              <a:avLst/>
              <a:gdLst/>
              <a:ahLst/>
              <a:cxnLst/>
              <a:rect l="l" t="t" r="r" b="b"/>
              <a:pathLst>
                <a:path w="11227435" h="2345690">
                  <a:moveTo>
                    <a:pt x="11227308" y="0"/>
                  </a:moveTo>
                  <a:lnTo>
                    <a:pt x="0" y="0"/>
                  </a:lnTo>
                  <a:lnTo>
                    <a:pt x="0" y="2345436"/>
                  </a:lnTo>
                  <a:lnTo>
                    <a:pt x="11227308" y="2345436"/>
                  </a:lnTo>
                  <a:lnTo>
                    <a:pt x="11227308" y="0"/>
                  </a:lnTo>
                  <a:close/>
                </a:path>
              </a:pathLst>
            </a:custGeom>
            <a:solidFill>
              <a:srgbClr val="EFEFEF"/>
            </a:solidFill>
          </p:spPr>
          <p:txBody>
            <a:bodyPr wrap="square" lIns="0" tIns="0" rIns="0" bIns="0" rtlCol="0"/>
            <a:lstStyle/>
            <a:p>
              <a:endParaRPr/>
            </a:p>
          </p:txBody>
        </p:sp>
        <p:pic>
          <p:nvPicPr>
            <p:cNvPr id="16" name="object 16"/>
            <p:cNvPicPr/>
            <p:nvPr/>
          </p:nvPicPr>
          <p:blipFill>
            <a:blip r:embed="rId3" cstate="print"/>
            <a:stretch>
              <a:fillRect/>
            </a:stretch>
          </p:blipFill>
          <p:spPr>
            <a:xfrm>
              <a:off x="2279903" y="3538728"/>
              <a:ext cx="649224" cy="649224"/>
            </a:xfrm>
            <a:prstGeom prst="rect">
              <a:avLst/>
            </a:prstGeom>
          </p:spPr>
        </p:pic>
        <p:sp>
          <p:nvSpPr>
            <p:cNvPr id="17" name="object 17"/>
            <p:cNvSpPr/>
            <p:nvPr/>
          </p:nvSpPr>
          <p:spPr>
            <a:xfrm>
              <a:off x="2843784" y="3410712"/>
              <a:ext cx="230504" cy="266700"/>
            </a:xfrm>
            <a:custGeom>
              <a:avLst/>
              <a:gdLst/>
              <a:ahLst/>
              <a:cxnLst/>
              <a:rect l="l" t="t" r="r" b="b"/>
              <a:pathLst>
                <a:path w="230505" h="266700">
                  <a:moveTo>
                    <a:pt x="226060" y="0"/>
                  </a:moveTo>
                  <a:lnTo>
                    <a:pt x="9143" y="0"/>
                  </a:lnTo>
                  <a:lnTo>
                    <a:pt x="4064" y="0"/>
                  </a:lnTo>
                  <a:lnTo>
                    <a:pt x="0" y="4063"/>
                  </a:lnTo>
                  <a:lnTo>
                    <a:pt x="0" y="14224"/>
                  </a:lnTo>
                  <a:lnTo>
                    <a:pt x="4064" y="18414"/>
                  </a:lnTo>
                  <a:lnTo>
                    <a:pt x="211709" y="18414"/>
                  </a:lnTo>
                  <a:lnTo>
                    <a:pt x="211709" y="262636"/>
                  </a:lnTo>
                  <a:lnTo>
                    <a:pt x="215773" y="266700"/>
                  </a:lnTo>
                  <a:lnTo>
                    <a:pt x="226060" y="266700"/>
                  </a:lnTo>
                  <a:lnTo>
                    <a:pt x="230124" y="262636"/>
                  </a:lnTo>
                  <a:lnTo>
                    <a:pt x="230124" y="4063"/>
                  </a:lnTo>
                  <a:lnTo>
                    <a:pt x="226060" y="0"/>
                  </a:lnTo>
                  <a:close/>
                </a:path>
              </a:pathLst>
            </a:custGeom>
            <a:solidFill>
              <a:srgbClr val="002C77"/>
            </a:solidFill>
          </p:spPr>
          <p:txBody>
            <a:bodyPr wrap="square" lIns="0" tIns="0" rIns="0" bIns="0" rtlCol="0"/>
            <a:lstStyle/>
            <a:p>
              <a:endParaRPr/>
            </a:p>
          </p:txBody>
        </p:sp>
        <p:sp>
          <p:nvSpPr>
            <p:cNvPr id="18" name="object 18"/>
            <p:cNvSpPr/>
            <p:nvPr/>
          </p:nvSpPr>
          <p:spPr>
            <a:xfrm>
              <a:off x="2843784" y="3410712"/>
              <a:ext cx="230504" cy="266700"/>
            </a:xfrm>
            <a:custGeom>
              <a:avLst/>
              <a:gdLst/>
              <a:ahLst/>
              <a:cxnLst/>
              <a:rect l="l" t="t" r="r" b="b"/>
              <a:pathLst>
                <a:path w="230505" h="266700">
                  <a:moveTo>
                    <a:pt x="9143" y="0"/>
                  </a:moveTo>
                  <a:lnTo>
                    <a:pt x="4064" y="0"/>
                  </a:lnTo>
                  <a:lnTo>
                    <a:pt x="0" y="4063"/>
                  </a:lnTo>
                  <a:lnTo>
                    <a:pt x="0" y="9143"/>
                  </a:lnTo>
                  <a:lnTo>
                    <a:pt x="0" y="14224"/>
                  </a:lnTo>
                  <a:lnTo>
                    <a:pt x="4064" y="18414"/>
                  </a:lnTo>
                  <a:lnTo>
                    <a:pt x="9143" y="18414"/>
                  </a:lnTo>
                  <a:lnTo>
                    <a:pt x="211709" y="18414"/>
                  </a:lnTo>
                  <a:lnTo>
                    <a:pt x="211709" y="257556"/>
                  </a:lnTo>
                  <a:lnTo>
                    <a:pt x="211709" y="262636"/>
                  </a:lnTo>
                  <a:lnTo>
                    <a:pt x="215773" y="266700"/>
                  </a:lnTo>
                  <a:lnTo>
                    <a:pt x="220980" y="266700"/>
                  </a:lnTo>
                  <a:lnTo>
                    <a:pt x="226060" y="266700"/>
                  </a:lnTo>
                  <a:lnTo>
                    <a:pt x="230124" y="262636"/>
                  </a:lnTo>
                  <a:lnTo>
                    <a:pt x="230124" y="257556"/>
                  </a:lnTo>
                  <a:lnTo>
                    <a:pt x="230124" y="9143"/>
                  </a:lnTo>
                  <a:lnTo>
                    <a:pt x="230124" y="4063"/>
                  </a:lnTo>
                  <a:lnTo>
                    <a:pt x="226060" y="0"/>
                  </a:lnTo>
                  <a:lnTo>
                    <a:pt x="220980" y="0"/>
                  </a:lnTo>
                  <a:lnTo>
                    <a:pt x="9143" y="0"/>
                  </a:lnTo>
                  <a:close/>
                </a:path>
              </a:pathLst>
            </a:custGeom>
            <a:ln w="9144">
              <a:solidFill>
                <a:srgbClr val="003864"/>
              </a:solidFill>
            </a:ln>
          </p:spPr>
          <p:txBody>
            <a:bodyPr wrap="square" lIns="0" tIns="0" rIns="0" bIns="0" rtlCol="0"/>
            <a:lstStyle/>
            <a:p>
              <a:endParaRPr/>
            </a:p>
          </p:txBody>
        </p:sp>
        <p:sp>
          <p:nvSpPr>
            <p:cNvPr id="19" name="object 19"/>
            <p:cNvSpPr/>
            <p:nvPr/>
          </p:nvSpPr>
          <p:spPr>
            <a:xfrm>
              <a:off x="3089909" y="2105914"/>
              <a:ext cx="5766435" cy="1377315"/>
            </a:xfrm>
            <a:custGeom>
              <a:avLst/>
              <a:gdLst/>
              <a:ahLst/>
              <a:cxnLst/>
              <a:rect l="l" t="t" r="r" b="b"/>
              <a:pathLst>
                <a:path w="5766434" h="1377314">
                  <a:moveTo>
                    <a:pt x="36956" y="1123314"/>
                  </a:moveTo>
                  <a:lnTo>
                    <a:pt x="0" y="1172210"/>
                  </a:lnTo>
                  <a:lnTo>
                    <a:pt x="12191" y="1181353"/>
                  </a:lnTo>
                  <a:lnTo>
                    <a:pt x="48164" y="1133728"/>
                  </a:lnTo>
                  <a:lnTo>
                    <a:pt x="48767" y="1132966"/>
                  </a:lnTo>
                  <a:lnTo>
                    <a:pt x="36956" y="1123314"/>
                  </a:lnTo>
                  <a:close/>
                </a:path>
                <a:path w="5766434" h="1377314">
                  <a:moveTo>
                    <a:pt x="48259" y="1133602"/>
                  </a:moveTo>
                  <a:close/>
                </a:path>
                <a:path w="5766434" h="1377314">
                  <a:moveTo>
                    <a:pt x="105028" y="1041019"/>
                  </a:moveTo>
                  <a:lnTo>
                    <a:pt x="74167" y="1077087"/>
                  </a:lnTo>
                  <a:lnTo>
                    <a:pt x="65531" y="1087755"/>
                  </a:lnTo>
                  <a:lnTo>
                    <a:pt x="77469" y="1097280"/>
                  </a:lnTo>
                  <a:lnTo>
                    <a:pt x="85978" y="1086739"/>
                  </a:lnTo>
                  <a:lnTo>
                    <a:pt x="116585" y="1050925"/>
                  </a:lnTo>
                  <a:lnTo>
                    <a:pt x="105028" y="1041019"/>
                  </a:lnTo>
                  <a:close/>
                </a:path>
                <a:path w="5766434" h="1377314">
                  <a:moveTo>
                    <a:pt x="86068" y="1086739"/>
                  </a:moveTo>
                  <a:lnTo>
                    <a:pt x="85851" y="1086993"/>
                  </a:lnTo>
                  <a:lnTo>
                    <a:pt x="86068" y="1086739"/>
                  </a:lnTo>
                  <a:close/>
                </a:path>
                <a:path w="5766434" h="1377314">
                  <a:moveTo>
                    <a:pt x="177673" y="962151"/>
                  </a:moveTo>
                  <a:lnTo>
                    <a:pt x="154685" y="985520"/>
                  </a:lnTo>
                  <a:lnTo>
                    <a:pt x="135508" y="1006601"/>
                  </a:lnTo>
                  <a:lnTo>
                    <a:pt x="146812" y="1016888"/>
                  </a:lnTo>
                  <a:lnTo>
                    <a:pt x="165746" y="996061"/>
                  </a:lnTo>
                  <a:lnTo>
                    <a:pt x="165607" y="996061"/>
                  </a:lnTo>
                  <a:lnTo>
                    <a:pt x="188467" y="972820"/>
                  </a:lnTo>
                  <a:lnTo>
                    <a:pt x="177673" y="962151"/>
                  </a:lnTo>
                  <a:close/>
                </a:path>
                <a:path w="5766434" h="1377314">
                  <a:moveTo>
                    <a:pt x="165862" y="995934"/>
                  </a:moveTo>
                  <a:lnTo>
                    <a:pt x="165607" y="996061"/>
                  </a:lnTo>
                  <a:lnTo>
                    <a:pt x="165746" y="996061"/>
                  </a:lnTo>
                  <a:close/>
                </a:path>
                <a:path w="5766434" h="1377314">
                  <a:moveTo>
                    <a:pt x="253364" y="886460"/>
                  </a:moveTo>
                  <a:lnTo>
                    <a:pt x="241047" y="897763"/>
                  </a:lnTo>
                  <a:lnTo>
                    <a:pt x="209676" y="929513"/>
                  </a:lnTo>
                  <a:lnTo>
                    <a:pt x="220599" y="940308"/>
                  </a:lnTo>
                  <a:lnTo>
                    <a:pt x="251840" y="908431"/>
                  </a:lnTo>
                  <a:lnTo>
                    <a:pt x="252003" y="908431"/>
                  </a:lnTo>
                  <a:lnTo>
                    <a:pt x="263651" y="897763"/>
                  </a:lnTo>
                  <a:lnTo>
                    <a:pt x="253364" y="886460"/>
                  </a:lnTo>
                  <a:close/>
                </a:path>
                <a:path w="5766434" h="1377314">
                  <a:moveTo>
                    <a:pt x="252003" y="908431"/>
                  </a:moveTo>
                  <a:lnTo>
                    <a:pt x="251840" y="908431"/>
                  </a:lnTo>
                  <a:lnTo>
                    <a:pt x="251587" y="908812"/>
                  </a:lnTo>
                  <a:lnTo>
                    <a:pt x="252003" y="908431"/>
                  </a:lnTo>
                  <a:close/>
                </a:path>
                <a:path w="5766434" h="1377314">
                  <a:moveTo>
                    <a:pt x="332104" y="814577"/>
                  </a:moveTo>
                  <a:lnTo>
                    <a:pt x="287147" y="855599"/>
                  </a:lnTo>
                  <a:lnTo>
                    <a:pt x="297434" y="866901"/>
                  </a:lnTo>
                  <a:lnTo>
                    <a:pt x="342391" y="825753"/>
                  </a:lnTo>
                  <a:lnTo>
                    <a:pt x="332104" y="814577"/>
                  </a:lnTo>
                  <a:close/>
                </a:path>
                <a:path w="5766434" h="1377314">
                  <a:moveTo>
                    <a:pt x="414909" y="746506"/>
                  </a:moveTo>
                  <a:lnTo>
                    <a:pt x="367791" y="785240"/>
                  </a:lnTo>
                  <a:lnTo>
                    <a:pt x="377443" y="796925"/>
                  </a:lnTo>
                  <a:lnTo>
                    <a:pt x="424561" y="758316"/>
                  </a:lnTo>
                  <a:lnTo>
                    <a:pt x="414909" y="746506"/>
                  </a:lnTo>
                  <a:close/>
                </a:path>
                <a:path w="5766434" h="1377314">
                  <a:moveTo>
                    <a:pt x="500125" y="681863"/>
                  </a:moveTo>
                  <a:lnTo>
                    <a:pt x="451230" y="718185"/>
                  </a:lnTo>
                  <a:lnTo>
                    <a:pt x="460248" y="730376"/>
                  </a:lnTo>
                  <a:lnTo>
                    <a:pt x="509142" y="694055"/>
                  </a:lnTo>
                  <a:lnTo>
                    <a:pt x="500125" y="681863"/>
                  </a:lnTo>
                  <a:close/>
                </a:path>
                <a:path w="5766434" h="1377314">
                  <a:moveTo>
                    <a:pt x="587755" y="620395"/>
                  </a:moveTo>
                  <a:lnTo>
                    <a:pt x="537210" y="654431"/>
                  </a:lnTo>
                  <a:lnTo>
                    <a:pt x="545718" y="667131"/>
                  </a:lnTo>
                  <a:lnTo>
                    <a:pt x="596264" y="633095"/>
                  </a:lnTo>
                  <a:lnTo>
                    <a:pt x="587755" y="620395"/>
                  </a:lnTo>
                  <a:close/>
                </a:path>
                <a:path w="5766434" h="1377314">
                  <a:moveTo>
                    <a:pt x="677544" y="562228"/>
                  </a:moveTo>
                  <a:lnTo>
                    <a:pt x="642112" y="583946"/>
                  </a:lnTo>
                  <a:lnTo>
                    <a:pt x="625728" y="594868"/>
                  </a:lnTo>
                  <a:lnTo>
                    <a:pt x="634238" y="607568"/>
                  </a:lnTo>
                  <a:lnTo>
                    <a:pt x="650179" y="596773"/>
                  </a:lnTo>
                  <a:lnTo>
                    <a:pt x="685545" y="575310"/>
                  </a:lnTo>
                  <a:lnTo>
                    <a:pt x="677544" y="562228"/>
                  </a:lnTo>
                  <a:close/>
                </a:path>
                <a:path w="5766434" h="1377314">
                  <a:moveTo>
                    <a:pt x="650366" y="596646"/>
                  </a:moveTo>
                  <a:lnTo>
                    <a:pt x="650113" y="596773"/>
                  </a:lnTo>
                  <a:lnTo>
                    <a:pt x="650366" y="596646"/>
                  </a:lnTo>
                  <a:close/>
                </a:path>
                <a:path w="5766434" h="1377314">
                  <a:moveTo>
                    <a:pt x="769238" y="507111"/>
                  </a:moveTo>
                  <a:lnTo>
                    <a:pt x="754761" y="515112"/>
                  </a:lnTo>
                  <a:lnTo>
                    <a:pt x="716534" y="538480"/>
                  </a:lnTo>
                  <a:lnTo>
                    <a:pt x="724535" y="551434"/>
                  </a:lnTo>
                  <a:lnTo>
                    <a:pt x="762507" y="528193"/>
                  </a:lnTo>
                  <a:lnTo>
                    <a:pt x="762709" y="528193"/>
                  </a:lnTo>
                  <a:lnTo>
                    <a:pt x="776604" y="520446"/>
                  </a:lnTo>
                  <a:lnTo>
                    <a:pt x="769238" y="507111"/>
                  </a:lnTo>
                  <a:close/>
                </a:path>
                <a:path w="5766434" h="1377314">
                  <a:moveTo>
                    <a:pt x="762709" y="528193"/>
                  </a:moveTo>
                  <a:lnTo>
                    <a:pt x="762507" y="528193"/>
                  </a:lnTo>
                  <a:lnTo>
                    <a:pt x="762253" y="528447"/>
                  </a:lnTo>
                  <a:lnTo>
                    <a:pt x="762709" y="528193"/>
                  </a:lnTo>
                  <a:close/>
                </a:path>
                <a:path w="5766434" h="1377314">
                  <a:moveTo>
                    <a:pt x="862711" y="455549"/>
                  </a:moveTo>
                  <a:lnTo>
                    <a:pt x="809243" y="485013"/>
                  </a:lnTo>
                  <a:lnTo>
                    <a:pt x="816610" y="498348"/>
                  </a:lnTo>
                  <a:lnTo>
                    <a:pt x="870076" y="468884"/>
                  </a:lnTo>
                  <a:lnTo>
                    <a:pt x="862711" y="455549"/>
                  </a:lnTo>
                  <a:close/>
                </a:path>
                <a:path w="5766434" h="1377314">
                  <a:moveTo>
                    <a:pt x="958214" y="407415"/>
                  </a:moveTo>
                  <a:lnTo>
                    <a:pt x="903604" y="434594"/>
                  </a:lnTo>
                  <a:lnTo>
                    <a:pt x="910463" y="448310"/>
                  </a:lnTo>
                  <a:lnTo>
                    <a:pt x="964945" y="421005"/>
                  </a:lnTo>
                  <a:lnTo>
                    <a:pt x="958214" y="407415"/>
                  </a:lnTo>
                  <a:close/>
                </a:path>
                <a:path w="5766434" h="1377314">
                  <a:moveTo>
                    <a:pt x="1055115" y="362076"/>
                  </a:moveTo>
                  <a:lnTo>
                    <a:pt x="999489" y="387096"/>
                  </a:lnTo>
                  <a:lnTo>
                    <a:pt x="1005713" y="400938"/>
                  </a:lnTo>
                  <a:lnTo>
                    <a:pt x="1061339" y="375920"/>
                  </a:lnTo>
                  <a:lnTo>
                    <a:pt x="1055115" y="362076"/>
                  </a:lnTo>
                  <a:close/>
                </a:path>
                <a:path w="5766434" h="1377314">
                  <a:moveTo>
                    <a:pt x="1153160" y="319405"/>
                  </a:moveTo>
                  <a:lnTo>
                    <a:pt x="1118489" y="333501"/>
                  </a:lnTo>
                  <a:lnTo>
                    <a:pt x="1096772" y="343281"/>
                  </a:lnTo>
                  <a:lnTo>
                    <a:pt x="1102994" y="357124"/>
                  </a:lnTo>
                  <a:lnTo>
                    <a:pt x="1124585" y="347472"/>
                  </a:lnTo>
                  <a:lnTo>
                    <a:pt x="1158875" y="333501"/>
                  </a:lnTo>
                  <a:lnTo>
                    <a:pt x="1153160" y="319405"/>
                  </a:lnTo>
                  <a:close/>
                </a:path>
                <a:path w="5766434" h="1377314">
                  <a:moveTo>
                    <a:pt x="1124642" y="347472"/>
                  </a:moveTo>
                  <a:lnTo>
                    <a:pt x="1124330" y="347599"/>
                  </a:lnTo>
                  <a:lnTo>
                    <a:pt x="1124642" y="347472"/>
                  </a:lnTo>
                  <a:close/>
                </a:path>
                <a:path w="5766434" h="1377314">
                  <a:moveTo>
                    <a:pt x="1252347" y="279400"/>
                  </a:moveTo>
                  <a:lnTo>
                    <a:pt x="1247266" y="281177"/>
                  </a:lnTo>
                  <a:lnTo>
                    <a:pt x="1195451" y="302260"/>
                  </a:lnTo>
                  <a:lnTo>
                    <a:pt x="1201292" y="316357"/>
                  </a:lnTo>
                  <a:lnTo>
                    <a:pt x="1252981" y="295401"/>
                  </a:lnTo>
                  <a:lnTo>
                    <a:pt x="1252601" y="295401"/>
                  </a:lnTo>
                  <a:lnTo>
                    <a:pt x="1257553" y="293624"/>
                  </a:lnTo>
                  <a:lnTo>
                    <a:pt x="1252347" y="279400"/>
                  </a:lnTo>
                  <a:close/>
                </a:path>
                <a:path w="5766434" h="1377314">
                  <a:moveTo>
                    <a:pt x="1352550" y="242950"/>
                  </a:moveTo>
                  <a:lnTo>
                    <a:pt x="1295273" y="263778"/>
                  </a:lnTo>
                  <a:lnTo>
                    <a:pt x="1300479" y="278130"/>
                  </a:lnTo>
                  <a:lnTo>
                    <a:pt x="1357756" y="257301"/>
                  </a:lnTo>
                  <a:lnTo>
                    <a:pt x="1352550" y="242950"/>
                  </a:lnTo>
                  <a:close/>
                </a:path>
                <a:path w="5766434" h="1377314">
                  <a:moveTo>
                    <a:pt x="1454023" y="209169"/>
                  </a:moveTo>
                  <a:lnTo>
                    <a:pt x="1395984" y="227837"/>
                  </a:lnTo>
                  <a:lnTo>
                    <a:pt x="1400682" y="242315"/>
                  </a:lnTo>
                  <a:lnTo>
                    <a:pt x="1458722" y="223647"/>
                  </a:lnTo>
                  <a:lnTo>
                    <a:pt x="1454023" y="209169"/>
                  </a:lnTo>
                  <a:close/>
                </a:path>
                <a:path w="5766434" h="1377314">
                  <a:moveTo>
                    <a:pt x="1556257" y="177673"/>
                  </a:moveTo>
                  <a:lnTo>
                    <a:pt x="1514982" y="189484"/>
                  </a:lnTo>
                  <a:lnTo>
                    <a:pt x="1497584" y="195072"/>
                  </a:lnTo>
                  <a:lnTo>
                    <a:pt x="1502282" y="209550"/>
                  </a:lnTo>
                  <a:lnTo>
                    <a:pt x="1519554" y="203962"/>
                  </a:lnTo>
                  <a:lnTo>
                    <a:pt x="1519748" y="203962"/>
                  </a:lnTo>
                  <a:lnTo>
                    <a:pt x="1560449" y="192405"/>
                  </a:lnTo>
                  <a:lnTo>
                    <a:pt x="1556257" y="177673"/>
                  </a:lnTo>
                  <a:close/>
                </a:path>
                <a:path w="5766434" h="1377314">
                  <a:moveTo>
                    <a:pt x="1519748" y="203962"/>
                  </a:moveTo>
                  <a:lnTo>
                    <a:pt x="1519554" y="203962"/>
                  </a:lnTo>
                  <a:lnTo>
                    <a:pt x="1519301" y="204088"/>
                  </a:lnTo>
                  <a:lnTo>
                    <a:pt x="1519748" y="203962"/>
                  </a:lnTo>
                  <a:close/>
                </a:path>
                <a:path w="5766434" h="1377314">
                  <a:moveTo>
                    <a:pt x="1659127" y="148589"/>
                  </a:moveTo>
                  <a:lnTo>
                    <a:pt x="1653413" y="150113"/>
                  </a:lnTo>
                  <a:lnTo>
                    <a:pt x="1600200" y="165226"/>
                  </a:lnTo>
                  <a:lnTo>
                    <a:pt x="1604390" y="179832"/>
                  </a:lnTo>
                  <a:lnTo>
                    <a:pt x="1657477" y="164719"/>
                  </a:lnTo>
                  <a:lnTo>
                    <a:pt x="1657730" y="164719"/>
                  </a:lnTo>
                  <a:lnTo>
                    <a:pt x="1662811" y="163449"/>
                  </a:lnTo>
                  <a:lnTo>
                    <a:pt x="1659127" y="148589"/>
                  </a:lnTo>
                  <a:close/>
                </a:path>
                <a:path w="5766434" h="1377314">
                  <a:moveTo>
                    <a:pt x="1657730" y="164719"/>
                  </a:moveTo>
                  <a:lnTo>
                    <a:pt x="1657477" y="164719"/>
                  </a:lnTo>
                  <a:lnTo>
                    <a:pt x="1657223" y="164846"/>
                  </a:lnTo>
                  <a:lnTo>
                    <a:pt x="1657730" y="164719"/>
                  </a:lnTo>
                  <a:close/>
                </a:path>
                <a:path w="5766434" h="1377314">
                  <a:moveTo>
                    <a:pt x="1762760" y="122936"/>
                  </a:moveTo>
                  <a:lnTo>
                    <a:pt x="1703577" y="137668"/>
                  </a:lnTo>
                  <a:lnTo>
                    <a:pt x="1707261" y="152400"/>
                  </a:lnTo>
                  <a:lnTo>
                    <a:pt x="1766315" y="137795"/>
                  </a:lnTo>
                  <a:lnTo>
                    <a:pt x="1762760" y="122936"/>
                  </a:lnTo>
                  <a:close/>
                </a:path>
                <a:path w="5766434" h="1377314">
                  <a:moveTo>
                    <a:pt x="1867027" y="99695"/>
                  </a:moveTo>
                  <a:lnTo>
                    <a:pt x="1807464" y="112268"/>
                  </a:lnTo>
                  <a:lnTo>
                    <a:pt x="1810639" y="127253"/>
                  </a:lnTo>
                  <a:lnTo>
                    <a:pt x="1870202" y="114553"/>
                  </a:lnTo>
                  <a:lnTo>
                    <a:pt x="1867027" y="99695"/>
                  </a:lnTo>
                  <a:close/>
                </a:path>
                <a:path w="5766434" h="1377314">
                  <a:moveTo>
                    <a:pt x="1971928" y="78612"/>
                  </a:moveTo>
                  <a:lnTo>
                    <a:pt x="1937385" y="84836"/>
                  </a:lnTo>
                  <a:lnTo>
                    <a:pt x="1911857" y="90170"/>
                  </a:lnTo>
                  <a:lnTo>
                    <a:pt x="1914905" y="105156"/>
                  </a:lnTo>
                  <a:lnTo>
                    <a:pt x="1940432" y="99695"/>
                  </a:lnTo>
                  <a:lnTo>
                    <a:pt x="1941005" y="99695"/>
                  </a:lnTo>
                  <a:lnTo>
                    <a:pt x="1974595" y="93599"/>
                  </a:lnTo>
                  <a:lnTo>
                    <a:pt x="1971928" y="78612"/>
                  </a:lnTo>
                  <a:close/>
                </a:path>
                <a:path w="5766434" h="1377314">
                  <a:moveTo>
                    <a:pt x="1941005" y="99695"/>
                  </a:moveTo>
                  <a:lnTo>
                    <a:pt x="1940432" y="99695"/>
                  </a:lnTo>
                  <a:lnTo>
                    <a:pt x="1941005" y="99695"/>
                  </a:lnTo>
                  <a:close/>
                </a:path>
                <a:path w="5766434" h="1377314">
                  <a:moveTo>
                    <a:pt x="2076957" y="59944"/>
                  </a:moveTo>
                  <a:lnTo>
                    <a:pt x="2016887" y="70612"/>
                  </a:lnTo>
                  <a:lnTo>
                    <a:pt x="2019553" y="85598"/>
                  </a:lnTo>
                  <a:lnTo>
                    <a:pt x="2079625" y="74930"/>
                  </a:lnTo>
                  <a:lnTo>
                    <a:pt x="2076957" y="59944"/>
                  </a:lnTo>
                  <a:close/>
                </a:path>
                <a:path w="5766434" h="1377314">
                  <a:moveTo>
                    <a:pt x="2182749" y="44450"/>
                  </a:moveTo>
                  <a:lnTo>
                    <a:pt x="2122424" y="53086"/>
                  </a:lnTo>
                  <a:lnTo>
                    <a:pt x="2124582" y="68199"/>
                  </a:lnTo>
                  <a:lnTo>
                    <a:pt x="2184907" y="59436"/>
                  </a:lnTo>
                  <a:lnTo>
                    <a:pt x="2182749" y="44450"/>
                  </a:lnTo>
                  <a:close/>
                </a:path>
                <a:path w="5766434" h="1377314">
                  <a:moveTo>
                    <a:pt x="2288793" y="30987"/>
                  </a:moveTo>
                  <a:lnTo>
                    <a:pt x="2229992" y="37591"/>
                  </a:lnTo>
                  <a:lnTo>
                    <a:pt x="2227961" y="37846"/>
                  </a:lnTo>
                  <a:lnTo>
                    <a:pt x="2230119" y="52959"/>
                  </a:lnTo>
                  <a:lnTo>
                    <a:pt x="2232025" y="52705"/>
                  </a:lnTo>
                  <a:lnTo>
                    <a:pt x="2231770" y="52705"/>
                  </a:lnTo>
                  <a:lnTo>
                    <a:pt x="2290444" y="46100"/>
                  </a:lnTo>
                  <a:lnTo>
                    <a:pt x="2288793" y="30987"/>
                  </a:lnTo>
                  <a:close/>
                </a:path>
                <a:path w="5766434" h="1377314">
                  <a:moveTo>
                    <a:pt x="2395092" y="19685"/>
                  </a:moveTo>
                  <a:lnTo>
                    <a:pt x="2378710" y="20955"/>
                  </a:lnTo>
                  <a:lnTo>
                    <a:pt x="2334260" y="25908"/>
                  </a:lnTo>
                  <a:lnTo>
                    <a:pt x="2335911" y="41021"/>
                  </a:lnTo>
                  <a:lnTo>
                    <a:pt x="2380234" y="36068"/>
                  </a:lnTo>
                  <a:lnTo>
                    <a:pt x="2381469" y="36068"/>
                  </a:lnTo>
                  <a:lnTo>
                    <a:pt x="2396363" y="34798"/>
                  </a:lnTo>
                  <a:lnTo>
                    <a:pt x="2395092" y="19685"/>
                  </a:lnTo>
                  <a:close/>
                </a:path>
                <a:path w="5766434" h="1377314">
                  <a:moveTo>
                    <a:pt x="2381469" y="36068"/>
                  </a:moveTo>
                  <a:lnTo>
                    <a:pt x="2380234" y="36068"/>
                  </a:lnTo>
                  <a:lnTo>
                    <a:pt x="2379979" y="36195"/>
                  </a:lnTo>
                  <a:lnTo>
                    <a:pt x="2381469" y="36068"/>
                  </a:lnTo>
                  <a:close/>
                </a:path>
                <a:path w="5766434" h="1377314">
                  <a:moveTo>
                    <a:pt x="2501391" y="11302"/>
                  </a:moveTo>
                  <a:lnTo>
                    <a:pt x="2440686" y="16128"/>
                  </a:lnTo>
                  <a:lnTo>
                    <a:pt x="2441829" y="31241"/>
                  </a:lnTo>
                  <a:lnTo>
                    <a:pt x="2502662" y="26415"/>
                  </a:lnTo>
                  <a:lnTo>
                    <a:pt x="2501391" y="11302"/>
                  </a:lnTo>
                  <a:close/>
                </a:path>
                <a:path w="5766434" h="1377314">
                  <a:moveTo>
                    <a:pt x="2608199" y="5461"/>
                  </a:moveTo>
                  <a:lnTo>
                    <a:pt x="2547366" y="8255"/>
                  </a:lnTo>
                  <a:lnTo>
                    <a:pt x="2548001" y="23495"/>
                  </a:lnTo>
                  <a:lnTo>
                    <a:pt x="2608961" y="20574"/>
                  </a:lnTo>
                  <a:lnTo>
                    <a:pt x="2608199" y="5461"/>
                  </a:lnTo>
                  <a:close/>
                </a:path>
                <a:path w="5766434" h="1377314">
                  <a:moveTo>
                    <a:pt x="2715005" y="1524"/>
                  </a:moveTo>
                  <a:lnTo>
                    <a:pt x="2679700" y="2032"/>
                  </a:lnTo>
                  <a:lnTo>
                    <a:pt x="2653918" y="3301"/>
                  </a:lnTo>
                  <a:lnTo>
                    <a:pt x="2654554" y="18541"/>
                  </a:lnTo>
                  <a:lnTo>
                    <a:pt x="2680335" y="17272"/>
                  </a:lnTo>
                  <a:lnTo>
                    <a:pt x="2680080" y="17272"/>
                  </a:lnTo>
                  <a:lnTo>
                    <a:pt x="2715260" y="16763"/>
                  </a:lnTo>
                  <a:lnTo>
                    <a:pt x="2715005" y="1524"/>
                  </a:lnTo>
                  <a:close/>
                </a:path>
                <a:path w="5766434" h="1377314">
                  <a:moveTo>
                    <a:pt x="2821686" y="0"/>
                  </a:moveTo>
                  <a:lnTo>
                    <a:pt x="2760726" y="888"/>
                  </a:lnTo>
                  <a:lnTo>
                    <a:pt x="2760979" y="16128"/>
                  </a:lnTo>
                  <a:lnTo>
                    <a:pt x="2821940" y="15239"/>
                  </a:lnTo>
                  <a:lnTo>
                    <a:pt x="2821686" y="0"/>
                  </a:lnTo>
                  <a:close/>
                </a:path>
                <a:path w="5766434" h="1377314">
                  <a:moveTo>
                    <a:pt x="2867660" y="508"/>
                  </a:moveTo>
                  <a:lnTo>
                    <a:pt x="2867405" y="15748"/>
                  </a:lnTo>
                  <a:lnTo>
                    <a:pt x="2928366" y="16763"/>
                  </a:lnTo>
                  <a:lnTo>
                    <a:pt x="2928619" y="1524"/>
                  </a:lnTo>
                  <a:lnTo>
                    <a:pt x="2867660" y="508"/>
                  </a:lnTo>
                  <a:close/>
                </a:path>
                <a:path w="5766434" h="1377314">
                  <a:moveTo>
                    <a:pt x="2974340" y="2412"/>
                  </a:moveTo>
                  <a:lnTo>
                    <a:pt x="2974086" y="17652"/>
                  </a:lnTo>
                  <a:lnTo>
                    <a:pt x="2983484" y="17780"/>
                  </a:lnTo>
                  <a:lnTo>
                    <a:pt x="2983229" y="17780"/>
                  </a:lnTo>
                  <a:lnTo>
                    <a:pt x="3034665" y="20320"/>
                  </a:lnTo>
                  <a:lnTo>
                    <a:pt x="3035427" y="5080"/>
                  </a:lnTo>
                  <a:lnTo>
                    <a:pt x="2983865" y="2539"/>
                  </a:lnTo>
                  <a:lnTo>
                    <a:pt x="2974340" y="2412"/>
                  </a:lnTo>
                  <a:close/>
                </a:path>
                <a:path w="5766434" h="1377314">
                  <a:moveTo>
                    <a:pt x="3081147" y="7365"/>
                  </a:moveTo>
                  <a:lnTo>
                    <a:pt x="3080385" y="22606"/>
                  </a:lnTo>
                  <a:lnTo>
                    <a:pt x="3135503" y="25400"/>
                  </a:lnTo>
                  <a:lnTo>
                    <a:pt x="3135249" y="25400"/>
                  </a:lnTo>
                  <a:lnTo>
                    <a:pt x="3140964" y="25908"/>
                  </a:lnTo>
                  <a:lnTo>
                    <a:pt x="3142234" y="10668"/>
                  </a:lnTo>
                  <a:lnTo>
                    <a:pt x="3136391" y="10160"/>
                  </a:lnTo>
                  <a:lnTo>
                    <a:pt x="3081147" y="7365"/>
                  </a:lnTo>
                  <a:close/>
                </a:path>
                <a:path w="5766434" h="1377314">
                  <a:moveTo>
                    <a:pt x="3187827" y="14477"/>
                  </a:moveTo>
                  <a:lnTo>
                    <a:pt x="3186556" y="29590"/>
                  </a:lnTo>
                  <a:lnTo>
                    <a:pt x="3247263" y="34671"/>
                  </a:lnTo>
                  <a:lnTo>
                    <a:pt x="3248532" y="19558"/>
                  </a:lnTo>
                  <a:lnTo>
                    <a:pt x="3187827" y="14477"/>
                  </a:lnTo>
                  <a:close/>
                </a:path>
                <a:path w="5766434" h="1377314">
                  <a:moveTo>
                    <a:pt x="3294379" y="23495"/>
                  </a:moveTo>
                  <a:lnTo>
                    <a:pt x="3292602" y="38608"/>
                  </a:lnTo>
                  <a:lnTo>
                    <a:pt x="3353180" y="45720"/>
                  </a:lnTo>
                  <a:lnTo>
                    <a:pt x="3354959" y="30607"/>
                  </a:lnTo>
                  <a:lnTo>
                    <a:pt x="3294379" y="23495"/>
                  </a:lnTo>
                  <a:close/>
                </a:path>
                <a:path w="5766434" h="1377314">
                  <a:moveTo>
                    <a:pt x="3400298" y="35813"/>
                  </a:moveTo>
                  <a:lnTo>
                    <a:pt x="3398519" y="50926"/>
                  </a:lnTo>
                  <a:lnTo>
                    <a:pt x="3439414" y="55752"/>
                  </a:lnTo>
                  <a:lnTo>
                    <a:pt x="3439033" y="55752"/>
                  </a:lnTo>
                  <a:lnTo>
                    <a:pt x="3458717" y="58674"/>
                  </a:lnTo>
                  <a:lnTo>
                    <a:pt x="3461004" y="43561"/>
                  </a:lnTo>
                  <a:lnTo>
                    <a:pt x="3441191" y="40639"/>
                  </a:lnTo>
                  <a:lnTo>
                    <a:pt x="3400298" y="35813"/>
                  </a:lnTo>
                  <a:close/>
                </a:path>
                <a:path w="5766434" h="1377314">
                  <a:moveTo>
                    <a:pt x="3506216" y="50419"/>
                  </a:moveTo>
                  <a:lnTo>
                    <a:pt x="3503930" y="65532"/>
                  </a:lnTo>
                  <a:lnTo>
                    <a:pt x="3564255" y="74675"/>
                  </a:lnTo>
                  <a:lnTo>
                    <a:pt x="3566541" y="59562"/>
                  </a:lnTo>
                  <a:lnTo>
                    <a:pt x="3506216" y="50419"/>
                  </a:lnTo>
                  <a:close/>
                </a:path>
                <a:path w="5766434" h="1377314">
                  <a:moveTo>
                    <a:pt x="3611880" y="67056"/>
                  </a:moveTo>
                  <a:lnTo>
                    <a:pt x="3609086" y="82041"/>
                  </a:lnTo>
                  <a:lnTo>
                    <a:pt x="3669030" y="93218"/>
                  </a:lnTo>
                  <a:lnTo>
                    <a:pt x="3671823" y="78232"/>
                  </a:lnTo>
                  <a:lnTo>
                    <a:pt x="3611880" y="67056"/>
                  </a:lnTo>
                  <a:close/>
                </a:path>
                <a:path w="5766434" h="1377314">
                  <a:moveTo>
                    <a:pt x="3716782" y="86613"/>
                  </a:moveTo>
                  <a:lnTo>
                    <a:pt x="3713988" y="101600"/>
                  </a:lnTo>
                  <a:lnTo>
                    <a:pt x="3741039" y="106680"/>
                  </a:lnTo>
                  <a:lnTo>
                    <a:pt x="3740785" y="106680"/>
                  </a:lnTo>
                  <a:lnTo>
                    <a:pt x="3773423" y="113919"/>
                  </a:lnTo>
                  <a:lnTo>
                    <a:pt x="3776725" y="99060"/>
                  </a:lnTo>
                  <a:lnTo>
                    <a:pt x="3743960" y="91694"/>
                  </a:lnTo>
                  <a:lnTo>
                    <a:pt x="3716782" y="86613"/>
                  </a:lnTo>
                  <a:close/>
                </a:path>
                <a:path w="5766434" h="1377314">
                  <a:moveTo>
                    <a:pt x="3821303" y="108965"/>
                  </a:moveTo>
                  <a:lnTo>
                    <a:pt x="3818000" y="123825"/>
                  </a:lnTo>
                  <a:lnTo>
                    <a:pt x="3877564" y="137160"/>
                  </a:lnTo>
                  <a:lnTo>
                    <a:pt x="3880866" y="122300"/>
                  </a:lnTo>
                  <a:lnTo>
                    <a:pt x="3821303" y="108965"/>
                  </a:lnTo>
                  <a:close/>
                </a:path>
                <a:path w="5766434" h="1377314">
                  <a:moveTo>
                    <a:pt x="3925442" y="133350"/>
                  </a:moveTo>
                  <a:lnTo>
                    <a:pt x="3921633" y="148082"/>
                  </a:lnTo>
                  <a:lnTo>
                    <a:pt x="3980561" y="163449"/>
                  </a:lnTo>
                  <a:lnTo>
                    <a:pt x="3984497" y="148716"/>
                  </a:lnTo>
                  <a:lnTo>
                    <a:pt x="3925442" y="133350"/>
                  </a:lnTo>
                  <a:close/>
                </a:path>
                <a:path w="5766434" h="1377314">
                  <a:moveTo>
                    <a:pt x="4028693" y="160274"/>
                  </a:moveTo>
                  <a:lnTo>
                    <a:pt x="4024884" y="175006"/>
                  </a:lnTo>
                  <a:lnTo>
                    <a:pt x="4038472" y="178562"/>
                  </a:lnTo>
                  <a:lnTo>
                    <a:pt x="4038218" y="178562"/>
                  </a:lnTo>
                  <a:lnTo>
                    <a:pt x="4083049" y="192024"/>
                  </a:lnTo>
                  <a:lnTo>
                    <a:pt x="4087494" y="177419"/>
                  </a:lnTo>
                  <a:lnTo>
                    <a:pt x="4042410" y="163830"/>
                  </a:lnTo>
                  <a:lnTo>
                    <a:pt x="4028693" y="160274"/>
                  </a:lnTo>
                  <a:close/>
                </a:path>
                <a:path w="5766434" h="1377314">
                  <a:moveTo>
                    <a:pt x="4131310" y="190626"/>
                  </a:moveTo>
                  <a:lnTo>
                    <a:pt x="4126865" y="205232"/>
                  </a:lnTo>
                  <a:lnTo>
                    <a:pt x="4184904" y="222631"/>
                  </a:lnTo>
                  <a:lnTo>
                    <a:pt x="4184649" y="222503"/>
                  </a:lnTo>
                  <a:lnTo>
                    <a:pt x="4185073" y="222503"/>
                  </a:lnTo>
                  <a:lnTo>
                    <a:pt x="4189857" y="208280"/>
                  </a:lnTo>
                  <a:lnTo>
                    <a:pt x="4189475" y="208025"/>
                  </a:lnTo>
                  <a:lnTo>
                    <a:pt x="4131310" y="190626"/>
                  </a:lnTo>
                  <a:close/>
                </a:path>
                <a:path w="5766434" h="1377314">
                  <a:moveTo>
                    <a:pt x="4185073" y="222503"/>
                  </a:moveTo>
                  <a:lnTo>
                    <a:pt x="4184649" y="222503"/>
                  </a:lnTo>
                  <a:lnTo>
                    <a:pt x="4185031" y="222631"/>
                  </a:lnTo>
                  <a:lnTo>
                    <a:pt x="4185073" y="222503"/>
                  </a:lnTo>
                  <a:close/>
                </a:path>
                <a:path w="5766434" h="1377314">
                  <a:moveTo>
                    <a:pt x="4233164" y="223012"/>
                  </a:moveTo>
                  <a:lnTo>
                    <a:pt x="4228211" y="237362"/>
                  </a:lnTo>
                  <a:lnTo>
                    <a:pt x="4285995" y="257048"/>
                  </a:lnTo>
                  <a:lnTo>
                    <a:pt x="4290821" y="242697"/>
                  </a:lnTo>
                  <a:lnTo>
                    <a:pt x="4233164" y="223012"/>
                  </a:lnTo>
                  <a:close/>
                </a:path>
                <a:path w="5766434" h="1377314">
                  <a:moveTo>
                    <a:pt x="4334256" y="257810"/>
                  </a:moveTo>
                  <a:lnTo>
                    <a:pt x="4328795" y="272034"/>
                  </a:lnTo>
                  <a:lnTo>
                    <a:pt x="4385818" y="293877"/>
                  </a:lnTo>
                  <a:lnTo>
                    <a:pt x="4391279" y="279653"/>
                  </a:lnTo>
                  <a:lnTo>
                    <a:pt x="4334256" y="257810"/>
                  </a:lnTo>
                  <a:close/>
                </a:path>
                <a:path w="5766434" h="1377314">
                  <a:moveTo>
                    <a:pt x="4433950" y="296037"/>
                  </a:moveTo>
                  <a:lnTo>
                    <a:pt x="4428490" y="310261"/>
                  </a:lnTo>
                  <a:lnTo>
                    <a:pt x="4451985" y="319277"/>
                  </a:lnTo>
                  <a:lnTo>
                    <a:pt x="4484623" y="333248"/>
                  </a:lnTo>
                  <a:lnTo>
                    <a:pt x="4490593" y="319150"/>
                  </a:lnTo>
                  <a:lnTo>
                    <a:pt x="4457572" y="305053"/>
                  </a:lnTo>
                  <a:lnTo>
                    <a:pt x="4433950" y="296037"/>
                  </a:lnTo>
                  <a:close/>
                </a:path>
                <a:path w="5766434" h="1377314">
                  <a:moveTo>
                    <a:pt x="4451604" y="319150"/>
                  </a:moveTo>
                  <a:lnTo>
                    <a:pt x="4451901" y="319277"/>
                  </a:lnTo>
                  <a:lnTo>
                    <a:pt x="4451604" y="319150"/>
                  </a:lnTo>
                  <a:close/>
                </a:path>
                <a:path w="5766434" h="1377314">
                  <a:moveTo>
                    <a:pt x="4583186" y="373507"/>
                  </a:moveTo>
                  <a:lnTo>
                    <a:pt x="4578858" y="373507"/>
                  </a:lnTo>
                  <a:lnTo>
                    <a:pt x="4582414" y="375158"/>
                  </a:lnTo>
                  <a:lnTo>
                    <a:pt x="4583186" y="373507"/>
                  </a:lnTo>
                  <a:close/>
                </a:path>
                <a:path w="5766434" h="1377314">
                  <a:moveTo>
                    <a:pt x="4532630" y="337185"/>
                  </a:moveTo>
                  <a:lnTo>
                    <a:pt x="4526661" y="351155"/>
                  </a:lnTo>
                  <a:lnTo>
                    <a:pt x="4579112" y="373634"/>
                  </a:lnTo>
                  <a:lnTo>
                    <a:pt x="4578858" y="373507"/>
                  </a:lnTo>
                  <a:lnTo>
                    <a:pt x="4583186" y="373507"/>
                  </a:lnTo>
                  <a:lnTo>
                    <a:pt x="4588891" y="361314"/>
                  </a:lnTo>
                  <a:lnTo>
                    <a:pt x="4585208" y="359663"/>
                  </a:lnTo>
                  <a:lnTo>
                    <a:pt x="4532630" y="337185"/>
                  </a:lnTo>
                  <a:close/>
                </a:path>
                <a:path w="5766434" h="1377314">
                  <a:moveTo>
                    <a:pt x="4630166" y="381000"/>
                  </a:moveTo>
                  <a:lnTo>
                    <a:pt x="4623689" y="394715"/>
                  </a:lnTo>
                  <a:lnTo>
                    <a:pt x="4678807" y="420877"/>
                  </a:lnTo>
                  <a:lnTo>
                    <a:pt x="4685284" y="407035"/>
                  </a:lnTo>
                  <a:lnTo>
                    <a:pt x="4630166" y="381000"/>
                  </a:lnTo>
                  <a:close/>
                </a:path>
                <a:path w="5766434" h="1377314">
                  <a:moveTo>
                    <a:pt x="4726559" y="427482"/>
                  </a:moveTo>
                  <a:lnTo>
                    <a:pt x="4719446" y="441071"/>
                  </a:lnTo>
                  <a:lnTo>
                    <a:pt x="4773421" y="469264"/>
                  </a:lnTo>
                  <a:lnTo>
                    <a:pt x="4780534" y="455802"/>
                  </a:lnTo>
                  <a:lnTo>
                    <a:pt x="4726559" y="427482"/>
                  </a:lnTo>
                  <a:close/>
                </a:path>
                <a:path w="5766434" h="1377314">
                  <a:moveTo>
                    <a:pt x="4821046" y="477012"/>
                  </a:moveTo>
                  <a:lnTo>
                    <a:pt x="4813935" y="490600"/>
                  </a:lnTo>
                  <a:lnTo>
                    <a:pt x="4819776" y="493649"/>
                  </a:lnTo>
                  <a:lnTo>
                    <a:pt x="4866513" y="520700"/>
                  </a:lnTo>
                  <a:lnTo>
                    <a:pt x="4874260" y="507491"/>
                  </a:lnTo>
                  <a:lnTo>
                    <a:pt x="4827016" y="480187"/>
                  </a:lnTo>
                  <a:lnTo>
                    <a:pt x="4821046" y="477012"/>
                  </a:lnTo>
                  <a:close/>
                </a:path>
                <a:path w="5766434" h="1377314">
                  <a:moveTo>
                    <a:pt x="4819522" y="493522"/>
                  </a:moveTo>
                  <a:lnTo>
                    <a:pt x="4819742" y="493649"/>
                  </a:lnTo>
                  <a:lnTo>
                    <a:pt x="4819522" y="493522"/>
                  </a:lnTo>
                  <a:close/>
                </a:path>
                <a:path w="5766434" h="1377314">
                  <a:moveTo>
                    <a:pt x="4961048" y="558800"/>
                  </a:moveTo>
                  <a:lnTo>
                    <a:pt x="4932680" y="558800"/>
                  </a:lnTo>
                  <a:lnTo>
                    <a:pt x="4957953" y="574928"/>
                  </a:lnTo>
                  <a:lnTo>
                    <a:pt x="4966208" y="562101"/>
                  </a:lnTo>
                  <a:lnTo>
                    <a:pt x="4961048" y="558800"/>
                  </a:lnTo>
                  <a:close/>
                </a:path>
                <a:path w="5766434" h="1377314">
                  <a:moveTo>
                    <a:pt x="4913757" y="530351"/>
                  </a:moveTo>
                  <a:lnTo>
                    <a:pt x="4906137" y="543560"/>
                  </a:lnTo>
                  <a:lnTo>
                    <a:pt x="4932934" y="559053"/>
                  </a:lnTo>
                  <a:lnTo>
                    <a:pt x="4932680" y="558800"/>
                  </a:lnTo>
                  <a:lnTo>
                    <a:pt x="4961048" y="558800"/>
                  </a:lnTo>
                  <a:lnTo>
                    <a:pt x="4940808" y="545846"/>
                  </a:lnTo>
                  <a:lnTo>
                    <a:pt x="4913757" y="530351"/>
                  </a:lnTo>
                  <a:close/>
                </a:path>
                <a:path w="5766434" h="1377314">
                  <a:moveTo>
                    <a:pt x="5004689" y="586613"/>
                  </a:moveTo>
                  <a:lnTo>
                    <a:pt x="4996561" y="599566"/>
                  </a:lnTo>
                  <a:lnTo>
                    <a:pt x="5041138" y="627888"/>
                  </a:lnTo>
                  <a:lnTo>
                    <a:pt x="5047488" y="632333"/>
                  </a:lnTo>
                  <a:lnTo>
                    <a:pt x="5056250" y="619887"/>
                  </a:lnTo>
                  <a:lnTo>
                    <a:pt x="5049393" y="615188"/>
                  </a:lnTo>
                  <a:lnTo>
                    <a:pt x="5004689" y="586613"/>
                  </a:lnTo>
                  <a:close/>
                </a:path>
                <a:path w="5766434" h="1377314">
                  <a:moveTo>
                    <a:pt x="5040884" y="627761"/>
                  </a:moveTo>
                  <a:lnTo>
                    <a:pt x="5041067" y="627888"/>
                  </a:lnTo>
                  <a:lnTo>
                    <a:pt x="5040884" y="627761"/>
                  </a:lnTo>
                  <a:close/>
                </a:path>
                <a:path w="5766434" h="1377314">
                  <a:moveTo>
                    <a:pt x="5093716" y="646176"/>
                  </a:moveTo>
                  <a:lnTo>
                    <a:pt x="5084953" y="658622"/>
                  </a:lnTo>
                  <a:lnTo>
                    <a:pt x="5134864" y="693674"/>
                  </a:lnTo>
                  <a:lnTo>
                    <a:pt x="5143626" y="681101"/>
                  </a:lnTo>
                  <a:lnTo>
                    <a:pt x="5093716" y="646176"/>
                  </a:lnTo>
                  <a:close/>
                </a:path>
                <a:path w="5766434" h="1377314">
                  <a:moveTo>
                    <a:pt x="5180330" y="708913"/>
                  </a:moveTo>
                  <a:lnTo>
                    <a:pt x="5171059" y="720978"/>
                  </a:lnTo>
                  <a:lnTo>
                    <a:pt x="5219319" y="758189"/>
                  </a:lnTo>
                  <a:lnTo>
                    <a:pt x="5228590" y="746125"/>
                  </a:lnTo>
                  <a:lnTo>
                    <a:pt x="5180330" y="708913"/>
                  </a:lnTo>
                  <a:close/>
                </a:path>
                <a:path w="5766434" h="1377314">
                  <a:moveTo>
                    <a:pt x="5264531" y="774953"/>
                  </a:moveTo>
                  <a:lnTo>
                    <a:pt x="5254624" y="786511"/>
                  </a:lnTo>
                  <a:lnTo>
                    <a:pt x="5301107" y="826135"/>
                  </a:lnTo>
                  <a:lnTo>
                    <a:pt x="5310886" y="814577"/>
                  </a:lnTo>
                  <a:lnTo>
                    <a:pt x="5264531" y="774953"/>
                  </a:lnTo>
                  <a:close/>
                </a:path>
                <a:path w="5766434" h="1377314">
                  <a:moveTo>
                    <a:pt x="5345938" y="844550"/>
                  </a:moveTo>
                  <a:lnTo>
                    <a:pt x="5335523" y="855599"/>
                  </a:lnTo>
                  <a:lnTo>
                    <a:pt x="5379846" y="897382"/>
                  </a:lnTo>
                  <a:lnTo>
                    <a:pt x="5390261" y="886333"/>
                  </a:lnTo>
                  <a:lnTo>
                    <a:pt x="5345938" y="844550"/>
                  </a:lnTo>
                  <a:close/>
                </a:path>
                <a:path w="5766434" h="1377314">
                  <a:moveTo>
                    <a:pt x="5440843" y="934974"/>
                  </a:moveTo>
                  <a:lnTo>
                    <a:pt x="5419724" y="934974"/>
                  </a:lnTo>
                  <a:lnTo>
                    <a:pt x="5419979" y="935227"/>
                  </a:lnTo>
                  <a:lnTo>
                    <a:pt x="5455412" y="972185"/>
                  </a:lnTo>
                  <a:lnTo>
                    <a:pt x="5466334" y="961644"/>
                  </a:lnTo>
                  <a:lnTo>
                    <a:pt x="5440843" y="934974"/>
                  </a:lnTo>
                  <a:close/>
                </a:path>
                <a:path w="5766434" h="1377314">
                  <a:moveTo>
                    <a:pt x="5419868" y="935123"/>
                  </a:moveTo>
                  <a:close/>
                </a:path>
                <a:path w="5766434" h="1377314">
                  <a:moveTo>
                    <a:pt x="5423535" y="917701"/>
                  </a:moveTo>
                  <a:lnTo>
                    <a:pt x="5413120" y="928751"/>
                  </a:lnTo>
                  <a:lnTo>
                    <a:pt x="5419868" y="935123"/>
                  </a:lnTo>
                  <a:lnTo>
                    <a:pt x="5419724" y="934974"/>
                  </a:lnTo>
                  <a:lnTo>
                    <a:pt x="5440843" y="934974"/>
                  </a:lnTo>
                  <a:lnTo>
                    <a:pt x="5430646" y="924306"/>
                  </a:lnTo>
                  <a:lnTo>
                    <a:pt x="5423535" y="917701"/>
                  </a:lnTo>
                  <a:close/>
                </a:path>
                <a:path w="5766434" h="1377314">
                  <a:moveTo>
                    <a:pt x="5497957" y="994663"/>
                  </a:moveTo>
                  <a:lnTo>
                    <a:pt x="5486908" y="1005205"/>
                  </a:lnTo>
                  <a:lnTo>
                    <a:pt x="5500496" y="1019301"/>
                  </a:lnTo>
                  <a:lnTo>
                    <a:pt x="5500355" y="1019301"/>
                  </a:lnTo>
                  <a:lnTo>
                    <a:pt x="5527674" y="1050163"/>
                  </a:lnTo>
                  <a:lnTo>
                    <a:pt x="5539105" y="1040130"/>
                  </a:lnTo>
                  <a:lnTo>
                    <a:pt x="5520817" y="1019301"/>
                  </a:lnTo>
                  <a:lnTo>
                    <a:pt x="5500496" y="1019301"/>
                  </a:lnTo>
                  <a:lnTo>
                    <a:pt x="5500243" y="1019175"/>
                  </a:lnTo>
                  <a:lnTo>
                    <a:pt x="5520705" y="1019175"/>
                  </a:lnTo>
                  <a:lnTo>
                    <a:pt x="5511672" y="1008888"/>
                  </a:lnTo>
                  <a:lnTo>
                    <a:pt x="5497957" y="994663"/>
                  </a:lnTo>
                  <a:close/>
                </a:path>
                <a:path w="5766434" h="1377314">
                  <a:moveTo>
                    <a:pt x="5593976" y="1105915"/>
                  </a:moveTo>
                  <a:lnTo>
                    <a:pt x="5574665" y="1105915"/>
                  </a:lnTo>
                  <a:lnTo>
                    <a:pt x="5595239" y="1132077"/>
                  </a:lnTo>
                  <a:lnTo>
                    <a:pt x="5607176" y="1122680"/>
                  </a:lnTo>
                  <a:lnTo>
                    <a:pt x="5593976" y="1105915"/>
                  </a:lnTo>
                  <a:close/>
                </a:path>
                <a:path w="5766434" h="1377314">
                  <a:moveTo>
                    <a:pt x="5568822" y="1075182"/>
                  </a:moveTo>
                  <a:lnTo>
                    <a:pt x="5557139" y="1084834"/>
                  </a:lnTo>
                  <a:lnTo>
                    <a:pt x="5574792" y="1106170"/>
                  </a:lnTo>
                  <a:lnTo>
                    <a:pt x="5574665" y="1105915"/>
                  </a:lnTo>
                  <a:lnTo>
                    <a:pt x="5593976" y="1105915"/>
                  </a:lnTo>
                  <a:lnTo>
                    <a:pt x="5586475" y="1096390"/>
                  </a:lnTo>
                  <a:lnTo>
                    <a:pt x="5568822" y="1075182"/>
                  </a:lnTo>
                  <a:close/>
                </a:path>
                <a:path w="5766434" h="1377314">
                  <a:moveTo>
                    <a:pt x="5635117" y="1159256"/>
                  </a:moveTo>
                  <a:lnTo>
                    <a:pt x="5622797" y="1168273"/>
                  </a:lnTo>
                  <a:lnTo>
                    <a:pt x="5642864" y="1195324"/>
                  </a:lnTo>
                  <a:lnTo>
                    <a:pt x="5658358" y="1217549"/>
                  </a:lnTo>
                  <a:lnTo>
                    <a:pt x="5670804" y="1208913"/>
                  </a:lnTo>
                  <a:lnTo>
                    <a:pt x="5655183" y="1186307"/>
                  </a:lnTo>
                  <a:lnTo>
                    <a:pt x="5635117" y="1159256"/>
                  </a:lnTo>
                  <a:close/>
                </a:path>
                <a:path w="5766434" h="1377314">
                  <a:moveTo>
                    <a:pt x="5642737" y="1195197"/>
                  </a:moveTo>
                  <a:close/>
                </a:path>
                <a:path w="5766434" h="1377314">
                  <a:moveTo>
                    <a:pt x="5694456" y="1272202"/>
                  </a:moveTo>
                  <a:lnTo>
                    <a:pt x="5646800" y="1300607"/>
                  </a:lnTo>
                  <a:lnTo>
                    <a:pt x="5766308" y="1377188"/>
                  </a:lnTo>
                  <a:lnTo>
                    <a:pt x="5759387" y="1283081"/>
                  </a:lnTo>
                  <a:lnTo>
                    <a:pt x="5701411" y="1283081"/>
                  </a:lnTo>
                  <a:lnTo>
                    <a:pt x="5694456" y="1272202"/>
                  </a:lnTo>
                  <a:close/>
                </a:path>
                <a:path w="5766434" h="1377314">
                  <a:moveTo>
                    <a:pt x="5707563" y="1264389"/>
                  </a:moveTo>
                  <a:lnTo>
                    <a:pt x="5694456" y="1272202"/>
                  </a:lnTo>
                  <a:lnTo>
                    <a:pt x="5701411" y="1283081"/>
                  </a:lnTo>
                  <a:lnTo>
                    <a:pt x="5714238" y="1274952"/>
                  </a:lnTo>
                  <a:lnTo>
                    <a:pt x="5707563" y="1264389"/>
                  </a:lnTo>
                  <a:close/>
                </a:path>
                <a:path w="5766434" h="1377314">
                  <a:moveTo>
                    <a:pt x="5755894" y="1235583"/>
                  </a:moveTo>
                  <a:lnTo>
                    <a:pt x="5707563" y="1264389"/>
                  </a:lnTo>
                  <a:lnTo>
                    <a:pt x="5714238" y="1274952"/>
                  </a:lnTo>
                  <a:lnTo>
                    <a:pt x="5701411" y="1283081"/>
                  </a:lnTo>
                  <a:lnTo>
                    <a:pt x="5759387" y="1283081"/>
                  </a:lnTo>
                  <a:lnTo>
                    <a:pt x="5755894" y="1235583"/>
                  </a:lnTo>
                  <a:close/>
                </a:path>
                <a:path w="5766434" h="1377314">
                  <a:moveTo>
                    <a:pt x="5696585" y="1247013"/>
                  </a:moveTo>
                  <a:lnTo>
                    <a:pt x="5683631" y="1255268"/>
                  </a:lnTo>
                  <a:lnTo>
                    <a:pt x="5694456" y="1272202"/>
                  </a:lnTo>
                  <a:lnTo>
                    <a:pt x="5707563" y="1264389"/>
                  </a:lnTo>
                  <a:lnTo>
                    <a:pt x="5696585" y="1247013"/>
                  </a:lnTo>
                  <a:close/>
                </a:path>
              </a:pathLst>
            </a:custGeom>
            <a:solidFill>
              <a:srgbClr val="003864"/>
            </a:solidFill>
          </p:spPr>
          <p:txBody>
            <a:bodyPr wrap="square" lIns="0" tIns="0" rIns="0" bIns="0" rtlCol="0"/>
            <a:lstStyle/>
            <a:p>
              <a:endParaRPr/>
            </a:p>
          </p:txBody>
        </p:sp>
        <p:sp>
          <p:nvSpPr>
            <p:cNvPr id="20" name="object 20"/>
            <p:cNvSpPr/>
            <p:nvPr/>
          </p:nvSpPr>
          <p:spPr>
            <a:xfrm>
              <a:off x="2816352" y="3799840"/>
              <a:ext cx="5885815" cy="127000"/>
            </a:xfrm>
            <a:custGeom>
              <a:avLst/>
              <a:gdLst/>
              <a:ahLst/>
              <a:cxnLst/>
              <a:rect l="l" t="t" r="r" b="b"/>
              <a:pathLst>
                <a:path w="5885815" h="127000">
                  <a:moveTo>
                    <a:pt x="5885561" y="55880"/>
                  </a:moveTo>
                  <a:lnTo>
                    <a:pt x="5824601" y="55880"/>
                  </a:lnTo>
                  <a:lnTo>
                    <a:pt x="5824601" y="71120"/>
                  </a:lnTo>
                  <a:lnTo>
                    <a:pt x="5885561" y="71120"/>
                  </a:lnTo>
                  <a:lnTo>
                    <a:pt x="5885561" y="55880"/>
                  </a:lnTo>
                  <a:close/>
                </a:path>
                <a:path w="5885815" h="127000">
                  <a:moveTo>
                    <a:pt x="5778881" y="55880"/>
                  </a:moveTo>
                  <a:lnTo>
                    <a:pt x="5717921" y="55880"/>
                  </a:lnTo>
                  <a:lnTo>
                    <a:pt x="5717921" y="71120"/>
                  </a:lnTo>
                  <a:lnTo>
                    <a:pt x="5778881" y="71120"/>
                  </a:lnTo>
                  <a:lnTo>
                    <a:pt x="5778881" y="55880"/>
                  </a:lnTo>
                  <a:close/>
                </a:path>
                <a:path w="5885815" h="127000">
                  <a:moveTo>
                    <a:pt x="5672201" y="55880"/>
                  </a:moveTo>
                  <a:lnTo>
                    <a:pt x="5611241" y="55880"/>
                  </a:lnTo>
                  <a:lnTo>
                    <a:pt x="5611241" y="71120"/>
                  </a:lnTo>
                  <a:lnTo>
                    <a:pt x="5672201" y="71120"/>
                  </a:lnTo>
                  <a:lnTo>
                    <a:pt x="5672201" y="55880"/>
                  </a:lnTo>
                  <a:close/>
                </a:path>
                <a:path w="5885815" h="127000">
                  <a:moveTo>
                    <a:pt x="5565521" y="55880"/>
                  </a:moveTo>
                  <a:lnTo>
                    <a:pt x="5504561" y="55880"/>
                  </a:lnTo>
                  <a:lnTo>
                    <a:pt x="5504561" y="71120"/>
                  </a:lnTo>
                  <a:lnTo>
                    <a:pt x="5565521" y="71120"/>
                  </a:lnTo>
                  <a:lnTo>
                    <a:pt x="5565521" y="55880"/>
                  </a:lnTo>
                  <a:close/>
                </a:path>
                <a:path w="5885815" h="127000">
                  <a:moveTo>
                    <a:pt x="5458841" y="55880"/>
                  </a:moveTo>
                  <a:lnTo>
                    <a:pt x="5397881" y="55880"/>
                  </a:lnTo>
                  <a:lnTo>
                    <a:pt x="5397881" y="71120"/>
                  </a:lnTo>
                  <a:lnTo>
                    <a:pt x="5458841" y="71120"/>
                  </a:lnTo>
                  <a:lnTo>
                    <a:pt x="5458841" y="55880"/>
                  </a:lnTo>
                  <a:close/>
                </a:path>
                <a:path w="5885815" h="127000">
                  <a:moveTo>
                    <a:pt x="5352161" y="55880"/>
                  </a:moveTo>
                  <a:lnTo>
                    <a:pt x="5291201" y="55880"/>
                  </a:lnTo>
                  <a:lnTo>
                    <a:pt x="5291201" y="71120"/>
                  </a:lnTo>
                  <a:lnTo>
                    <a:pt x="5352161" y="71120"/>
                  </a:lnTo>
                  <a:lnTo>
                    <a:pt x="5352161" y="55880"/>
                  </a:lnTo>
                  <a:close/>
                </a:path>
                <a:path w="5885815" h="127000">
                  <a:moveTo>
                    <a:pt x="5245481" y="55880"/>
                  </a:moveTo>
                  <a:lnTo>
                    <a:pt x="5184521" y="55880"/>
                  </a:lnTo>
                  <a:lnTo>
                    <a:pt x="5184521" y="71120"/>
                  </a:lnTo>
                  <a:lnTo>
                    <a:pt x="5245481" y="71120"/>
                  </a:lnTo>
                  <a:lnTo>
                    <a:pt x="5245481" y="55880"/>
                  </a:lnTo>
                  <a:close/>
                </a:path>
                <a:path w="5885815" h="127000">
                  <a:moveTo>
                    <a:pt x="5138801" y="55880"/>
                  </a:moveTo>
                  <a:lnTo>
                    <a:pt x="5077841" y="55880"/>
                  </a:lnTo>
                  <a:lnTo>
                    <a:pt x="5077841" y="71120"/>
                  </a:lnTo>
                  <a:lnTo>
                    <a:pt x="5138801" y="71120"/>
                  </a:lnTo>
                  <a:lnTo>
                    <a:pt x="5138801" y="55880"/>
                  </a:lnTo>
                  <a:close/>
                </a:path>
                <a:path w="5885815" h="127000">
                  <a:moveTo>
                    <a:pt x="5032121" y="55880"/>
                  </a:moveTo>
                  <a:lnTo>
                    <a:pt x="4971161" y="55880"/>
                  </a:lnTo>
                  <a:lnTo>
                    <a:pt x="4971161" y="71120"/>
                  </a:lnTo>
                  <a:lnTo>
                    <a:pt x="5032121" y="71120"/>
                  </a:lnTo>
                  <a:lnTo>
                    <a:pt x="5032121" y="55880"/>
                  </a:lnTo>
                  <a:close/>
                </a:path>
                <a:path w="5885815" h="127000">
                  <a:moveTo>
                    <a:pt x="4925441" y="55880"/>
                  </a:moveTo>
                  <a:lnTo>
                    <a:pt x="4864481" y="55880"/>
                  </a:lnTo>
                  <a:lnTo>
                    <a:pt x="4864481" y="71120"/>
                  </a:lnTo>
                  <a:lnTo>
                    <a:pt x="4925441" y="71120"/>
                  </a:lnTo>
                  <a:lnTo>
                    <a:pt x="4925441" y="55880"/>
                  </a:lnTo>
                  <a:close/>
                </a:path>
                <a:path w="5885815" h="127000">
                  <a:moveTo>
                    <a:pt x="4818761" y="55880"/>
                  </a:moveTo>
                  <a:lnTo>
                    <a:pt x="4757801" y="55880"/>
                  </a:lnTo>
                  <a:lnTo>
                    <a:pt x="4757801" y="71120"/>
                  </a:lnTo>
                  <a:lnTo>
                    <a:pt x="4818761" y="71120"/>
                  </a:lnTo>
                  <a:lnTo>
                    <a:pt x="4818761" y="55880"/>
                  </a:lnTo>
                  <a:close/>
                </a:path>
                <a:path w="5885815" h="127000">
                  <a:moveTo>
                    <a:pt x="4712081" y="55880"/>
                  </a:moveTo>
                  <a:lnTo>
                    <a:pt x="4651121" y="55880"/>
                  </a:lnTo>
                  <a:lnTo>
                    <a:pt x="4651121" y="71120"/>
                  </a:lnTo>
                  <a:lnTo>
                    <a:pt x="4712081" y="71120"/>
                  </a:lnTo>
                  <a:lnTo>
                    <a:pt x="4712081" y="55880"/>
                  </a:lnTo>
                  <a:close/>
                </a:path>
                <a:path w="5885815" h="127000">
                  <a:moveTo>
                    <a:pt x="4605401" y="55880"/>
                  </a:moveTo>
                  <a:lnTo>
                    <a:pt x="4544441" y="55880"/>
                  </a:lnTo>
                  <a:lnTo>
                    <a:pt x="4544441" y="71120"/>
                  </a:lnTo>
                  <a:lnTo>
                    <a:pt x="4605401" y="71120"/>
                  </a:lnTo>
                  <a:lnTo>
                    <a:pt x="4605401" y="55880"/>
                  </a:lnTo>
                  <a:close/>
                </a:path>
                <a:path w="5885815" h="127000">
                  <a:moveTo>
                    <a:pt x="4498721" y="55880"/>
                  </a:moveTo>
                  <a:lnTo>
                    <a:pt x="4437761" y="55880"/>
                  </a:lnTo>
                  <a:lnTo>
                    <a:pt x="4437761" y="71120"/>
                  </a:lnTo>
                  <a:lnTo>
                    <a:pt x="4498721" y="71120"/>
                  </a:lnTo>
                  <a:lnTo>
                    <a:pt x="4498721" y="55880"/>
                  </a:lnTo>
                  <a:close/>
                </a:path>
                <a:path w="5885815" h="127000">
                  <a:moveTo>
                    <a:pt x="4392041" y="55880"/>
                  </a:moveTo>
                  <a:lnTo>
                    <a:pt x="4331081" y="55880"/>
                  </a:lnTo>
                  <a:lnTo>
                    <a:pt x="4331081" y="71120"/>
                  </a:lnTo>
                  <a:lnTo>
                    <a:pt x="4392041" y="71120"/>
                  </a:lnTo>
                  <a:lnTo>
                    <a:pt x="4392041" y="55880"/>
                  </a:lnTo>
                  <a:close/>
                </a:path>
                <a:path w="5885815" h="127000">
                  <a:moveTo>
                    <a:pt x="4285361" y="55880"/>
                  </a:moveTo>
                  <a:lnTo>
                    <a:pt x="4224401" y="55880"/>
                  </a:lnTo>
                  <a:lnTo>
                    <a:pt x="4224401" y="71120"/>
                  </a:lnTo>
                  <a:lnTo>
                    <a:pt x="4285361" y="71120"/>
                  </a:lnTo>
                  <a:lnTo>
                    <a:pt x="4285361" y="55880"/>
                  </a:lnTo>
                  <a:close/>
                </a:path>
                <a:path w="5885815" h="127000">
                  <a:moveTo>
                    <a:pt x="4178680" y="55880"/>
                  </a:moveTo>
                  <a:lnTo>
                    <a:pt x="4117721" y="55880"/>
                  </a:lnTo>
                  <a:lnTo>
                    <a:pt x="4117721" y="71120"/>
                  </a:lnTo>
                  <a:lnTo>
                    <a:pt x="4178680" y="71120"/>
                  </a:lnTo>
                  <a:lnTo>
                    <a:pt x="4178680" y="55880"/>
                  </a:lnTo>
                  <a:close/>
                </a:path>
                <a:path w="5885815" h="127000">
                  <a:moveTo>
                    <a:pt x="4072001" y="55880"/>
                  </a:moveTo>
                  <a:lnTo>
                    <a:pt x="4011041" y="55880"/>
                  </a:lnTo>
                  <a:lnTo>
                    <a:pt x="4011041" y="71120"/>
                  </a:lnTo>
                  <a:lnTo>
                    <a:pt x="4072001" y="71120"/>
                  </a:lnTo>
                  <a:lnTo>
                    <a:pt x="4072001" y="55880"/>
                  </a:lnTo>
                  <a:close/>
                </a:path>
                <a:path w="5885815" h="127000">
                  <a:moveTo>
                    <a:pt x="3965321" y="55880"/>
                  </a:moveTo>
                  <a:lnTo>
                    <a:pt x="3904361" y="55880"/>
                  </a:lnTo>
                  <a:lnTo>
                    <a:pt x="3904361" y="71120"/>
                  </a:lnTo>
                  <a:lnTo>
                    <a:pt x="3965321" y="71120"/>
                  </a:lnTo>
                  <a:lnTo>
                    <a:pt x="3965321" y="55880"/>
                  </a:lnTo>
                  <a:close/>
                </a:path>
                <a:path w="5885815" h="127000">
                  <a:moveTo>
                    <a:pt x="3858641" y="55880"/>
                  </a:moveTo>
                  <a:lnTo>
                    <a:pt x="3797680" y="55880"/>
                  </a:lnTo>
                  <a:lnTo>
                    <a:pt x="3797680" y="71120"/>
                  </a:lnTo>
                  <a:lnTo>
                    <a:pt x="3858641" y="71120"/>
                  </a:lnTo>
                  <a:lnTo>
                    <a:pt x="3858641" y="55880"/>
                  </a:lnTo>
                  <a:close/>
                </a:path>
                <a:path w="5885815" h="127000">
                  <a:moveTo>
                    <a:pt x="3751961" y="55880"/>
                  </a:moveTo>
                  <a:lnTo>
                    <a:pt x="3691001" y="55880"/>
                  </a:lnTo>
                  <a:lnTo>
                    <a:pt x="3691001" y="71120"/>
                  </a:lnTo>
                  <a:lnTo>
                    <a:pt x="3751961" y="71120"/>
                  </a:lnTo>
                  <a:lnTo>
                    <a:pt x="3751961" y="55880"/>
                  </a:lnTo>
                  <a:close/>
                </a:path>
                <a:path w="5885815" h="127000">
                  <a:moveTo>
                    <a:pt x="3645281" y="55880"/>
                  </a:moveTo>
                  <a:lnTo>
                    <a:pt x="3584321" y="55880"/>
                  </a:lnTo>
                  <a:lnTo>
                    <a:pt x="3584321" y="71120"/>
                  </a:lnTo>
                  <a:lnTo>
                    <a:pt x="3645281" y="71120"/>
                  </a:lnTo>
                  <a:lnTo>
                    <a:pt x="3645281" y="55880"/>
                  </a:lnTo>
                  <a:close/>
                </a:path>
                <a:path w="5885815" h="127000">
                  <a:moveTo>
                    <a:pt x="3538601" y="55880"/>
                  </a:moveTo>
                  <a:lnTo>
                    <a:pt x="3477641" y="55880"/>
                  </a:lnTo>
                  <a:lnTo>
                    <a:pt x="3477641" y="71120"/>
                  </a:lnTo>
                  <a:lnTo>
                    <a:pt x="3538601" y="71120"/>
                  </a:lnTo>
                  <a:lnTo>
                    <a:pt x="3538601" y="55880"/>
                  </a:lnTo>
                  <a:close/>
                </a:path>
                <a:path w="5885815" h="127000">
                  <a:moveTo>
                    <a:pt x="3431921" y="55880"/>
                  </a:moveTo>
                  <a:lnTo>
                    <a:pt x="3370961" y="55880"/>
                  </a:lnTo>
                  <a:lnTo>
                    <a:pt x="3370961" y="71120"/>
                  </a:lnTo>
                  <a:lnTo>
                    <a:pt x="3431921" y="71120"/>
                  </a:lnTo>
                  <a:lnTo>
                    <a:pt x="3431921" y="55880"/>
                  </a:lnTo>
                  <a:close/>
                </a:path>
                <a:path w="5885815" h="127000">
                  <a:moveTo>
                    <a:pt x="3325241" y="55880"/>
                  </a:moveTo>
                  <a:lnTo>
                    <a:pt x="3264281" y="55880"/>
                  </a:lnTo>
                  <a:lnTo>
                    <a:pt x="3264281" y="71120"/>
                  </a:lnTo>
                  <a:lnTo>
                    <a:pt x="3325241" y="71120"/>
                  </a:lnTo>
                  <a:lnTo>
                    <a:pt x="3325241" y="55880"/>
                  </a:lnTo>
                  <a:close/>
                </a:path>
                <a:path w="5885815" h="127000">
                  <a:moveTo>
                    <a:pt x="3218561" y="55880"/>
                  </a:moveTo>
                  <a:lnTo>
                    <a:pt x="3157601" y="55880"/>
                  </a:lnTo>
                  <a:lnTo>
                    <a:pt x="3157601" y="71120"/>
                  </a:lnTo>
                  <a:lnTo>
                    <a:pt x="3218561" y="71120"/>
                  </a:lnTo>
                  <a:lnTo>
                    <a:pt x="3218561" y="55880"/>
                  </a:lnTo>
                  <a:close/>
                </a:path>
                <a:path w="5885815" h="127000">
                  <a:moveTo>
                    <a:pt x="3111881" y="55880"/>
                  </a:moveTo>
                  <a:lnTo>
                    <a:pt x="3050921" y="55880"/>
                  </a:lnTo>
                  <a:lnTo>
                    <a:pt x="3050921" y="71120"/>
                  </a:lnTo>
                  <a:lnTo>
                    <a:pt x="3111881" y="71120"/>
                  </a:lnTo>
                  <a:lnTo>
                    <a:pt x="3111881" y="55880"/>
                  </a:lnTo>
                  <a:close/>
                </a:path>
                <a:path w="5885815" h="127000">
                  <a:moveTo>
                    <a:pt x="3005201" y="55880"/>
                  </a:moveTo>
                  <a:lnTo>
                    <a:pt x="2944241" y="55880"/>
                  </a:lnTo>
                  <a:lnTo>
                    <a:pt x="2944241" y="71120"/>
                  </a:lnTo>
                  <a:lnTo>
                    <a:pt x="3005201" y="71120"/>
                  </a:lnTo>
                  <a:lnTo>
                    <a:pt x="3005201" y="55880"/>
                  </a:lnTo>
                  <a:close/>
                </a:path>
                <a:path w="5885815" h="127000">
                  <a:moveTo>
                    <a:pt x="2898521" y="55880"/>
                  </a:moveTo>
                  <a:lnTo>
                    <a:pt x="2837561" y="55880"/>
                  </a:lnTo>
                  <a:lnTo>
                    <a:pt x="2837561" y="71120"/>
                  </a:lnTo>
                  <a:lnTo>
                    <a:pt x="2898521" y="71120"/>
                  </a:lnTo>
                  <a:lnTo>
                    <a:pt x="2898521" y="55880"/>
                  </a:lnTo>
                  <a:close/>
                </a:path>
                <a:path w="5885815" h="127000">
                  <a:moveTo>
                    <a:pt x="2791841" y="55880"/>
                  </a:moveTo>
                  <a:lnTo>
                    <a:pt x="2730881" y="55880"/>
                  </a:lnTo>
                  <a:lnTo>
                    <a:pt x="2730881" y="71120"/>
                  </a:lnTo>
                  <a:lnTo>
                    <a:pt x="2791841" y="71120"/>
                  </a:lnTo>
                  <a:lnTo>
                    <a:pt x="2791841" y="55880"/>
                  </a:lnTo>
                  <a:close/>
                </a:path>
                <a:path w="5885815" h="127000">
                  <a:moveTo>
                    <a:pt x="2685161" y="55880"/>
                  </a:moveTo>
                  <a:lnTo>
                    <a:pt x="2624201" y="55880"/>
                  </a:lnTo>
                  <a:lnTo>
                    <a:pt x="2624201" y="71120"/>
                  </a:lnTo>
                  <a:lnTo>
                    <a:pt x="2685161" y="71120"/>
                  </a:lnTo>
                  <a:lnTo>
                    <a:pt x="2685161" y="55880"/>
                  </a:lnTo>
                  <a:close/>
                </a:path>
                <a:path w="5885815" h="127000">
                  <a:moveTo>
                    <a:pt x="2578481" y="55880"/>
                  </a:moveTo>
                  <a:lnTo>
                    <a:pt x="2517521" y="55880"/>
                  </a:lnTo>
                  <a:lnTo>
                    <a:pt x="2517521" y="71120"/>
                  </a:lnTo>
                  <a:lnTo>
                    <a:pt x="2578481" y="71120"/>
                  </a:lnTo>
                  <a:lnTo>
                    <a:pt x="2578481" y="55880"/>
                  </a:lnTo>
                  <a:close/>
                </a:path>
                <a:path w="5885815" h="127000">
                  <a:moveTo>
                    <a:pt x="2471801" y="55880"/>
                  </a:moveTo>
                  <a:lnTo>
                    <a:pt x="2410841" y="55880"/>
                  </a:lnTo>
                  <a:lnTo>
                    <a:pt x="2410841" y="71120"/>
                  </a:lnTo>
                  <a:lnTo>
                    <a:pt x="2471801" y="71120"/>
                  </a:lnTo>
                  <a:lnTo>
                    <a:pt x="2471801" y="55880"/>
                  </a:lnTo>
                  <a:close/>
                </a:path>
                <a:path w="5885815" h="127000">
                  <a:moveTo>
                    <a:pt x="2365121" y="55880"/>
                  </a:moveTo>
                  <a:lnTo>
                    <a:pt x="2304161" y="55880"/>
                  </a:lnTo>
                  <a:lnTo>
                    <a:pt x="2304161" y="71120"/>
                  </a:lnTo>
                  <a:lnTo>
                    <a:pt x="2365121" y="71120"/>
                  </a:lnTo>
                  <a:lnTo>
                    <a:pt x="2365121" y="55880"/>
                  </a:lnTo>
                  <a:close/>
                </a:path>
                <a:path w="5885815" h="127000">
                  <a:moveTo>
                    <a:pt x="2258441" y="55880"/>
                  </a:moveTo>
                  <a:lnTo>
                    <a:pt x="2197481" y="55880"/>
                  </a:lnTo>
                  <a:lnTo>
                    <a:pt x="2197481" y="71120"/>
                  </a:lnTo>
                  <a:lnTo>
                    <a:pt x="2258441" y="71120"/>
                  </a:lnTo>
                  <a:lnTo>
                    <a:pt x="2258441" y="55880"/>
                  </a:lnTo>
                  <a:close/>
                </a:path>
                <a:path w="5885815" h="127000">
                  <a:moveTo>
                    <a:pt x="2151761" y="55880"/>
                  </a:moveTo>
                  <a:lnTo>
                    <a:pt x="2090801" y="55880"/>
                  </a:lnTo>
                  <a:lnTo>
                    <a:pt x="2090801" y="71120"/>
                  </a:lnTo>
                  <a:lnTo>
                    <a:pt x="2151761" y="71120"/>
                  </a:lnTo>
                  <a:lnTo>
                    <a:pt x="2151761" y="55880"/>
                  </a:lnTo>
                  <a:close/>
                </a:path>
                <a:path w="5885815" h="127000">
                  <a:moveTo>
                    <a:pt x="2045081" y="55880"/>
                  </a:moveTo>
                  <a:lnTo>
                    <a:pt x="1984121" y="55880"/>
                  </a:lnTo>
                  <a:lnTo>
                    <a:pt x="1984121" y="71120"/>
                  </a:lnTo>
                  <a:lnTo>
                    <a:pt x="2045081" y="71120"/>
                  </a:lnTo>
                  <a:lnTo>
                    <a:pt x="2045081" y="55880"/>
                  </a:lnTo>
                  <a:close/>
                </a:path>
                <a:path w="5885815" h="127000">
                  <a:moveTo>
                    <a:pt x="1938401" y="55880"/>
                  </a:moveTo>
                  <a:lnTo>
                    <a:pt x="1877440" y="55880"/>
                  </a:lnTo>
                  <a:lnTo>
                    <a:pt x="1877440" y="71120"/>
                  </a:lnTo>
                  <a:lnTo>
                    <a:pt x="1938401" y="71120"/>
                  </a:lnTo>
                  <a:lnTo>
                    <a:pt x="1938401" y="55880"/>
                  </a:lnTo>
                  <a:close/>
                </a:path>
                <a:path w="5885815" h="127000">
                  <a:moveTo>
                    <a:pt x="1831721" y="55880"/>
                  </a:moveTo>
                  <a:lnTo>
                    <a:pt x="1770761" y="55880"/>
                  </a:lnTo>
                  <a:lnTo>
                    <a:pt x="1770761" y="71120"/>
                  </a:lnTo>
                  <a:lnTo>
                    <a:pt x="1831721" y="71120"/>
                  </a:lnTo>
                  <a:lnTo>
                    <a:pt x="1831721" y="55880"/>
                  </a:lnTo>
                  <a:close/>
                </a:path>
                <a:path w="5885815" h="127000">
                  <a:moveTo>
                    <a:pt x="1725040" y="55880"/>
                  </a:moveTo>
                  <a:lnTo>
                    <a:pt x="1664081" y="55880"/>
                  </a:lnTo>
                  <a:lnTo>
                    <a:pt x="1664081" y="71120"/>
                  </a:lnTo>
                  <a:lnTo>
                    <a:pt x="1725040" y="71120"/>
                  </a:lnTo>
                  <a:lnTo>
                    <a:pt x="1725040" y="55880"/>
                  </a:lnTo>
                  <a:close/>
                </a:path>
                <a:path w="5885815" h="127000">
                  <a:moveTo>
                    <a:pt x="1618361" y="55880"/>
                  </a:moveTo>
                  <a:lnTo>
                    <a:pt x="1557401" y="55880"/>
                  </a:lnTo>
                  <a:lnTo>
                    <a:pt x="1557401" y="71120"/>
                  </a:lnTo>
                  <a:lnTo>
                    <a:pt x="1618361" y="71120"/>
                  </a:lnTo>
                  <a:lnTo>
                    <a:pt x="1618361" y="55880"/>
                  </a:lnTo>
                  <a:close/>
                </a:path>
                <a:path w="5885815" h="127000">
                  <a:moveTo>
                    <a:pt x="1511681" y="55880"/>
                  </a:moveTo>
                  <a:lnTo>
                    <a:pt x="1450721" y="55880"/>
                  </a:lnTo>
                  <a:lnTo>
                    <a:pt x="1450721" y="71120"/>
                  </a:lnTo>
                  <a:lnTo>
                    <a:pt x="1511681" y="71120"/>
                  </a:lnTo>
                  <a:lnTo>
                    <a:pt x="1511681" y="55880"/>
                  </a:lnTo>
                  <a:close/>
                </a:path>
                <a:path w="5885815" h="127000">
                  <a:moveTo>
                    <a:pt x="1405001" y="55880"/>
                  </a:moveTo>
                  <a:lnTo>
                    <a:pt x="1344040" y="55880"/>
                  </a:lnTo>
                  <a:lnTo>
                    <a:pt x="1344040" y="71120"/>
                  </a:lnTo>
                  <a:lnTo>
                    <a:pt x="1405001" y="71120"/>
                  </a:lnTo>
                  <a:lnTo>
                    <a:pt x="1405001" y="55880"/>
                  </a:lnTo>
                  <a:close/>
                </a:path>
                <a:path w="5885815" h="127000">
                  <a:moveTo>
                    <a:pt x="1298321" y="55880"/>
                  </a:moveTo>
                  <a:lnTo>
                    <a:pt x="1237361" y="55880"/>
                  </a:lnTo>
                  <a:lnTo>
                    <a:pt x="1237361" y="71120"/>
                  </a:lnTo>
                  <a:lnTo>
                    <a:pt x="1298321" y="71120"/>
                  </a:lnTo>
                  <a:lnTo>
                    <a:pt x="1298321" y="55880"/>
                  </a:lnTo>
                  <a:close/>
                </a:path>
                <a:path w="5885815" h="127000">
                  <a:moveTo>
                    <a:pt x="1191640" y="55880"/>
                  </a:moveTo>
                  <a:lnTo>
                    <a:pt x="1130681" y="55880"/>
                  </a:lnTo>
                  <a:lnTo>
                    <a:pt x="1130681" y="71120"/>
                  </a:lnTo>
                  <a:lnTo>
                    <a:pt x="1191640" y="71120"/>
                  </a:lnTo>
                  <a:lnTo>
                    <a:pt x="1191640" y="55880"/>
                  </a:lnTo>
                  <a:close/>
                </a:path>
                <a:path w="5885815" h="127000">
                  <a:moveTo>
                    <a:pt x="1084961" y="55880"/>
                  </a:moveTo>
                  <a:lnTo>
                    <a:pt x="1024001" y="55880"/>
                  </a:lnTo>
                  <a:lnTo>
                    <a:pt x="1024001" y="71120"/>
                  </a:lnTo>
                  <a:lnTo>
                    <a:pt x="1084961" y="71120"/>
                  </a:lnTo>
                  <a:lnTo>
                    <a:pt x="1084961" y="55880"/>
                  </a:lnTo>
                  <a:close/>
                </a:path>
                <a:path w="5885815" h="127000">
                  <a:moveTo>
                    <a:pt x="978281" y="55880"/>
                  </a:moveTo>
                  <a:lnTo>
                    <a:pt x="917321" y="55880"/>
                  </a:lnTo>
                  <a:lnTo>
                    <a:pt x="917321" y="71120"/>
                  </a:lnTo>
                  <a:lnTo>
                    <a:pt x="978281" y="71120"/>
                  </a:lnTo>
                  <a:lnTo>
                    <a:pt x="978281" y="55880"/>
                  </a:lnTo>
                  <a:close/>
                </a:path>
                <a:path w="5885815" h="127000">
                  <a:moveTo>
                    <a:pt x="871601" y="55880"/>
                  </a:moveTo>
                  <a:lnTo>
                    <a:pt x="810640" y="55880"/>
                  </a:lnTo>
                  <a:lnTo>
                    <a:pt x="810640" y="71120"/>
                  </a:lnTo>
                  <a:lnTo>
                    <a:pt x="871601" y="71120"/>
                  </a:lnTo>
                  <a:lnTo>
                    <a:pt x="871601" y="55880"/>
                  </a:lnTo>
                  <a:close/>
                </a:path>
                <a:path w="5885815" h="127000">
                  <a:moveTo>
                    <a:pt x="764921" y="55880"/>
                  </a:moveTo>
                  <a:lnTo>
                    <a:pt x="703961" y="55880"/>
                  </a:lnTo>
                  <a:lnTo>
                    <a:pt x="703961" y="71120"/>
                  </a:lnTo>
                  <a:lnTo>
                    <a:pt x="764921" y="71120"/>
                  </a:lnTo>
                  <a:lnTo>
                    <a:pt x="764921" y="55880"/>
                  </a:lnTo>
                  <a:close/>
                </a:path>
                <a:path w="5885815" h="127000">
                  <a:moveTo>
                    <a:pt x="658240" y="55880"/>
                  </a:moveTo>
                  <a:lnTo>
                    <a:pt x="597281" y="55880"/>
                  </a:lnTo>
                  <a:lnTo>
                    <a:pt x="597281" y="71120"/>
                  </a:lnTo>
                  <a:lnTo>
                    <a:pt x="658240" y="71120"/>
                  </a:lnTo>
                  <a:lnTo>
                    <a:pt x="658240" y="55880"/>
                  </a:lnTo>
                  <a:close/>
                </a:path>
                <a:path w="5885815" h="127000">
                  <a:moveTo>
                    <a:pt x="551561" y="55880"/>
                  </a:moveTo>
                  <a:lnTo>
                    <a:pt x="490600" y="55880"/>
                  </a:lnTo>
                  <a:lnTo>
                    <a:pt x="490600" y="71120"/>
                  </a:lnTo>
                  <a:lnTo>
                    <a:pt x="551561" y="71120"/>
                  </a:lnTo>
                  <a:lnTo>
                    <a:pt x="551561" y="55880"/>
                  </a:lnTo>
                  <a:close/>
                </a:path>
                <a:path w="5885815" h="127000">
                  <a:moveTo>
                    <a:pt x="444881" y="55880"/>
                  </a:moveTo>
                  <a:lnTo>
                    <a:pt x="383921" y="55880"/>
                  </a:lnTo>
                  <a:lnTo>
                    <a:pt x="383921" y="71120"/>
                  </a:lnTo>
                  <a:lnTo>
                    <a:pt x="444881" y="71120"/>
                  </a:lnTo>
                  <a:lnTo>
                    <a:pt x="444881" y="55880"/>
                  </a:lnTo>
                  <a:close/>
                </a:path>
                <a:path w="5885815" h="127000">
                  <a:moveTo>
                    <a:pt x="338200" y="55880"/>
                  </a:moveTo>
                  <a:lnTo>
                    <a:pt x="277241" y="55880"/>
                  </a:lnTo>
                  <a:lnTo>
                    <a:pt x="277241" y="71120"/>
                  </a:lnTo>
                  <a:lnTo>
                    <a:pt x="338200" y="71120"/>
                  </a:lnTo>
                  <a:lnTo>
                    <a:pt x="338200" y="55880"/>
                  </a:lnTo>
                  <a:close/>
                </a:path>
                <a:path w="5885815" h="127000">
                  <a:moveTo>
                    <a:pt x="231521" y="55880"/>
                  </a:moveTo>
                  <a:lnTo>
                    <a:pt x="170561" y="55880"/>
                  </a:lnTo>
                  <a:lnTo>
                    <a:pt x="170561" y="71120"/>
                  </a:lnTo>
                  <a:lnTo>
                    <a:pt x="231521" y="71120"/>
                  </a:lnTo>
                  <a:lnTo>
                    <a:pt x="231521" y="55880"/>
                  </a:lnTo>
                  <a:close/>
                </a:path>
                <a:path w="5885815" h="127000">
                  <a:moveTo>
                    <a:pt x="127000" y="0"/>
                  </a:moveTo>
                  <a:lnTo>
                    <a:pt x="0" y="63500"/>
                  </a:lnTo>
                  <a:lnTo>
                    <a:pt x="127000" y="127000"/>
                  </a:lnTo>
                  <a:lnTo>
                    <a:pt x="127000" y="71120"/>
                  </a:lnTo>
                  <a:lnTo>
                    <a:pt x="114300" y="71120"/>
                  </a:lnTo>
                  <a:lnTo>
                    <a:pt x="114300" y="55880"/>
                  </a:lnTo>
                  <a:lnTo>
                    <a:pt x="127000" y="55880"/>
                  </a:lnTo>
                  <a:lnTo>
                    <a:pt x="127000" y="0"/>
                  </a:lnTo>
                  <a:close/>
                </a:path>
                <a:path w="5885815" h="127000">
                  <a:moveTo>
                    <a:pt x="124841" y="55880"/>
                  </a:moveTo>
                  <a:lnTo>
                    <a:pt x="114300" y="55880"/>
                  </a:lnTo>
                  <a:lnTo>
                    <a:pt x="114300" y="71120"/>
                  </a:lnTo>
                  <a:lnTo>
                    <a:pt x="124841" y="71120"/>
                  </a:lnTo>
                  <a:lnTo>
                    <a:pt x="124841" y="55880"/>
                  </a:lnTo>
                  <a:close/>
                </a:path>
                <a:path w="5885815" h="127000">
                  <a:moveTo>
                    <a:pt x="127000" y="55880"/>
                  </a:moveTo>
                  <a:lnTo>
                    <a:pt x="124841" y="55880"/>
                  </a:lnTo>
                  <a:lnTo>
                    <a:pt x="124841" y="71120"/>
                  </a:lnTo>
                  <a:lnTo>
                    <a:pt x="127000" y="71120"/>
                  </a:lnTo>
                  <a:lnTo>
                    <a:pt x="127000" y="55880"/>
                  </a:lnTo>
                  <a:close/>
                </a:path>
              </a:pathLst>
            </a:custGeom>
            <a:solidFill>
              <a:srgbClr val="009DDF"/>
            </a:solidFill>
          </p:spPr>
          <p:txBody>
            <a:bodyPr wrap="square" lIns="0" tIns="0" rIns="0" bIns="0" rtlCol="0"/>
            <a:lstStyle/>
            <a:p>
              <a:endParaRPr/>
            </a:p>
          </p:txBody>
        </p:sp>
        <p:sp>
          <p:nvSpPr>
            <p:cNvPr id="21" name="object 21"/>
            <p:cNvSpPr/>
            <p:nvPr/>
          </p:nvSpPr>
          <p:spPr>
            <a:xfrm>
              <a:off x="4259579" y="3410712"/>
              <a:ext cx="3032760" cy="462280"/>
            </a:xfrm>
            <a:custGeom>
              <a:avLst/>
              <a:gdLst/>
              <a:ahLst/>
              <a:cxnLst/>
              <a:rect l="l" t="t" r="r" b="b"/>
              <a:pathLst>
                <a:path w="3032759" h="462279">
                  <a:moveTo>
                    <a:pt x="3032760" y="0"/>
                  </a:moveTo>
                  <a:lnTo>
                    <a:pt x="0" y="0"/>
                  </a:lnTo>
                  <a:lnTo>
                    <a:pt x="0" y="461771"/>
                  </a:lnTo>
                  <a:lnTo>
                    <a:pt x="3032760" y="461771"/>
                  </a:lnTo>
                  <a:lnTo>
                    <a:pt x="3032760" y="0"/>
                  </a:lnTo>
                  <a:close/>
                </a:path>
              </a:pathLst>
            </a:custGeom>
            <a:solidFill>
              <a:srgbClr val="FFFFFF"/>
            </a:solidFill>
          </p:spPr>
          <p:txBody>
            <a:bodyPr wrap="square" lIns="0" tIns="0" rIns="0" bIns="0" rtlCol="0"/>
            <a:lstStyle/>
            <a:p>
              <a:endParaRPr/>
            </a:p>
          </p:txBody>
        </p:sp>
      </p:grpSp>
      <p:sp>
        <p:nvSpPr>
          <p:cNvPr id="22" name="object 22"/>
          <p:cNvSpPr txBox="1"/>
          <p:nvPr/>
        </p:nvSpPr>
        <p:spPr>
          <a:xfrm>
            <a:off x="4311777" y="2678048"/>
            <a:ext cx="3032125" cy="1156970"/>
          </a:xfrm>
          <a:prstGeom prst="rect">
            <a:avLst/>
          </a:prstGeom>
        </p:spPr>
        <p:txBody>
          <a:bodyPr vert="horz" wrap="square" lIns="0" tIns="12700" rIns="0" bIns="0" rtlCol="0">
            <a:spAutoFit/>
          </a:bodyPr>
          <a:lstStyle/>
          <a:p>
            <a:pPr marL="485140" marR="5080" indent="-300355">
              <a:lnSpc>
                <a:spcPct val="100000"/>
              </a:lnSpc>
              <a:spcBef>
                <a:spcPts val="100"/>
              </a:spcBef>
            </a:pPr>
            <a:r>
              <a:rPr sz="1200" spc="-110" dirty="0">
                <a:solidFill>
                  <a:srgbClr val="003864"/>
                </a:solidFill>
                <a:latin typeface="Verdana"/>
                <a:cs typeface="Verdana"/>
              </a:rPr>
              <a:t>NĐBH/</a:t>
            </a:r>
            <a:r>
              <a:rPr sz="1200" spc="-35" dirty="0">
                <a:solidFill>
                  <a:srgbClr val="003864"/>
                </a:solidFill>
                <a:latin typeface="Verdana"/>
                <a:cs typeface="Verdana"/>
              </a:rPr>
              <a:t> </a:t>
            </a:r>
            <a:r>
              <a:rPr sz="1200" spc="-80" dirty="0">
                <a:solidFill>
                  <a:srgbClr val="003864"/>
                </a:solidFill>
                <a:latin typeface="Verdana"/>
                <a:cs typeface="Verdana"/>
              </a:rPr>
              <a:t>Người</a:t>
            </a:r>
            <a:r>
              <a:rPr sz="1200" spc="-30" dirty="0">
                <a:solidFill>
                  <a:srgbClr val="003864"/>
                </a:solidFill>
                <a:latin typeface="Verdana"/>
                <a:cs typeface="Verdana"/>
              </a:rPr>
              <a:t> </a:t>
            </a:r>
            <a:r>
              <a:rPr sz="1200" spc="-80" dirty="0">
                <a:solidFill>
                  <a:srgbClr val="003864"/>
                </a:solidFill>
                <a:latin typeface="Verdana"/>
                <a:cs typeface="Verdana"/>
              </a:rPr>
              <a:t>đại</a:t>
            </a:r>
            <a:r>
              <a:rPr sz="1200" spc="-20" dirty="0">
                <a:solidFill>
                  <a:srgbClr val="003864"/>
                </a:solidFill>
                <a:latin typeface="Verdana"/>
                <a:cs typeface="Verdana"/>
              </a:rPr>
              <a:t> </a:t>
            </a:r>
            <a:r>
              <a:rPr sz="1200" spc="-90" dirty="0">
                <a:solidFill>
                  <a:srgbClr val="003864"/>
                </a:solidFill>
                <a:latin typeface="Verdana"/>
                <a:cs typeface="Verdana"/>
              </a:rPr>
              <a:t>diện</a:t>
            </a:r>
            <a:r>
              <a:rPr sz="1200" spc="-30" dirty="0">
                <a:solidFill>
                  <a:srgbClr val="003864"/>
                </a:solidFill>
                <a:latin typeface="Verdana"/>
                <a:cs typeface="Verdana"/>
              </a:rPr>
              <a:t> </a:t>
            </a:r>
            <a:r>
              <a:rPr sz="1200" b="1" spc="-100" dirty="0">
                <a:solidFill>
                  <a:srgbClr val="003864"/>
                </a:solidFill>
                <a:latin typeface="Verdana"/>
                <a:cs typeface="Verdana"/>
              </a:rPr>
              <a:t>Sắp</a:t>
            </a:r>
            <a:r>
              <a:rPr sz="1200" b="1" spc="-40" dirty="0">
                <a:solidFill>
                  <a:srgbClr val="003864"/>
                </a:solidFill>
                <a:latin typeface="Verdana"/>
                <a:cs typeface="Verdana"/>
              </a:rPr>
              <a:t> </a:t>
            </a:r>
            <a:r>
              <a:rPr sz="1200" b="1" spc="-105" dirty="0">
                <a:solidFill>
                  <a:srgbClr val="003864"/>
                </a:solidFill>
                <a:latin typeface="Verdana"/>
                <a:cs typeface="Verdana"/>
              </a:rPr>
              <a:t>xếp</a:t>
            </a:r>
            <a:r>
              <a:rPr sz="1200" b="1" spc="-45" dirty="0">
                <a:solidFill>
                  <a:srgbClr val="003864"/>
                </a:solidFill>
                <a:latin typeface="Verdana"/>
                <a:cs typeface="Verdana"/>
              </a:rPr>
              <a:t> </a:t>
            </a:r>
            <a:r>
              <a:rPr sz="1200" b="1" spc="-110" dirty="0">
                <a:solidFill>
                  <a:srgbClr val="003864"/>
                </a:solidFill>
                <a:latin typeface="Verdana"/>
                <a:cs typeface="Verdana"/>
              </a:rPr>
              <a:t>&amp;</a:t>
            </a:r>
            <a:r>
              <a:rPr sz="1200" b="1" spc="-35" dirty="0">
                <a:solidFill>
                  <a:srgbClr val="003864"/>
                </a:solidFill>
                <a:latin typeface="Verdana"/>
                <a:cs typeface="Verdana"/>
              </a:rPr>
              <a:t> </a:t>
            </a:r>
            <a:r>
              <a:rPr sz="1200" b="1" spc="-60" dirty="0">
                <a:solidFill>
                  <a:srgbClr val="003864"/>
                </a:solidFill>
                <a:latin typeface="Verdana"/>
                <a:cs typeface="Verdana"/>
              </a:rPr>
              <a:t>Gửi</a:t>
            </a:r>
            <a:r>
              <a:rPr sz="1200" b="1" spc="-20" dirty="0">
                <a:solidFill>
                  <a:srgbClr val="003864"/>
                </a:solidFill>
                <a:latin typeface="Verdana"/>
                <a:cs typeface="Verdana"/>
              </a:rPr>
              <a:t> </a:t>
            </a:r>
            <a:r>
              <a:rPr sz="1200" spc="-25" dirty="0">
                <a:solidFill>
                  <a:srgbClr val="003864"/>
                </a:solidFill>
                <a:latin typeface="Verdana"/>
                <a:cs typeface="Verdana"/>
              </a:rPr>
              <a:t>hồ </a:t>
            </a:r>
            <a:r>
              <a:rPr sz="1200" spc="-80" dirty="0">
                <a:solidFill>
                  <a:srgbClr val="003864"/>
                </a:solidFill>
                <a:latin typeface="Verdana"/>
                <a:cs typeface="Verdana"/>
              </a:rPr>
              <a:t>sơ</a:t>
            </a:r>
            <a:r>
              <a:rPr sz="1200" spc="-30" dirty="0">
                <a:solidFill>
                  <a:srgbClr val="003864"/>
                </a:solidFill>
                <a:latin typeface="Verdana"/>
                <a:cs typeface="Verdana"/>
              </a:rPr>
              <a:t> </a:t>
            </a:r>
            <a:r>
              <a:rPr sz="1200" spc="-110" dirty="0">
                <a:solidFill>
                  <a:srgbClr val="003864"/>
                </a:solidFill>
                <a:latin typeface="Verdana"/>
                <a:cs typeface="Verdana"/>
              </a:rPr>
              <a:t>yêu</a:t>
            </a:r>
            <a:r>
              <a:rPr sz="1200" spc="-10" dirty="0">
                <a:solidFill>
                  <a:srgbClr val="003864"/>
                </a:solidFill>
                <a:latin typeface="Verdana"/>
                <a:cs typeface="Verdana"/>
              </a:rPr>
              <a:t> </a:t>
            </a:r>
            <a:r>
              <a:rPr sz="1200" spc="-100" dirty="0">
                <a:solidFill>
                  <a:srgbClr val="003864"/>
                </a:solidFill>
                <a:latin typeface="Verdana"/>
                <a:cs typeface="Verdana"/>
              </a:rPr>
              <a:t>cầu</a:t>
            </a:r>
            <a:r>
              <a:rPr sz="1200" spc="-30" dirty="0">
                <a:solidFill>
                  <a:srgbClr val="003864"/>
                </a:solidFill>
                <a:latin typeface="Verdana"/>
                <a:cs typeface="Verdana"/>
              </a:rPr>
              <a:t> </a:t>
            </a:r>
            <a:r>
              <a:rPr sz="1200" spc="-85" dirty="0">
                <a:solidFill>
                  <a:srgbClr val="003864"/>
                </a:solidFill>
                <a:latin typeface="Verdana"/>
                <a:cs typeface="Verdana"/>
              </a:rPr>
              <a:t>bồi</a:t>
            </a:r>
            <a:r>
              <a:rPr sz="1200" spc="-15" dirty="0">
                <a:solidFill>
                  <a:srgbClr val="003864"/>
                </a:solidFill>
                <a:latin typeface="Verdana"/>
                <a:cs typeface="Verdana"/>
              </a:rPr>
              <a:t> </a:t>
            </a:r>
            <a:r>
              <a:rPr sz="1200" spc="-85" dirty="0">
                <a:solidFill>
                  <a:srgbClr val="003864"/>
                </a:solidFill>
                <a:latin typeface="Verdana"/>
                <a:cs typeface="Verdana"/>
              </a:rPr>
              <a:t>thường</a:t>
            </a:r>
            <a:r>
              <a:rPr sz="1200" spc="-20" dirty="0">
                <a:solidFill>
                  <a:srgbClr val="003864"/>
                </a:solidFill>
                <a:latin typeface="Verdana"/>
                <a:cs typeface="Verdana"/>
              </a:rPr>
              <a:t> </a:t>
            </a:r>
            <a:r>
              <a:rPr sz="1200" spc="-90" dirty="0">
                <a:solidFill>
                  <a:srgbClr val="003864"/>
                </a:solidFill>
                <a:latin typeface="Verdana"/>
                <a:cs typeface="Verdana"/>
              </a:rPr>
              <a:t>đến</a:t>
            </a:r>
            <a:r>
              <a:rPr sz="1200" spc="-15" dirty="0">
                <a:solidFill>
                  <a:srgbClr val="003864"/>
                </a:solidFill>
                <a:latin typeface="Verdana"/>
                <a:cs typeface="Verdana"/>
              </a:rPr>
              <a:t> </a:t>
            </a:r>
            <a:r>
              <a:rPr sz="1200" spc="-20" dirty="0">
                <a:solidFill>
                  <a:srgbClr val="003864"/>
                </a:solidFill>
                <a:latin typeface="Verdana"/>
                <a:cs typeface="Verdana"/>
              </a:rPr>
              <a:t>CTBH</a:t>
            </a:r>
            <a:endParaRPr sz="1200">
              <a:latin typeface="Verdana"/>
              <a:cs typeface="Verdana"/>
            </a:endParaRPr>
          </a:p>
          <a:p>
            <a:pPr>
              <a:lnSpc>
                <a:spcPct val="100000"/>
              </a:lnSpc>
            </a:pPr>
            <a:endParaRPr sz="1200">
              <a:latin typeface="Verdana"/>
              <a:cs typeface="Verdana"/>
            </a:endParaRPr>
          </a:p>
          <a:p>
            <a:pPr>
              <a:lnSpc>
                <a:spcPct val="100000"/>
              </a:lnSpc>
              <a:spcBef>
                <a:spcPts val="229"/>
              </a:spcBef>
            </a:pPr>
            <a:endParaRPr sz="1200">
              <a:latin typeface="Verdana"/>
              <a:cs typeface="Verdana"/>
            </a:endParaRPr>
          </a:p>
          <a:p>
            <a:pPr marL="399415" marR="105410" indent="-387350">
              <a:lnSpc>
                <a:spcPct val="100000"/>
              </a:lnSpc>
            </a:pPr>
            <a:r>
              <a:rPr sz="1200" spc="-105" dirty="0">
                <a:solidFill>
                  <a:srgbClr val="003864"/>
                </a:solidFill>
                <a:latin typeface="Verdana"/>
                <a:cs typeface="Verdana"/>
              </a:rPr>
              <a:t>CTBH</a:t>
            </a:r>
            <a:r>
              <a:rPr sz="1200" spc="-40" dirty="0">
                <a:solidFill>
                  <a:srgbClr val="003864"/>
                </a:solidFill>
                <a:latin typeface="Verdana"/>
                <a:cs typeface="Verdana"/>
              </a:rPr>
              <a:t> </a:t>
            </a:r>
            <a:r>
              <a:rPr sz="1200" b="1" spc="-80" dirty="0">
                <a:solidFill>
                  <a:srgbClr val="003864"/>
                </a:solidFill>
                <a:latin typeface="Verdana"/>
                <a:cs typeface="Verdana"/>
              </a:rPr>
              <a:t>tiếp</a:t>
            </a:r>
            <a:r>
              <a:rPr sz="1200" b="1" spc="-45" dirty="0">
                <a:solidFill>
                  <a:srgbClr val="003864"/>
                </a:solidFill>
                <a:latin typeface="Verdana"/>
                <a:cs typeface="Verdana"/>
              </a:rPr>
              <a:t> </a:t>
            </a:r>
            <a:r>
              <a:rPr sz="1200" b="1" spc="-90" dirty="0">
                <a:solidFill>
                  <a:srgbClr val="003864"/>
                </a:solidFill>
                <a:latin typeface="Verdana"/>
                <a:cs typeface="Verdana"/>
              </a:rPr>
              <a:t>nhận</a:t>
            </a:r>
            <a:r>
              <a:rPr sz="1200" b="1" spc="-65" dirty="0">
                <a:solidFill>
                  <a:srgbClr val="003864"/>
                </a:solidFill>
                <a:latin typeface="Verdana"/>
                <a:cs typeface="Verdana"/>
              </a:rPr>
              <a:t> </a:t>
            </a:r>
            <a:r>
              <a:rPr sz="1200" spc="-70" dirty="0">
                <a:solidFill>
                  <a:srgbClr val="003864"/>
                </a:solidFill>
                <a:latin typeface="Verdana"/>
                <a:cs typeface="Verdana"/>
              </a:rPr>
              <a:t>&amp;</a:t>
            </a:r>
            <a:r>
              <a:rPr sz="1200" spc="-25" dirty="0">
                <a:solidFill>
                  <a:srgbClr val="003864"/>
                </a:solidFill>
                <a:latin typeface="Verdana"/>
                <a:cs typeface="Verdana"/>
              </a:rPr>
              <a:t> </a:t>
            </a:r>
            <a:r>
              <a:rPr sz="1200" b="1" spc="-85" dirty="0">
                <a:solidFill>
                  <a:srgbClr val="003864"/>
                </a:solidFill>
                <a:latin typeface="Verdana"/>
                <a:cs typeface="Verdana"/>
              </a:rPr>
              <a:t>thông</a:t>
            </a:r>
            <a:r>
              <a:rPr sz="1200" b="1" spc="-70" dirty="0">
                <a:solidFill>
                  <a:srgbClr val="003864"/>
                </a:solidFill>
                <a:latin typeface="Verdana"/>
                <a:cs typeface="Verdana"/>
              </a:rPr>
              <a:t> </a:t>
            </a:r>
            <a:r>
              <a:rPr sz="1200" b="1" spc="-95" dirty="0">
                <a:solidFill>
                  <a:srgbClr val="003864"/>
                </a:solidFill>
                <a:latin typeface="Verdana"/>
                <a:cs typeface="Verdana"/>
              </a:rPr>
              <a:t>báo</a:t>
            </a:r>
            <a:r>
              <a:rPr sz="1200" b="1" spc="-50" dirty="0">
                <a:solidFill>
                  <a:srgbClr val="003864"/>
                </a:solidFill>
                <a:latin typeface="Verdana"/>
                <a:cs typeface="Verdana"/>
              </a:rPr>
              <a:t> </a:t>
            </a:r>
            <a:r>
              <a:rPr sz="1200" spc="-110" dirty="0">
                <a:solidFill>
                  <a:srgbClr val="003864"/>
                </a:solidFill>
                <a:latin typeface="Verdana"/>
                <a:cs typeface="Verdana"/>
              </a:rPr>
              <a:t>nhận</a:t>
            </a:r>
            <a:r>
              <a:rPr sz="1200" spc="-5" dirty="0">
                <a:solidFill>
                  <a:srgbClr val="003864"/>
                </a:solidFill>
                <a:latin typeface="Verdana"/>
                <a:cs typeface="Verdana"/>
              </a:rPr>
              <a:t> </a:t>
            </a:r>
            <a:r>
              <a:rPr sz="1200" spc="-95" dirty="0">
                <a:solidFill>
                  <a:srgbClr val="003864"/>
                </a:solidFill>
                <a:latin typeface="Verdana"/>
                <a:cs typeface="Verdana"/>
              </a:rPr>
              <a:t>hồ</a:t>
            </a:r>
            <a:r>
              <a:rPr sz="1200" spc="-35" dirty="0">
                <a:solidFill>
                  <a:srgbClr val="003864"/>
                </a:solidFill>
                <a:latin typeface="Verdana"/>
                <a:cs typeface="Verdana"/>
              </a:rPr>
              <a:t> </a:t>
            </a:r>
            <a:r>
              <a:rPr sz="1200" spc="-25" dirty="0">
                <a:solidFill>
                  <a:srgbClr val="003864"/>
                </a:solidFill>
                <a:latin typeface="Verdana"/>
                <a:cs typeface="Verdana"/>
              </a:rPr>
              <a:t>sơ </a:t>
            </a:r>
            <a:r>
              <a:rPr sz="1200" spc="-90" dirty="0">
                <a:solidFill>
                  <a:srgbClr val="003864"/>
                </a:solidFill>
                <a:latin typeface="Verdana"/>
                <a:cs typeface="Verdana"/>
              </a:rPr>
              <a:t>cho</a:t>
            </a:r>
            <a:r>
              <a:rPr sz="1200" spc="-30" dirty="0">
                <a:solidFill>
                  <a:srgbClr val="003864"/>
                </a:solidFill>
                <a:latin typeface="Verdana"/>
                <a:cs typeface="Verdana"/>
              </a:rPr>
              <a:t> </a:t>
            </a:r>
            <a:r>
              <a:rPr sz="1200" spc="-110" dirty="0">
                <a:solidFill>
                  <a:srgbClr val="003864"/>
                </a:solidFill>
                <a:latin typeface="Verdana"/>
                <a:cs typeface="Verdana"/>
              </a:rPr>
              <a:t>NĐBH</a:t>
            </a:r>
            <a:r>
              <a:rPr sz="1200" spc="-20" dirty="0">
                <a:solidFill>
                  <a:srgbClr val="003864"/>
                </a:solidFill>
                <a:latin typeface="Verdana"/>
                <a:cs typeface="Verdana"/>
              </a:rPr>
              <a:t> </a:t>
            </a:r>
            <a:r>
              <a:rPr sz="1200" spc="-95" dirty="0">
                <a:solidFill>
                  <a:srgbClr val="003864"/>
                </a:solidFill>
                <a:latin typeface="Verdana"/>
                <a:cs typeface="Verdana"/>
              </a:rPr>
              <a:t>trong</a:t>
            </a:r>
            <a:r>
              <a:rPr sz="1200" spc="-10" dirty="0">
                <a:solidFill>
                  <a:srgbClr val="003864"/>
                </a:solidFill>
                <a:latin typeface="Verdana"/>
                <a:cs typeface="Verdana"/>
              </a:rPr>
              <a:t> </a:t>
            </a:r>
            <a:r>
              <a:rPr sz="1200" spc="-105" dirty="0">
                <a:solidFill>
                  <a:srgbClr val="003864"/>
                </a:solidFill>
                <a:latin typeface="Verdana"/>
                <a:cs typeface="Verdana"/>
              </a:rPr>
              <a:t>vòng</a:t>
            </a:r>
            <a:r>
              <a:rPr sz="1200" spc="-20" dirty="0">
                <a:solidFill>
                  <a:srgbClr val="003864"/>
                </a:solidFill>
                <a:latin typeface="Verdana"/>
                <a:cs typeface="Verdana"/>
              </a:rPr>
              <a:t> </a:t>
            </a:r>
            <a:r>
              <a:rPr sz="1200" b="1" spc="-100" dirty="0">
                <a:solidFill>
                  <a:srgbClr val="003864"/>
                </a:solidFill>
                <a:latin typeface="Verdana"/>
                <a:cs typeface="Verdana"/>
              </a:rPr>
              <a:t>03</a:t>
            </a:r>
            <a:r>
              <a:rPr sz="1200" b="1" spc="-35" dirty="0">
                <a:solidFill>
                  <a:srgbClr val="003864"/>
                </a:solidFill>
                <a:latin typeface="Verdana"/>
                <a:cs typeface="Verdana"/>
              </a:rPr>
              <a:t> </a:t>
            </a:r>
            <a:r>
              <a:rPr sz="1200" b="1" spc="-20" dirty="0">
                <a:solidFill>
                  <a:srgbClr val="003864"/>
                </a:solidFill>
                <a:latin typeface="Verdana"/>
                <a:cs typeface="Verdana"/>
              </a:rPr>
              <a:t>ngày</a:t>
            </a:r>
            <a:endParaRPr sz="1200">
              <a:latin typeface="Verdana"/>
              <a:cs typeface="Verdana"/>
            </a:endParaRPr>
          </a:p>
        </p:txBody>
      </p:sp>
      <p:sp>
        <p:nvSpPr>
          <p:cNvPr id="23" name="object 23"/>
          <p:cNvSpPr/>
          <p:nvPr/>
        </p:nvSpPr>
        <p:spPr>
          <a:xfrm>
            <a:off x="7557208" y="3458595"/>
            <a:ext cx="20955" cy="295275"/>
          </a:xfrm>
          <a:custGeom>
            <a:avLst/>
            <a:gdLst/>
            <a:ahLst/>
            <a:cxnLst/>
            <a:rect l="l" t="t" r="r" b="b"/>
            <a:pathLst>
              <a:path w="20954" h="295275">
                <a:moveTo>
                  <a:pt x="20358" y="0"/>
                </a:moveTo>
                <a:lnTo>
                  <a:pt x="0" y="0"/>
                </a:lnTo>
                <a:lnTo>
                  <a:pt x="0" y="294972"/>
                </a:lnTo>
                <a:lnTo>
                  <a:pt x="20358" y="294972"/>
                </a:lnTo>
                <a:lnTo>
                  <a:pt x="20358" y="0"/>
                </a:lnTo>
                <a:close/>
              </a:path>
            </a:pathLst>
          </a:custGeom>
          <a:solidFill>
            <a:srgbClr val="17316D"/>
          </a:solidFill>
        </p:spPr>
        <p:txBody>
          <a:bodyPr wrap="square" lIns="0" tIns="0" rIns="0" bIns="0" rtlCol="0"/>
          <a:lstStyle/>
          <a:p>
            <a:endParaRPr/>
          </a:p>
        </p:txBody>
      </p:sp>
      <p:grpSp>
        <p:nvGrpSpPr>
          <p:cNvPr id="24" name="object 24"/>
          <p:cNvGrpSpPr/>
          <p:nvPr/>
        </p:nvGrpSpPr>
        <p:grpSpPr>
          <a:xfrm>
            <a:off x="7286244" y="3441653"/>
            <a:ext cx="291465" cy="333375"/>
            <a:chOff x="7286244" y="3441653"/>
            <a:chExt cx="291465" cy="333375"/>
          </a:xfrm>
        </p:grpSpPr>
        <p:sp>
          <p:nvSpPr>
            <p:cNvPr id="25" name="object 25"/>
            <p:cNvSpPr/>
            <p:nvPr/>
          </p:nvSpPr>
          <p:spPr>
            <a:xfrm>
              <a:off x="7286244" y="3441661"/>
              <a:ext cx="291465" cy="333375"/>
            </a:xfrm>
            <a:custGeom>
              <a:avLst/>
              <a:gdLst/>
              <a:ahLst/>
              <a:cxnLst/>
              <a:rect l="l" t="t" r="r" b="b"/>
              <a:pathLst>
                <a:path w="291465" h="333375">
                  <a:moveTo>
                    <a:pt x="291312" y="0"/>
                  </a:moveTo>
                  <a:lnTo>
                    <a:pt x="0" y="0"/>
                  </a:lnTo>
                  <a:lnTo>
                    <a:pt x="0" y="16598"/>
                  </a:lnTo>
                  <a:lnTo>
                    <a:pt x="0" y="311581"/>
                  </a:lnTo>
                  <a:lnTo>
                    <a:pt x="0" y="328180"/>
                  </a:lnTo>
                  <a:lnTo>
                    <a:pt x="241" y="328180"/>
                  </a:lnTo>
                  <a:lnTo>
                    <a:pt x="241" y="329463"/>
                  </a:lnTo>
                  <a:lnTo>
                    <a:pt x="2349" y="329463"/>
                  </a:lnTo>
                  <a:lnTo>
                    <a:pt x="2349" y="333286"/>
                  </a:lnTo>
                  <a:lnTo>
                    <a:pt x="289267" y="333286"/>
                  </a:lnTo>
                  <a:lnTo>
                    <a:pt x="289267" y="329463"/>
                  </a:lnTo>
                  <a:lnTo>
                    <a:pt x="291312" y="329463"/>
                  </a:lnTo>
                  <a:lnTo>
                    <a:pt x="291312" y="328180"/>
                  </a:lnTo>
                  <a:lnTo>
                    <a:pt x="291312" y="311581"/>
                  </a:lnTo>
                  <a:lnTo>
                    <a:pt x="20358" y="311581"/>
                  </a:lnTo>
                  <a:lnTo>
                    <a:pt x="20358" y="16598"/>
                  </a:lnTo>
                  <a:lnTo>
                    <a:pt x="291312" y="16598"/>
                  </a:lnTo>
                  <a:lnTo>
                    <a:pt x="291312" y="0"/>
                  </a:lnTo>
                  <a:close/>
                </a:path>
              </a:pathLst>
            </a:custGeom>
            <a:solidFill>
              <a:srgbClr val="17316D"/>
            </a:solidFill>
          </p:spPr>
          <p:txBody>
            <a:bodyPr wrap="square" lIns="0" tIns="0" rIns="0" bIns="0" rtlCol="0"/>
            <a:lstStyle/>
            <a:p>
              <a:endParaRPr/>
            </a:p>
          </p:txBody>
        </p:sp>
        <p:pic>
          <p:nvPicPr>
            <p:cNvPr id="26" name="object 26"/>
            <p:cNvPicPr/>
            <p:nvPr/>
          </p:nvPicPr>
          <p:blipFill>
            <a:blip r:embed="rId4" cstate="print"/>
            <a:stretch>
              <a:fillRect/>
            </a:stretch>
          </p:blipFill>
          <p:spPr>
            <a:xfrm>
              <a:off x="7358292" y="3551907"/>
              <a:ext cx="148008" cy="106763"/>
            </a:xfrm>
            <a:prstGeom prst="rect">
              <a:avLst/>
            </a:prstGeom>
          </p:spPr>
        </p:pic>
      </p:grpSp>
      <p:sp>
        <p:nvSpPr>
          <p:cNvPr id="27" name="object 27"/>
          <p:cNvSpPr txBox="1"/>
          <p:nvPr/>
        </p:nvSpPr>
        <p:spPr>
          <a:xfrm>
            <a:off x="8752713" y="4127122"/>
            <a:ext cx="2219325" cy="762000"/>
          </a:xfrm>
          <a:prstGeom prst="rect">
            <a:avLst/>
          </a:prstGeom>
        </p:spPr>
        <p:txBody>
          <a:bodyPr vert="horz" wrap="square" lIns="0" tIns="53975" rIns="0" bIns="0" rtlCol="0">
            <a:spAutoFit/>
          </a:bodyPr>
          <a:lstStyle/>
          <a:p>
            <a:pPr marL="290195">
              <a:lnSpc>
                <a:spcPct val="100000"/>
              </a:lnSpc>
              <a:spcBef>
                <a:spcPts val="425"/>
              </a:spcBef>
            </a:pPr>
            <a:r>
              <a:rPr sz="2000" b="1" spc="-20" dirty="0">
                <a:solidFill>
                  <a:srgbClr val="001F5F"/>
                </a:solidFill>
                <a:latin typeface="Verdana"/>
                <a:cs typeface="Verdana"/>
              </a:rPr>
              <a:t>CTBH</a:t>
            </a:r>
            <a:endParaRPr sz="2000">
              <a:latin typeface="Verdana"/>
              <a:cs typeface="Verdana"/>
            </a:endParaRPr>
          </a:p>
          <a:p>
            <a:pPr marL="12700">
              <a:lnSpc>
                <a:spcPct val="100000"/>
              </a:lnSpc>
              <a:spcBef>
                <a:spcPts val="190"/>
              </a:spcBef>
            </a:pPr>
            <a:r>
              <a:rPr sz="1200" spc="-85" dirty="0">
                <a:solidFill>
                  <a:srgbClr val="003864"/>
                </a:solidFill>
                <a:latin typeface="Verdana"/>
                <a:cs typeface="Verdana"/>
              </a:rPr>
              <a:t>Gởi</a:t>
            </a:r>
            <a:r>
              <a:rPr sz="1200" spc="-30" dirty="0">
                <a:solidFill>
                  <a:srgbClr val="003864"/>
                </a:solidFill>
                <a:latin typeface="Verdana"/>
                <a:cs typeface="Verdana"/>
              </a:rPr>
              <a:t> </a:t>
            </a:r>
            <a:r>
              <a:rPr sz="1200" spc="-95" dirty="0">
                <a:solidFill>
                  <a:srgbClr val="003864"/>
                </a:solidFill>
                <a:latin typeface="Verdana"/>
                <a:cs typeface="Verdana"/>
              </a:rPr>
              <a:t>thông</a:t>
            </a:r>
            <a:r>
              <a:rPr sz="1200" dirty="0">
                <a:solidFill>
                  <a:srgbClr val="003864"/>
                </a:solidFill>
                <a:latin typeface="Verdana"/>
                <a:cs typeface="Verdana"/>
              </a:rPr>
              <a:t> </a:t>
            </a:r>
            <a:r>
              <a:rPr sz="1200" spc="-100" dirty="0">
                <a:solidFill>
                  <a:srgbClr val="003864"/>
                </a:solidFill>
                <a:latin typeface="Verdana"/>
                <a:cs typeface="Verdana"/>
              </a:rPr>
              <a:t>báo</a:t>
            </a:r>
            <a:r>
              <a:rPr sz="1200" spc="-30" dirty="0">
                <a:solidFill>
                  <a:srgbClr val="003864"/>
                </a:solidFill>
                <a:latin typeface="Verdana"/>
                <a:cs typeface="Verdana"/>
              </a:rPr>
              <a:t> </a:t>
            </a:r>
            <a:r>
              <a:rPr sz="1200" spc="-85" dirty="0">
                <a:solidFill>
                  <a:srgbClr val="003864"/>
                </a:solidFill>
                <a:latin typeface="Verdana"/>
                <a:cs typeface="Verdana"/>
              </a:rPr>
              <a:t>bổ</a:t>
            </a:r>
            <a:r>
              <a:rPr sz="1200" spc="-20" dirty="0">
                <a:solidFill>
                  <a:srgbClr val="003864"/>
                </a:solidFill>
                <a:latin typeface="Verdana"/>
                <a:cs typeface="Verdana"/>
              </a:rPr>
              <a:t> </a:t>
            </a:r>
            <a:r>
              <a:rPr sz="1200" spc="-105" dirty="0">
                <a:solidFill>
                  <a:srgbClr val="003864"/>
                </a:solidFill>
                <a:latin typeface="Verdana"/>
                <a:cs typeface="Verdana"/>
              </a:rPr>
              <a:t>sung</a:t>
            </a:r>
            <a:r>
              <a:rPr sz="1200" spc="-15" dirty="0">
                <a:solidFill>
                  <a:srgbClr val="003864"/>
                </a:solidFill>
                <a:latin typeface="Verdana"/>
                <a:cs typeface="Verdana"/>
              </a:rPr>
              <a:t> </a:t>
            </a:r>
            <a:r>
              <a:rPr sz="1200" spc="-95" dirty="0">
                <a:solidFill>
                  <a:srgbClr val="003864"/>
                </a:solidFill>
                <a:latin typeface="Verdana"/>
                <a:cs typeface="Verdana"/>
              </a:rPr>
              <a:t>chứng</a:t>
            </a:r>
            <a:r>
              <a:rPr sz="1200" spc="-25" dirty="0">
                <a:solidFill>
                  <a:srgbClr val="003864"/>
                </a:solidFill>
                <a:latin typeface="Verdana"/>
                <a:cs typeface="Verdana"/>
              </a:rPr>
              <a:t> từ</a:t>
            </a:r>
            <a:endParaRPr sz="1200">
              <a:latin typeface="Verdana"/>
              <a:cs typeface="Verdana"/>
            </a:endParaRPr>
          </a:p>
          <a:p>
            <a:pPr marL="12700">
              <a:lnSpc>
                <a:spcPct val="100000"/>
              </a:lnSpc>
            </a:pPr>
            <a:r>
              <a:rPr sz="1200" b="1" spc="-85" dirty="0">
                <a:solidFill>
                  <a:srgbClr val="003864"/>
                </a:solidFill>
                <a:latin typeface="Verdana"/>
                <a:cs typeface="Verdana"/>
              </a:rPr>
              <a:t>trong</a:t>
            </a:r>
            <a:r>
              <a:rPr sz="1200" b="1" spc="-65" dirty="0">
                <a:solidFill>
                  <a:srgbClr val="003864"/>
                </a:solidFill>
                <a:latin typeface="Verdana"/>
                <a:cs typeface="Verdana"/>
              </a:rPr>
              <a:t> </a:t>
            </a:r>
            <a:r>
              <a:rPr sz="1200" b="1" spc="-90" dirty="0">
                <a:solidFill>
                  <a:srgbClr val="003864"/>
                </a:solidFill>
                <a:latin typeface="Verdana"/>
                <a:cs typeface="Verdana"/>
              </a:rPr>
              <a:t>vòng</a:t>
            </a:r>
            <a:r>
              <a:rPr sz="1200" b="1" spc="-65" dirty="0">
                <a:solidFill>
                  <a:srgbClr val="003864"/>
                </a:solidFill>
                <a:latin typeface="Verdana"/>
                <a:cs typeface="Verdana"/>
              </a:rPr>
              <a:t> </a:t>
            </a:r>
            <a:r>
              <a:rPr sz="1200" b="1" spc="-100" dirty="0">
                <a:solidFill>
                  <a:srgbClr val="003864"/>
                </a:solidFill>
                <a:latin typeface="Verdana"/>
                <a:cs typeface="Verdana"/>
              </a:rPr>
              <a:t>05</a:t>
            </a:r>
            <a:r>
              <a:rPr sz="1200" b="1" spc="-60" dirty="0">
                <a:solidFill>
                  <a:srgbClr val="003864"/>
                </a:solidFill>
                <a:latin typeface="Verdana"/>
                <a:cs typeface="Verdana"/>
              </a:rPr>
              <a:t> </a:t>
            </a:r>
            <a:r>
              <a:rPr sz="1200" b="1" spc="-90" dirty="0">
                <a:solidFill>
                  <a:srgbClr val="003864"/>
                </a:solidFill>
                <a:latin typeface="Verdana"/>
                <a:cs typeface="Verdana"/>
              </a:rPr>
              <a:t>ngày</a:t>
            </a:r>
            <a:r>
              <a:rPr sz="1200" b="1" spc="-70" dirty="0">
                <a:solidFill>
                  <a:srgbClr val="003864"/>
                </a:solidFill>
                <a:latin typeface="Verdana"/>
                <a:cs typeface="Verdana"/>
              </a:rPr>
              <a:t> </a:t>
            </a:r>
            <a:r>
              <a:rPr sz="1200" b="1" spc="-100" dirty="0">
                <a:solidFill>
                  <a:srgbClr val="003864"/>
                </a:solidFill>
                <a:latin typeface="Verdana"/>
                <a:cs typeface="Verdana"/>
              </a:rPr>
              <a:t>làm</a:t>
            </a:r>
            <a:r>
              <a:rPr sz="1200" b="1" spc="-45" dirty="0">
                <a:solidFill>
                  <a:srgbClr val="003864"/>
                </a:solidFill>
                <a:latin typeface="Verdana"/>
                <a:cs typeface="Verdana"/>
              </a:rPr>
              <a:t> </a:t>
            </a:r>
            <a:r>
              <a:rPr sz="1200" b="1" spc="-20" dirty="0">
                <a:solidFill>
                  <a:srgbClr val="003864"/>
                </a:solidFill>
                <a:latin typeface="Verdana"/>
                <a:cs typeface="Verdana"/>
              </a:rPr>
              <a:t>việc</a:t>
            </a:r>
            <a:endParaRPr sz="1200">
              <a:latin typeface="Verdana"/>
              <a:cs typeface="Verdana"/>
            </a:endParaRPr>
          </a:p>
        </p:txBody>
      </p:sp>
      <p:grpSp>
        <p:nvGrpSpPr>
          <p:cNvPr id="28" name="object 28"/>
          <p:cNvGrpSpPr/>
          <p:nvPr/>
        </p:nvGrpSpPr>
        <p:grpSpPr>
          <a:xfrm>
            <a:off x="815339" y="3503676"/>
            <a:ext cx="8531860" cy="2333625"/>
            <a:chOff x="815339" y="3503676"/>
            <a:chExt cx="8531860" cy="2333625"/>
          </a:xfrm>
        </p:grpSpPr>
        <p:pic>
          <p:nvPicPr>
            <p:cNvPr id="29" name="object 29"/>
            <p:cNvPicPr/>
            <p:nvPr/>
          </p:nvPicPr>
          <p:blipFill>
            <a:blip r:embed="rId5" cstate="print"/>
            <a:stretch>
              <a:fillRect/>
            </a:stretch>
          </p:blipFill>
          <p:spPr>
            <a:xfrm>
              <a:off x="8397239" y="4549140"/>
              <a:ext cx="275844" cy="275844"/>
            </a:xfrm>
            <a:prstGeom prst="rect">
              <a:avLst/>
            </a:prstGeom>
          </p:spPr>
        </p:pic>
        <p:pic>
          <p:nvPicPr>
            <p:cNvPr id="30" name="object 30"/>
            <p:cNvPicPr/>
            <p:nvPr/>
          </p:nvPicPr>
          <p:blipFill>
            <a:blip r:embed="rId6" cstate="print"/>
            <a:stretch>
              <a:fillRect/>
            </a:stretch>
          </p:blipFill>
          <p:spPr>
            <a:xfrm>
              <a:off x="8435339" y="5081016"/>
              <a:ext cx="219455" cy="249935"/>
            </a:xfrm>
            <a:prstGeom prst="rect">
              <a:avLst/>
            </a:prstGeom>
          </p:spPr>
        </p:pic>
        <p:sp>
          <p:nvSpPr>
            <p:cNvPr id="31" name="object 31"/>
            <p:cNvSpPr/>
            <p:nvPr/>
          </p:nvSpPr>
          <p:spPr>
            <a:xfrm>
              <a:off x="8435339" y="5081016"/>
              <a:ext cx="219710" cy="250190"/>
            </a:xfrm>
            <a:custGeom>
              <a:avLst/>
              <a:gdLst/>
              <a:ahLst/>
              <a:cxnLst/>
              <a:rect l="l" t="t" r="r" b="b"/>
              <a:pathLst>
                <a:path w="219709" h="250189">
                  <a:moveTo>
                    <a:pt x="211581" y="0"/>
                  </a:moveTo>
                  <a:lnTo>
                    <a:pt x="7874" y="0"/>
                  </a:lnTo>
                  <a:lnTo>
                    <a:pt x="3555" y="0"/>
                  </a:lnTo>
                  <a:lnTo>
                    <a:pt x="0" y="3555"/>
                  </a:lnTo>
                  <a:lnTo>
                    <a:pt x="0" y="7746"/>
                  </a:lnTo>
                  <a:lnTo>
                    <a:pt x="0" y="242061"/>
                  </a:lnTo>
                  <a:lnTo>
                    <a:pt x="0" y="246379"/>
                  </a:lnTo>
                  <a:lnTo>
                    <a:pt x="3555" y="249935"/>
                  </a:lnTo>
                  <a:lnTo>
                    <a:pt x="7874" y="249935"/>
                  </a:lnTo>
                  <a:lnTo>
                    <a:pt x="211581" y="249935"/>
                  </a:lnTo>
                  <a:lnTo>
                    <a:pt x="215900" y="249935"/>
                  </a:lnTo>
                  <a:lnTo>
                    <a:pt x="219455" y="246379"/>
                  </a:lnTo>
                  <a:lnTo>
                    <a:pt x="219455" y="242061"/>
                  </a:lnTo>
                  <a:lnTo>
                    <a:pt x="219455" y="7746"/>
                  </a:lnTo>
                  <a:lnTo>
                    <a:pt x="219455" y="3555"/>
                  </a:lnTo>
                  <a:lnTo>
                    <a:pt x="215900" y="0"/>
                  </a:lnTo>
                  <a:lnTo>
                    <a:pt x="211581" y="0"/>
                  </a:lnTo>
                  <a:close/>
                </a:path>
              </a:pathLst>
            </a:custGeom>
            <a:ln w="6096">
              <a:solidFill>
                <a:srgbClr val="009DDF"/>
              </a:solidFill>
            </a:ln>
          </p:spPr>
          <p:txBody>
            <a:bodyPr wrap="square" lIns="0" tIns="0" rIns="0" bIns="0" rtlCol="0"/>
            <a:lstStyle/>
            <a:p>
              <a:endParaRPr/>
            </a:p>
          </p:txBody>
        </p:sp>
        <p:pic>
          <p:nvPicPr>
            <p:cNvPr id="32" name="object 32"/>
            <p:cNvPicPr/>
            <p:nvPr/>
          </p:nvPicPr>
          <p:blipFill>
            <a:blip r:embed="rId7" cstate="print"/>
            <a:stretch>
              <a:fillRect/>
            </a:stretch>
          </p:blipFill>
          <p:spPr>
            <a:xfrm>
              <a:off x="8447912" y="5093589"/>
              <a:ext cx="194310" cy="224790"/>
            </a:xfrm>
            <a:prstGeom prst="rect">
              <a:avLst/>
            </a:prstGeom>
          </p:spPr>
        </p:pic>
        <p:pic>
          <p:nvPicPr>
            <p:cNvPr id="33" name="object 33"/>
            <p:cNvPicPr/>
            <p:nvPr/>
          </p:nvPicPr>
          <p:blipFill>
            <a:blip r:embed="rId8" cstate="print"/>
            <a:stretch>
              <a:fillRect/>
            </a:stretch>
          </p:blipFill>
          <p:spPr>
            <a:xfrm>
              <a:off x="815339" y="4535424"/>
              <a:ext cx="289559" cy="289560"/>
            </a:xfrm>
            <a:prstGeom prst="rect">
              <a:avLst/>
            </a:prstGeom>
          </p:spPr>
        </p:pic>
        <p:pic>
          <p:nvPicPr>
            <p:cNvPr id="34" name="object 34"/>
            <p:cNvPicPr/>
            <p:nvPr/>
          </p:nvPicPr>
          <p:blipFill>
            <a:blip r:embed="rId9" cstate="print"/>
            <a:stretch>
              <a:fillRect/>
            </a:stretch>
          </p:blipFill>
          <p:spPr>
            <a:xfrm>
              <a:off x="815339" y="5259324"/>
              <a:ext cx="304800" cy="304800"/>
            </a:xfrm>
            <a:prstGeom prst="rect">
              <a:avLst/>
            </a:prstGeom>
          </p:spPr>
        </p:pic>
        <p:sp>
          <p:nvSpPr>
            <p:cNvPr id="35" name="object 35"/>
            <p:cNvSpPr/>
            <p:nvPr/>
          </p:nvSpPr>
          <p:spPr>
            <a:xfrm>
              <a:off x="6896099" y="5074539"/>
              <a:ext cx="1229360" cy="76200"/>
            </a:xfrm>
            <a:custGeom>
              <a:avLst/>
              <a:gdLst/>
              <a:ahLst/>
              <a:cxnLst/>
              <a:rect l="l" t="t" r="r" b="b"/>
              <a:pathLst>
                <a:path w="1229359" h="76200">
                  <a:moveTo>
                    <a:pt x="1153138" y="44529"/>
                  </a:moveTo>
                  <a:lnTo>
                    <a:pt x="1153032" y="76200"/>
                  </a:lnTo>
                  <a:lnTo>
                    <a:pt x="1216809" y="44577"/>
                  </a:lnTo>
                  <a:lnTo>
                    <a:pt x="1165859" y="44577"/>
                  </a:lnTo>
                  <a:lnTo>
                    <a:pt x="1153138" y="44529"/>
                  </a:lnTo>
                  <a:close/>
                </a:path>
                <a:path w="1229359" h="76200">
                  <a:moveTo>
                    <a:pt x="1153180" y="31830"/>
                  </a:moveTo>
                  <a:lnTo>
                    <a:pt x="1153138" y="44529"/>
                  </a:lnTo>
                  <a:lnTo>
                    <a:pt x="1165859" y="44577"/>
                  </a:lnTo>
                  <a:lnTo>
                    <a:pt x="1165859" y="31877"/>
                  </a:lnTo>
                  <a:lnTo>
                    <a:pt x="1153180" y="31830"/>
                  </a:lnTo>
                  <a:close/>
                </a:path>
                <a:path w="1229359" h="76200">
                  <a:moveTo>
                    <a:pt x="1153286" y="0"/>
                  </a:moveTo>
                  <a:lnTo>
                    <a:pt x="1153180" y="31830"/>
                  </a:lnTo>
                  <a:lnTo>
                    <a:pt x="1165859" y="31877"/>
                  </a:lnTo>
                  <a:lnTo>
                    <a:pt x="1165859" y="44577"/>
                  </a:lnTo>
                  <a:lnTo>
                    <a:pt x="1216809" y="44577"/>
                  </a:lnTo>
                  <a:lnTo>
                    <a:pt x="1229359" y="38354"/>
                  </a:lnTo>
                  <a:lnTo>
                    <a:pt x="1153286" y="0"/>
                  </a:lnTo>
                  <a:close/>
                </a:path>
                <a:path w="1229359" h="76200">
                  <a:moveTo>
                    <a:pt x="0" y="27559"/>
                  </a:moveTo>
                  <a:lnTo>
                    <a:pt x="0" y="40259"/>
                  </a:lnTo>
                  <a:lnTo>
                    <a:pt x="1153138" y="44529"/>
                  </a:lnTo>
                  <a:lnTo>
                    <a:pt x="1153180" y="31830"/>
                  </a:lnTo>
                  <a:lnTo>
                    <a:pt x="0" y="27559"/>
                  </a:lnTo>
                  <a:close/>
                </a:path>
              </a:pathLst>
            </a:custGeom>
            <a:solidFill>
              <a:srgbClr val="009DDF"/>
            </a:solidFill>
          </p:spPr>
          <p:txBody>
            <a:bodyPr wrap="square" lIns="0" tIns="0" rIns="0" bIns="0" rtlCol="0"/>
            <a:lstStyle/>
            <a:p>
              <a:endParaRPr/>
            </a:p>
          </p:txBody>
        </p:sp>
        <p:pic>
          <p:nvPicPr>
            <p:cNvPr id="36" name="object 36"/>
            <p:cNvPicPr/>
            <p:nvPr/>
          </p:nvPicPr>
          <p:blipFill>
            <a:blip r:embed="rId10" cstate="print"/>
            <a:stretch>
              <a:fillRect/>
            </a:stretch>
          </p:blipFill>
          <p:spPr>
            <a:xfrm>
              <a:off x="8432292" y="5583936"/>
              <a:ext cx="222503" cy="252983"/>
            </a:xfrm>
            <a:prstGeom prst="rect">
              <a:avLst/>
            </a:prstGeom>
          </p:spPr>
        </p:pic>
        <p:sp>
          <p:nvSpPr>
            <p:cNvPr id="37" name="object 37"/>
            <p:cNvSpPr/>
            <p:nvPr/>
          </p:nvSpPr>
          <p:spPr>
            <a:xfrm>
              <a:off x="4049267" y="5073142"/>
              <a:ext cx="1445895" cy="76200"/>
            </a:xfrm>
            <a:custGeom>
              <a:avLst/>
              <a:gdLst/>
              <a:ahLst/>
              <a:cxnLst/>
              <a:rect l="l" t="t" r="r" b="b"/>
              <a:pathLst>
                <a:path w="1445895" h="76200">
                  <a:moveTo>
                    <a:pt x="76073" y="0"/>
                  </a:moveTo>
                  <a:lnTo>
                    <a:pt x="0" y="38226"/>
                  </a:lnTo>
                  <a:lnTo>
                    <a:pt x="76327" y="76199"/>
                  </a:lnTo>
                  <a:lnTo>
                    <a:pt x="76221" y="44449"/>
                  </a:lnTo>
                  <a:lnTo>
                    <a:pt x="63500" y="44449"/>
                  </a:lnTo>
                  <a:lnTo>
                    <a:pt x="63500" y="31749"/>
                  </a:lnTo>
                  <a:lnTo>
                    <a:pt x="76178" y="31724"/>
                  </a:lnTo>
                  <a:lnTo>
                    <a:pt x="76073" y="0"/>
                  </a:lnTo>
                  <a:close/>
                </a:path>
                <a:path w="1445895" h="76200">
                  <a:moveTo>
                    <a:pt x="76178" y="31724"/>
                  </a:moveTo>
                  <a:lnTo>
                    <a:pt x="63500" y="31749"/>
                  </a:lnTo>
                  <a:lnTo>
                    <a:pt x="63500" y="44449"/>
                  </a:lnTo>
                  <a:lnTo>
                    <a:pt x="76221" y="44424"/>
                  </a:lnTo>
                  <a:lnTo>
                    <a:pt x="76178" y="31724"/>
                  </a:lnTo>
                  <a:close/>
                </a:path>
                <a:path w="1445895" h="76200">
                  <a:moveTo>
                    <a:pt x="76221" y="44424"/>
                  </a:moveTo>
                  <a:lnTo>
                    <a:pt x="63500" y="44449"/>
                  </a:lnTo>
                  <a:lnTo>
                    <a:pt x="76221" y="44449"/>
                  </a:lnTo>
                  <a:close/>
                </a:path>
                <a:path w="1445895" h="76200">
                  <a:moveTo>
                    <a:pt x="1445895" y="28955"/>
                  </a:moveTo>
                  <a:lnTo>
                    <a:pt x="76178" y="31724"/>
                  </a:lnTo>
                  <a:lnTo>
                    <a:pt x="76221" y="44424"/>
                  </a:lnTo>
                  <a:lnTo>
                    <a:pt x="1445895" y="41655"/>
                  </a:lnTo>
                  <a:lnTo>
                    <a:pt x="1445895" y="28955"/>
                  </a:lnTo>
                  <a:close/>
                </a:path>
              </a:pathLst>
            </a:custGeom>
            <a:solidFill>
              <a:srgbClr val="009DDF"/>
            </a:solidFill>
          </p:spPr>
          <p:txBody>
            <a:bodyPr wrap="square" lIns="0" tIns="0" rIns="0" bIns="0" rtlCol="0"/>
            <a:lstStyle/>
            <a:p>
              <a:endParaRPr/>
            </a:p>
          </p:txBody>
        </p:sp>
        <p:pic>
          <p:nvPicPr>
            <p:cNvPr id="38" name="object 38"/>
            <p:cNvPicPr/>
            <p:nvPr/>
          </p:nvPicPr>
          <p:blipFill>
            <a:blip r:embed="rId11" cstate="print"/>
            <a:stretch>
              <a:fillRect/>
            </a:stretch>
          </p:blipFill>
          <p:spPr>
            <a:xfrm>
              <a:off x="8755380" y="3503676"/>
              <a:ext cx="591312" cy="591312"/>
            </a:xfrm>
            <a:prstGeom prst="rect">
              <a:avLst/>
            </a:prstGeom>
          </p:spPr>
        </p:pic>
      </p:grpSp>
      <p:sp>
        <p:nvSpPr>
          <p:cNvPr id="39" name="object 39"/>
          <p:cNvSpPr txBox="1"/>
          <p:nvPr/>
        </p:nvSpPr>
        <p:spPr>
          <a:xfrm>
            <a:off x="1424432" y="5250941"/>
            <a:ext cx="2306955" cy="574675"/>
          </a:xfrm>
          <a:prstGeom prst="rect">
            <a:avLst/>
          </a:prstGeom>
        </p:spPr>
        <p:txBody>
          <a:bodyPr vert="horz" wrap="square" lIns="0" tIns="12700" rIns="0" bIns="0" rtlCol="0">
            <a:spAutoFit/>
          </a:bodyPr>
          <a:lstStyle/>
          <a:p>
            <a:pPr marL="12700" marR="5080">
              <a:lnSpc>
                <a:spcPct val="100000"/>
              </a:lnSpc>
              <a:spcBef>
                <a:spcPts val="100"/>
              </a:spcBef>
            </a:pPr>
            <a:r>
              <a:rPr sz="1200" spc="-110" dirty="0">
                <a:solidFill>
                  <a:srgbClr val="003864"/>
                </a:solidFill>
                <a:latin typeface="Verdana"/>
                <a:cs typeface="Verdana"/>
              </a:rPr>
              <a:t>Nhận</a:t>
            </a:r>
            <a:r>
              <a:rPr sz="1200" spc="-15" dirty="0">
                <a:solidFill>
                  <a:srgbClr val="003864"/>
                </a:solidFill>
                <a:latin typeface="Verdana"/>
                <a:cs typeface="Verdana"/>
              </a:rPr>
              <a:t> </a:t>
            </a:r>
            <a:r>
              <a:rPr sz="1200" spc="-110" dirty="0">
                <a:solidFill>
                  <a:srgbClr val="003864"/>
                </a:solidFill>
                <a:latin typeface="Verdana"/>
                <a:cs typeface="Verdana"/>
              </a:rPr>
              <a:t>chuyển</a:t>
            </a:r>
            <a:r>
              <a:rPr sz="1200" spc="5" dirty="0">
                <a:solidFill>
                  <a:srgbClr val="003864"/>
                </a:solidFill>
                <a:latin typeface="Verdana"/>
                <a:cs typeface="Verdana"/>
              </a:rPr>
              <a:t> </a:t>
            </a:r>
            <a:r>
              <a:rPr sz="1200" spc="-110" dirty="0">
                <a:solidFill>
                  <a:srgbClr val="003864"/>
                </a:solidFill>
                <a:latin typeface="Verdana"/>
                <a:cs typeface="Verdana"/>
              </a:rPr>
              <a:t>khoản</a:t>
            </a:r>
            <a:r>
              <a:rPr sz="1200" dirty="0">
                <a:solidFill>
                  <a:srgbClr val="003864"/>
                </a:solidFill>
                <a:latin typeface="Verdana"/>
                <a:cs typeface="Verdana"/>
              </a:rPr>
              <a:t> </a:t>
            </a:r>
            <a:r>
              <a:rPr sz="1200" spc="-110" dirty="0">
                <a:solidFill>
                  <a:srgbClr val="003864"/>
                </a:solidFill>
                <a:latin typeface="Verdana"/>
                <a:cs typeface="Verdana"/>
              </a:rPr>
              <a:t>sau</a:t>
            </a:r>
            <a:r>
              <a:rPr sz="1200" spc="5" dirty="0">
                <a:solidFill>
                  <a:srgbClr val="003864"/>
                </a:solidFill>
                <a:latin typeface="Verdana"/>
                <a:cs typeface="Verdana"/>
              </a:rPr>
              <a:t> </a:t>
            </a:r>
            <a:r>
              <a:rPr sz="1200" b="1" spc="-100" dirty="0">
                <a:solidFill>
                  <a:srgbClr val="003864"/>
                </a:solidFill>
                <a:latin typeface="Verdana"/>
                <a:cs typeface="Verdana"/>
              </a:rPr>
              <a:t>05</a:t>
            </a:r>
            <a:r>
              <a:rPr sz="1200" b="1" spc="-45" dirty="0">
                <a:solidFill>
                  <a:srgbClr val="003864"/>
                </a:solidFill>
                <a:latin typeface="Verdana"/>
                <a:cs typeface="Verdana"/>
              </a:rPr>
              <a:t> </a:t>
            </a:r>
            <a:r>
              <a:rPr sz="1200" b="1" spc="-60" dirty="0">
                <a:solidFill>
                  <a:srgbClr val="003864"/>
                </a:solidFill>
                <a:latin typeface="Verdana"/>
                <a:cs typeface="Verdana"/>
              </a:rPr>
              <a:t>ngày </a:t>
            </a:r>
            <a:r>
              <a:rPr sz="1200" spc="-105" dirty="0">
                <a:solidFill>
                  <a:srgbClr val="003864"/>
                </a:solidFill>
                <a:latin typeface="Verdana"/>
                <a:cs typeface="Verdana"/>
              </a:rPr>
              <a:t>kể</a:t>
            </a:r>
            <a:r>
              <a:rPr sz="1200" spc="-35" dirty="0">
                <a:solidFill>
                  <a:srgbClr val="003864"/>
                </a:solidFill>
                <a:latin typeface="Verdana"/>
                <a:cs typeface="Verdana"/>
              </a:rPr>
              <a:t> </a:t>
            </a:r>
            <a:r>
              <a:rPr sz="1200" spc="-75" dirty="0">
                <a:solidFill>
                  <a:srgbClr val="003864"/>
                </a:solidFill>
                <a:latin typeface="Verdana"/>
                <a:cs typeface="Verdana"/>
              </a:rPr>
              <a:t>từ</a:t>
            </a:r>
            <a:r>
              <a:rPr sz="1200" spc="-35" dirty="0">
                <a:solidFill>
                  <a:srgbClr val="003864"/>
                </a:solidFill>
                <a:latin typeface="Verdana"/>
                <a:cs typeface="Verdana"/>
              </a:rPr>
              <a:t> </a:t>
            </a:r>
            <a:r>
              <a:rPr sz="1200" spc="-95" dirty="0">
                <a:solidFill>
                  <a:srgbClr val="003864"/>
                </a:solidFill>
                <a:latin typeface="Verdana"/>
                <a:cs typeface="Verdana"/>
              </a:rPr>
              <a:t>khi</a:t>
            </a:r>
            <a:r>
              <a:rPr sz="1200" spc="-15" dirty="0">
                <a:solidFill>
                  <a:srgbClr val="003864"/>
                </a:solidFill>
                <a:latin typeface="Verdana"/>
                <a:cs typeface="Verdana"/>
              </a:rPr>
              <a:t> </a:t>
            </a:r>
            <a:r>
              <a:rPr sz="1200" spc="-110" dirty="0">
                <a:solidFill>
                  <a:srgbClr val="003864"/>
                </a:solidFill>
                <a:latin typeface="Verdana"/>
                <a:cs typeface="Verdana"/>
              </a:rPr>
              <a:t>nhận</a:t>
            </a:r>
            <a:r>
              <a:rPr sz="1200" spc="-15" dirty="0">
                <a:solidFill>
                  <a:srgbClr val="003864"/>
                </a:solidFill>
                <a:latin typeface="Verdana"/>
                <a:cs typeface="Verdana"/>
              </a:rPr>
              <a:t> </a:t>
            </a:r>
            <a:r>
              <a:rPr sz="1200" spc="-95" dirty="0">
                <a:solidFill>
                  <a:srgbClr val="003864"/>
                </a:solidFill>
                <a:latin typeface="Verdana"/>
                <a:cs typeface="Verdana"/>
              </a:rPr>
              <a:t>thông</a:t>
            </a:r>
            <a:r>
              <a:rPr sz="1200" spc="-25" dirty="0">
                <a:solidFill>
                  <a:srgbClr val="003864"/>
                </a:solidFill>
                <a:latin typeface="Verdana"/>
                <a:cs typeface="Verdana"/>
              </a:rPr>
              <a:t> </a:t>
            </a:r>
            <a:r>
              <a:rPr sz="1200" spc="-100" dirty="0">
                <a:solidFill>
                  <a:srgbClr val="003864"/>
                </a:solidFill>
                <a:latin typeface="Verdana"/>
                <a:cs typeface="Verdana"/>
              </a:rPr>
              <a:t>báo</a:t>
            </a:r>
            <a:r>
              <a:rPr sz="1200" spc="-25" dirty="0">
                <a:solidFill>
                  <a:srgbClr val="003864"/>
                </a:solidFill>
                <a:latin typeface="Verdana"/>
                <a:cs typeface="Verdana"/>
              </a:rPr>
              <a:t> bồi </a:t>
            </a:r>
            <a:r>
              <a:rPr sz="1200" spc="-10" dirty="0">
                <a:solidFill>
                  <a:srgbClr val="003864"/>
                </a:solidFill>
                <a:latin typeface="Verdana"/>
                <a:cs typeface="Verdana"/>
              </a:rPr>
              <a:t>thường</a:t>
            </a:r>
            <a:endParaRPr sz="1200">
              <a:latin typeface="Verdana"/>
              <a:cs typeface="Verdana"/>
            </a:endParaRPr>
          </a:p>
        </p:txBody>
      </p:sp>
      <p:sp>
        <p:nvSpPr>
          <p:cNvPr id="40" name="object 40"/>
          <p:cNvSpPr txBox="1"/>
          <p:nvPr/>
        </p:nvSpPr>
        <p:spPr>
          <a:xfrm>
            <a:off x="2018538" y="879728"/>
            <a:ext cx="2461895" cy="391160"/>
          </a:xfrm>
          <a:prstGeom prst="rect">
            <a:avLst/>
          </a:prstGeom>
        </p:spPr>
        <p:txBody>
          <a:bodyPr vert="horz" wrap="square" lIns="0" tIns="12700" rIns="0" bIns="0" rtlCol="0">
            <a:spAutoFit/>
          </a:bodyPr>
          <a:lstStyle/>
          <a:p>
            <a:pPr marL="12700">
              <a:lnSpc>
                <a:spcPct val="100000"/>
              </a:lnSpc>
              <a:spcBef>
                <a:spcPts val="100"/>
              </a:spcBef>
            </a:pPr>
            <a:r>
              <a:rPr sz="2400" spc="-175" dirty="0">
                <a:solidFill>
                  <a:srgbClr val="EC2C67"/>
                </a:solidFill>
                <a:latin typeface="Verdana"/>
                <a:cs typeface="Verdana"/>
              </a:rPr>
              <a:t>Thanh</a:t>
            </a:r>
            <a:r>
              <a:rPr sz="2400" spc="-85" dirty="0">
                <a:solidFill>
                  <a:srgbClr val="EC2C67"/>
                </a:solidFill>
                <a:latin typeface="Verdana"/>
                <a:cs typeface="Verdana"/>
              </a:rPr>
              <a:t> </a:t>
            </a:r>
            <a:r>
              <a:rPr sz="2400" spc="-180" dirty="0">
                <a:solidFill>
                  <a:srgbClr val="EC2C67"/>
                </a:solidFill>
                <a:latin typeface="Verdana"/>
                <a:cs typeface="Verdana"/>
              </a:rPr>
              <a:t>toán</a:t>
            </a:r>
            <a:r>
              <a:rPr sz="2400" spc="-80" dirty="0">
                <a:solidFill>
                  <a:srgbClr val="EC2C67"/>
                </a:solidFill>
                <a:latin typeface="Verdana"/>
                <a:cs typeface="Verdana"/>
              </a:rPr>
              <a:t> </a:t>
            </a:r>
            <a:r>
              <a:rPr sz="2400" spc="-130" dirty="0">
                <a:solidFill>
                  <a:srgbClr val="EC2C67"/>
                </a:solidFill>
                <a:latin typeface="Verdana"/>
                <a:cs typeface="Verdana"/>
              </a:rPr>
              <a:t>trước,</a:t>
            </a:r>
            <a:endParaRPr sz="2400">
              <a:latin typeface="Verdana"/>
              <a:cs typeface="Verdana"/>
            </a:endParaRPr>
          </a:p>
        </p:txBody>
      </p:sp>
      <p:sp>
        <p:nvSpPr>
          <p:cNvPr id="41" name="object 41"/>
          <p:cNvSpPr txBox="1"/>
          <p:nvPr/>
        </p:nvSpPr>
        <p:spPr>
          <a:xfrm>
            <a:off x="2018538" y="1245489"/>
            <a:ext cx="3220085" cy="391160"/>
          </a:xfrm>
          <a:prstGeom prst="rect">
            <a:avLst/>
          </a:prstGeom>
        </p:spPr>
        <p:txBody>
          <a:bodyPr vert="horz" wrap="square" lIns="0" tIns="12700" rIns="0" bIns="0" rtlCol="0">
            <a:spAutoFit/>
          </a:bodyPr>
          <a:lstStyle/>
          <a:p>
            <a:pPr marL="12700">
              <a:lnSpc>
                <a:spcPct val="100000"/>
              </a:lnSpc>
              <a:spcBef>
                <a:spcPts val="100"/>
              </a:spcBef>
            </a:pPr>
            <a:r>
              <a:rPr sz="2400" spc="-155" dirty="0">
                <a:solidFill>
                  <a:srgbClr val="EC2C67"/>
                </a:solidFill>
                <a:latin typeface="Verdana"/>
                <a:cs typeface="Verdana"/>
              </a:rPr>
              <a:t>Yêu</a:t>
            </a:r>
            <a:r>
              <a:rPr sz="2400" spc="-65" dirty="0">
                <a:solidFill>
                  <a:srgbClr val="EC2C67"/>
                </a:solidFill>
                <a:latin typeface="Verdana"/>
                <a:cs typeface="Verdana"/>
              </a:rPr>
              <a:t> </a:t>
            </a:r>
            <a:r>
              <a:rPr sz="2400" spc="-190" dirty="0">
                <a:solidFill>
                  <a:srgbClr val="EC2C67"/>
                </a:solidFill>
                <a:latin typeface="Verdana"/>
                <a:cs typeface="Verdana"/>
              </a:rPr>
              <a:t>cầu</a:t>
            </a:r>
            <a:r>
              <a:rPr sz="2400" spc="-65" dirty="0">
                <a:solidFill>
                  <a:srgbClr val="EC2C67"/>
                </a:solidFill>
                <a:latin typeface="Verdana"/>
                <a:cs typeface="Verdana"/>
              </a:rPr>
              <a:t> </a:t>
            </a:r>
            <a:r>
              <a:rPr sz="2400" spc="-160" dirty="0">
                <a:solidFill>
                  <a:srgbClr val="EC2C67"/>
                </a:solidFill>
                <a:latin typeface="Verdana"/>
                <a:cs typeface="Verdana"/>
              </a:rPr>
              <a:t>bồi</a:t>
            </a:r>
            <a:r>
              <a:rPr sz="2400" spc="-80" dirty="0">
                <a:solidFill>
                  <a:srgbClr val="EC2C67"/>
                </a:solidFill>
                <a:latin typeface="Verdana"/>
                <a:cs typeface="Verdana"/>
              </a:rPr>
              <a:t> </a:t>
            </a:r>
            <a:r>
              <a:rPr sz="2400" spc="-170" dirty="0">
                <a:solidFill>
                  <a:srgbClr val="EC2C67"/>
                </a:solidFill>
                <a:latin typeface="Verdana"/>
                <a:cs typeface="Verdana"/>
              </a:rPr>
              <a:t>thường</a:t>
            </a:r>
            <a:r>
              <a:rPr sz="2400" spc="-95" dirty="0">
                <a:solidFill>
                  <a:srgbClr val="EC2C67"/>
                </a:solidFill>
                <a:latin typeface="Verdana"/>
                <a:cs typeface="Verdana"/>
              </a:rPr>
              <a:t> </a:t>
            </a:r>
            <a:r>
              <a:rPr sz="2400" spc="-135" dirty="0">
                <a:solidFill>
                  <a:srgbClr val="EC2C67"/>
                </a:solidFill>
                <a:latin typeface="Verdana"/>
                <a:cs typeface="Verdana"/>
              </a:rPr>
              <a:t>sau</a:t>
            </a:r>
            <a:endParaRPr sz="2400">
              <a:latin typeface="Verdana"/>
              <a:cs typeface="Verdana"/>
            </a:endParaRPr>
          </a:p>
        </p:txBody>
      </p:sp>
      <p:sp>
        <p:nvSpPr>
          <p:cNvPr id="42" name="object 42"/>
          <p:cNvSpPr txBox="1"/>
          <p:nvPr/>
        </p:nvSpPr>
        <p:spPr>
          <a:xfrm>
            <a:off x="5678551" y="4940300"/>
            <a:ext cx="967105" cy="330835"/>
          </a:xfrm>
          <a:prstGeom prst="rect">
            <a:avLst/>
          </a:prstGeom>
        </p:spPr>
        <p:txBody>
          <a:bodyPr vert="horz" wrap="square" lIns="0" tIns="12700" rIns="0" bIns="0" rtlCol="0">
            <a:spAutoFit/>
          </a:bodyPr>
          <a:lstStyle/>
          <a:p>
            <a:pPr marL="12700">
              <a:lnSpc>
                <a:spcPct val="100000"/>
              </a:lnSpc>
              <a:spcBef>
                <a:spcPts val="100"/>
              </a:spcBef>
            </a:pPr>
            <a:r>
              <a:rPr sz="2000" b="1" spc="-135" dirty="0">
                <a:solidFill>
                  <a:srgbClr val="00AFEF"/>
                </a:solidFill>
                <a:latin typeface="Verdana"/>
                <a:cs typeface="Verdana"/>
              </a:rPr>
              <a:t>MARSH</a:t>
            </a:r>
            <a:endParaRPr sz="2000">
              <a:latin typeface="Verdana"/>
              <a:cs typeface="Verdana"/>
            </a:endParaRPr>
          </a:p>
        </p:txBody>
      </p:sp>
      <p:sp>
        <p:nvSpPr>
          <p:cNvPr id="43" name="object 43"/>
          <p:cNvSpPr txBox="1"/>
          <p:nvPr/>
        </p:nvSpPr>
        <p:spPr>
          <a:xfrm>
            <a:off x="8752713" y="5031485"/>
            <a:ext cx="2762885" cy="1090930"/>
          </a:xfrm>
          <a:prstGeom prst="rect">
            <a:avLst/>
          </a:prstGeom>
        </p:spPr>
        <p:txBody>
          <a:bodyPr vert="horz" wrap="square" lIns="0" tIns="12700" rIns="0" bIns="0" rtlCol="0">
            <a:spAutoFit/>
          </a:bodyPr>
          <a:lstStyle/>
          <a:p>
            <a:pPr marL="12700">
              <a:lnSpc>
                <a:spcPct val="100000"/>
              </a:lnSpc>
              <a:spcBef>
                <a:spcPts val="100"/>
              </a:spcBef>
            </a:pPr>
            <a:r>
              <a:rPr sz="1200" spc="-85" dirty="0">
                <a:solidFill>
                  <a:srgbClr val="003864"/>
                </a:solidFill>
                <a:latin typeface="Verdana"/>
                <a:cs typeface="Verdana"/>
              </a:rPr>
              <a:t>Gởi</a:t>
            </a:r>
            <a:r>
              <a:rPr sz="1200" spc="-30" dirty="0">
                <a:solidFill>
                  <a:srgbClr val="003864"/>
                </a:solidFill>
                <a:latin typeface="Verdana"/>
                <a:cs typeface="Verdana"/>
              </a:rPr>
              <a:t> </a:t>
            </a:r>
            <a:r>
              <a:rPr sz="1200" spc="-95" dirty="0">
                <a:solidFill>
                  <a:srgbClr val="003864"/>
                </a:solidFill>
                <a:latin typeface="Verdana"/>
                <a:cs typeface="Verdana"/>
              </a:rPr>
              <a:t>thông</a:t>
            </a:r>
            <a:r>
              <a:rPr sz="1200" spc="-10" dirty="0">
                <a:solidFill>
                  <a:srgbClr val="003864"/>
                </a:solidFill>
                <a:latin typeface="Verdana"/>
                <a:cs typeface="Verdana"/>
              </a:rPr>
              <a:t> </a:t>
            </a:r>
            <a:r>
              <a:rPr sz="1200" spc="-100" dirty="0">
                <a:solidFill>
                  <a:srgbClr val="003864"/>
                </a:solidFill>
                <a:latin typeface="Verdana"/>
                <a:cs typeface="Verdana"/>
              </a:rPr>
              <a:t>báo</a:t>
            </a:r>
            <a:r>
              <a:rPr sz="1200" spc="-35" dirty="0">
                <a:solidFill>
                  <a:srgbClr val="003864"/>
                </a:solidFill>
                <a:latin typeface="Verdana"/>
                <a:cs typeface="Verdana"/>
              </a:rPr>
              <a:t> </a:t>
            </a:r>
            <a:r>
              <a:rPr sz="1200" spc="-80" dirty="0">
                <a:solidFill>
                  <a:srgbClr val="003864"/>
                </a:solidFill>
                <a:latin typeface="Verdana"/>
                <a:cs typeface="Verdana"/>
              </a:rPr>
              <a:t>giải</a:t>
            </a:r>
            <a:r>
              <a:rPr sz="1200" spc="-15" dirty="0">
                <a:solidFill>
                  <a:srgbClr val="003864"/>
                </a:solidFill>
                <a:latin typeface="Verdana"/>
                <a:cs typeface="Verdana"/>
              </a:rPr>
              <a:t> </a:t>
            </a:r>
            <a:r>
              <a:rPr sz="1200" spc="-100" dirty="0">
                <a:solidFill>
                  <a:srgbClr val="003864"/>
                </a:solidFill>
                <a:latin typeface="Verdana"/>
                <a:cs typeface="Verdana"/>
              </a:rPr>
              <a:t>quyết</a:t>
            </a:r>
            <a:r>
              <a:rPr sz="1200" spc="-20" dirty="0">
                <a:solidFill>
                  <a:srgbClr val="003864"/>
                </a:solidFill>
                <a:latin typeface="Verdana"/>
                <a:cs typeface="Verdana"/>
              </a:rPr>
              <a:t> </a:t>
            </a:r>
            <a:r>
              <a:rPr sz="1200" spc="-95" dirty="0">
                <a:solidFill>
                  <a:srgbClr val="003864"/>
                </a:solidFill>
                <a:latin typeface="Verdana"/>
                <a:cs typeface="Verdana"/>
              </a:rPr>
              <a:t>hồ</a:t>
            </a:r>
            <a:r>
              <a:rPr sz="1200" spc="-35" dirty="0">
                <a:solidFill>
                  <a:srgbClr val="003864"/>
                </a:solidFill>
                <a:latin typeface="Verdana"/>
                <a:cs typeface="Verdana"/>
              </a:rPr>
              <a:t> </a:t>
            </a:r>
            <a:r>
              <a:rPr sz="1200" spc="-25" dirty="0">
                <a:solidFill>
                  <a:srgbClr val="003864"/>
                </a:solidFill>
                <a:latin typeface="Verdana"/>
                <a:cs typeface="Verdana"/>
              </a:rPr>
              <a:t>sơ</a:t>
            </a:r>
            <a:endParaRPr sz="1200">
              <a:latin typeface="Verdana"/>
              <a:cs typeface="Verdana"/>
            </a:endParaRPr>
          </a:p>
          <a:p>
            <a:pPr marL="12700">
              <a:lnSpc>
                <a:spcPct val="100000"/>
              </a:lnSpc>
            </a:pPr>
            <a:r>
              <a:rPr sz="1200" b="1" spc="-85" dirty="0">
                <a:solidFill>
                  <a:srgbClr val="003864"/>
                </a:solidFill>
                <a:latin typeface="Verdana"/>
                <a:cs typeface="Verdana"/>
              </a:rPr>
              <a:t>trong</a:t>
            </a:r>
            <a:r>
              <a:rPr sz="1200" b="1" spc="-60" dirty="0">
                <a:solidFill>
                  <a:srgbClr val="003864"/>
                </a:solidFill>
                <a:latin typeface="Verdana"/>
                <a:cs typeface="Verdana"/>
              </a:rPr>
              <a:t> </a:t>
            </a:r>
            <a:r>
              <a:rPr sz="1200" b="1" spc="-90" dirty="0">
                <a:solidFill>
                  <a:srgbClr val="003864"/>
                </a:solidFill>
                <a:latin typeface="Verdana"/>
                <a:cs typeface="Verdana"/>
              </a:rPr>
              <a:t>vòng</a:t>
            </a:r>
            <a:r>
              <a:rPr sz="1200" b="1" spc="-55" dirty="0">
                <a:solidFill>
                  <a:srgbClr val="003864"/>
                </a:solidFill>
                <a:latin typeface="Verdana"/>
                <a:cs typeface="Verdana"/>
              </a:rPr>
              <a:t> </a:t>
            </a:r>
            <a:r>
              <a:rPr sz="1200" b="1" spc="-95" dirty="0">
                <a:solidFill>
                  <a:srgbClr val="003864"/>
                </a:solidFill>
                <a:latin typeface="Verdana"/>
                <a:cs typeface="Verdana"/>
              </a:rPr>
              <a:t>10-</a:t>
            </a:r>
            <a:r>
              <a:rPr sz="1200" b="1" spc="-100" dirty="0">
                <a:solidFill>
                  <a:srgbClr val="003864"/>
                </a:solidFill>
                <a:latin typeface="Verdana"/>
                <a:cs typeface="Verdana"/>
              </a:rPr>
              <a:t>15</a:t>
            </a:r>
            <a:r>
              <a:rPr sz="1200" b="1" spc="-70" dirty="0">
                <a:solidFill>
                  <a:srgbClr val="003864"/>
                </a:solidFill>
                <a:latin typeface="Verdana"/>
                <a:cs typeface="Verdana"/>
              </a:rPr>
              <a:t> </a:t>
            </a:r>
            <a:r>
              <a:rPr sz="1200" b="1" spc="-90" dirty="0">
                <a:solidFill>
                  <a:srgbClr val="003864"/>
                </a:solidFill>
                <a:latin typeface="Verdana"/>
                <a:cs typeface="Verdana"/>
              </a:rPr>
              <a:t>ngày</a:t>
            </a:r>
            <a:r>
              <a:rPr sz="1200" b="1" spc="-60" dirty="0">
                <a:solidFill>
                  <a:srgbClr val="003864"/>
                </a:solidFill>
                <a:latin typeface="Verdana"/>
                <a:cs typeface="Verdana"/>
              </a:rPr>
              <a:t> </a:t>
            </a:r>
            <a:r>
              <a:rPr sz="1200" b="1" spc="-100" dirty="0">
                <a:solidFill>
                  <a:srgbClr val="003864"/>
                </a:solidFill>
                <a:latin typeface="Verdana"/>
                <a:cs typeface="Verdana"/>
              </a:rPr>
              <a:t>làm</a:t>
            </a:r>
            <a:r>
              <a:rPr sz="1200" b="1" spc="-40" dirty="0">
                <a:solidFill>
                  <a:srgbClr val="003864"/>
                </a:solidFill>
                <a:latin typeface="Verdana"/>
                <a:cs typeface="Verdana"/>
              </a:rPr>
              <a:t> </a:t>
            </a:r>
            <a:r>
              <a:rPr sz="1200" b="1" spc="-20" dirty="0">
                <a:solidFill>
                  <a:srgbClr val="003864"/>
                </a:solidFill>
                <a:latin typeface="Verdana"/>
                <a:cs typeface="Verdana"/>
              </a:rPr>
              <a:t>việc.</a:t>
            </a:r>
            <a:endParaRPr sz="1200">
              <a:latin typeface="Verdana"/>
              <a:cs typeface="Verdana"/>
            </a:endParaRPr>
          </a:p>
          <a:p>
            <a:pPr marL="12700" marR="5080">
              <a:lnSpc>
                <a:spcPct val="100000"/>
              </a:lnSpc>
              <a:spcBef>
                <a:spcPts val="1180"/>
              </a:spcBef>
            </a:pPr>
            <a:r>
              <a:rPr sz="1200" spc="-90" dirty="0">
                <a:solidFill>
                  <a:srgbClr val="003864"/>
                </a:solidFill>
                <a:latin typeface="Verdana"/>
                <a:cs typeface="Verdana"/>
              </a:rPr>
              <a:t>Gửi</a:t>
            </a:r>
            <a:r>
              <a:rPr sz="1200" spc="-40" dirty="0">
                <a:solidFill>
                  <a:srgbClr val="003864"/>
                </a:solidFill>
                <a:latin typeface="Verdana"/>
                <a:cs typeface="Verdana"/>
              </a:rPr>
              <a:t> </a:t>
            </a:r>
            <a:r>
              <a:rPr sz="1200" spc="-95" dirty="0">
                <a:solidFill>
                  <a:srgbClr val="003864"/>
                </a:solidFill>
                <a:latin typeface="Verdana"/>
                <a:cs typeface="Verdana"/>
              </a:rPr>
              <a:t>thông</a:t>
            </a:r>
            <a:r>
              <a:rPr sz="1200" spc="-5" dirty="0">
                <a:solidFill>
                  <a:srgbClr val="003864"/>
                </a:solidFill>
                <a:latin typeface="Verdana"/>
                <a:cs typeface="Verdana"/>
              </a:rPr>
              <a:t> </a:t>
            </a:r>
            <a:r>
              <a:rPr sz="1200" spc="-100" dirty="0">
                <a:solidFill>
                  <a:srgbClr val="003864"/>
                </a:solidFill>
                <a:latin typeface="Verdana"/>
                <a:cs typeface="Verdana"/>
              </a:rPr>
              <a:t>báo</a:t>
            </a:r>
            <a:r>
              <a:rPr sz="1200" spc="-35" dirty="0">
                <a:solidFill>
                  <a:srgbClr val="003864"/>
                </a:solidFill>
                <a:latin typeface="Verdana"/>
                <a:cs typeface="Verdana"/>
              </a:rPr>
              <a:t> </a:t>
            </a:r>
            <a:r>
              <a:rPr sz="1200" spc="-110" dirty="0">
                <a:solidFill>
                  <a:srgbClr val="003864"/>
                </a:solidFill>
                <a:latin typeface="Verdana"/>
                <a:cs typeface="Verdana"/>
              </a:rPr>
              <a:t>xác</a:t>
            </a:r>
            <a:r>
              <a:rPr sz="1200" spc="-15" dirty="0">
                <a:solidFill>
                  <a:srgbClr val="003864"/>
                </a:solidFill>
                <a:latin typeface="Verdana"/>
                <a:cs typeface="Verdana"/>
              </a:rPr>
              <a:t> </a:t>
            </a:r>
            <a:r>
              <a:rPr sz="1200" spc="-114" dirty="0">
                <a:solidFill>
                  <a:srgbClr val="003864"/>
                </a:solidFill>
                <a:latin typeface="Verdana"/>
                <a:cs typeface="Verdana"/>
              </a:rPr>
              <a:t>minh</a:t>
            </a:r>
            <a:r>
              <a:rPr sz="1200" spc="-10" dirty="0">
                <a:solidFill>
                  <a:srgbClr val="003864"/>
                </a:solidFill>
                <a:latin typeface="Verdana"/>
                <a:cs typeface="Verdana"/>
              </a:rPr>
              <a:t> </a:t>
            </a:r>
            <a:r>
              <a:rPr sz="1200" b="1" spc="-85" dirty="0">
                <a:solidFill>
                  <a:srgbClr val="003864"/>
                </a:solidFill>
                <a:latin typeface="Verdana"/>
                <a:cs typeface="Verdana"/>
              </a:rPr>
              <a:t>trong</a:t>
            </a:r>
            <a:r>
              <a:rPr sz="1200" b="1" spc="-50" dirty="0">
                <a:solidFill>
                  <a:srgbClr val="003864"/>
                </a:solidFill>
                <a:latin typeface="Verdana"/>
                <a:cs typeface="Verdana"/>
              </a:rPr>
              <a:t> </a:t>
            </a:r>
            <a:r>
              <a:rPr sz="1200" b="1" spc="-90" dirty="0">
                <a:solidFill>
                  <a:srgbClr val="003864"/>
                </a:solidFill>
                <a:latin typeface="Verdana"/>
                <a:cs typeface="Verdana"/>
              </a:rPr>
              <a:t>vòng</a:t>
            </a:r>
            <a:r>
              <a:rPr sz="1200" b="1" spc="-55" dirty="0">
                <a:solidFill>
                  <a:srgbClr val="003864"/>
                </a:solidFill>
                <a:latin typeface="Verdana"/>
                <a:cs typeface="Verdana"/>
              </a:rPr>
              <a:t> </a:t>
            </a:r>
            <a:r>
              <a:rPr sz="1200" b="1" spc="-25" dirty="0">
                <a:solidFill>
                  <a:srgbClr val="003864"/>
                </a:solidFill>
                <a:latin typeface="Verdana"/>
                <a:cs typeface="Verdana"/>
              </a:rPr>
              <a:t>10 </a:t>
            </a:r>
            <a:r>
              <a:rPr sz="1200" b="1" spc="-90" dirty="0">
                <a:solidFill>
                  <a:srgbClr val="003864"/>
                </a:solidFill>
                <a:latin typeface="Verdana"/>
                <a:cs typeface="Verdana"/>
              </a:rPr>
              <a:t>ngày</a:t>
            </a:r>
            <a:r>
              <a:rPr sz="1200" b="1" spc="-65" dirty="0">
                <a:solidFill>
                  <a:srgbClr val="003864"/>
                </a:solidFill>
                <a:latin typeface="Verdana"/>
                <a:cs typeface="Verdana"/>
              </a:rPr>
              <a:t> </a:t>
            </a:r>
            <a:r>
              <a:rPr sz="1200" b="1" spc="-100" dirty="0">
                <a:solidFill>
                  <a:srgbClr val="003864"/>
                </a:solidFill>
                <a:latin typeface="Verdana"/>
                <a:cs typeface="Verdana"/>
              </a:rPr>
              <a:t>làm</a:t>
            </a:r>
            <a:r>
              <a:rPr sz="1200" b="1" spc="-55" dirty="0">
                <a:solidFill>
                  <a:srgbClr val="003864"/>
                </a:solidFill>
                <a:latin typeface="Verdana"/>
                <a:cs typeface="Verdana"/>
              </a:rPr>
              <a:t> </a:t>
            </a:r>
            <a:r>
              <a:rPr sz="1200" b="1" spc="-80" dirty="0">
                <a:solidFill>
                  <a:srgbClr val="003864"/>
                </a:solidFill>
                <a:latin typeface="Verdana"/>
                <a:cs typeface="Verdana"/>
              </a:rPr>
              <a:t>việc</a:t>
            </a:r>
            <a:r>
              <a:rPr sz="1200" b="1" spc="-15" dirty="0">
                <a:solidFill>
                  <a:srgbClr val="003864"/>
                </a:solidFill>
                <a:latin typeface="Verdana"/>
                <a:cs typeface="Verdana"/>
              </a:rPr>
              <a:t> </a:t>
            </a:r>
            <a:r>
              <a:rPr sz="1200" spc="-114" dirty="0">
                <a:solidFill>
                  <a:srgbClr val="003864"/>
                </a:solidFill>
                <a:latin typeface="Verdana"/>
                <a:cs typeface="Verdana"/>
              </a:rPr>
              <a:t>và</a:t>
            </a:r>
            <a:r>
              <a:rPr sz="1200" spc="-45" dirty="0">
                <a:solidFill>
                  <a:srgbClr val="003864"/>
                </a:solidFill>
                <a:latin typeface="Verdana"/>
                <a:cs typeface="Verdana"/>
              </a:rPr>
              <a:t> </a:t>
            </a:r>
            <a:r>
              <a:rPr sz="1200" spc="-85" dirty="0">
                <a:solidFill>
                  <a:srgbClr val="003864"/>
                </a:solidFill>
                <a:latin typeface="Verdana"/>
                <a:cs typeface="Verdana"/>
              </a:rPr>
              <a:t>tiến</a:t>
            </a:r>
            <a:r>
              <a:rPr sz="1200" spc="-10" dirty="0">
                <a:solidFill>
                  <a:srgbClr val="003864"/>
                </a:solidFill>
                <a:latin typeface="Verdana"/>
                <a:cs typeface="Verdana"/>
              </a:rPr>
              <a:t> </a:t>
            </a:r>
            <a:r>
              <a:rPr sz="1200" spc="-105" dirty="0">
                <a:solidFill>
                  <a:srgbClr val="003864"/>
                </a:solidFill>
                <a:latin typeface="Verdana"/>
                <a:cs typeface="Verdana"/>
              </a:rPr>
              <a:t>hành</a:t>
            </a:r>
            <a:r>
              <a:rPr sz="1200" spc="-15" dirty="0">
                <a:solidFill>
                  <a:srgbClr val="003864"/>
                </a:solidFill>
                <a:latin typeface="Verdana"/>
                <a:cs typeface="Verdana"/>
              </a:rPr>
              <a:t> </a:t>
            </a:r>
            <a:r>
              <a:rPr sz="1200" spc="-110" dirty="0">
                <a:solidFill>
                  <a:srgbClr val="003864"/>
                </a:solidFill>
                <a:latin typeface="Verdana"/>
                <a:cs typeface="Verdana"/>
              </a:rPr>
              <a:t>xác</a:t>
            </a:r>
            <a:r>
              <a:rPr sz="1200" spc="-40" dirty="0">
                <a:solidFill>
                  <a:srgbClr val="003864"/>
                </a:solidFill>
                <a:latin typeface="Verdana"/>
                <a:cs typeface="Verdana"/>
              </a:rPr>
              <a:t> </a:t>
            </a:r>
            <a:r>
              <a:rPr sz="1200" spc="-20" dirty="0">
                <a:solidFill>
                  <a:srgbClr val="003864"/>
                </a:solidFill>
                <a:latin typeface="Verdana"/>
                <a:cs typeface="Verdana"/>
              </a:rPr>
              <a:t>minh </a:t>
            </a:r>
            <a:r>
              <a:rPr sz="1200" b="1" spc="-85" dirty="0">
                <a:solidFill>
                  <a:srgbClr val="003864"/>
                </a:solidFill>
                <a:latin typeface="Verdana"/>
                <a:cs typeface="Verdana"/>
              </a:rPr>
              <a:t>trong</a:t>
            </a:r>
            <a:r>
              <a:rPr sz="1200" b="1" spc="-65" dirty="0">
                <a:solidFill>
                  <a:srgbClr val="003864"/>
                </a:solidFill>
                <a:latin typeface="Verdana"/>
                <a:cs typeface="Verdana"/>
              </a:rPr>
              <a:t> </a:t>
            </a:r>
            <a:r>
              <a:rPr sz="1200" b="1" spc="-90" dirty="0">
                <a:solidFill>
                  <a:srgbClr val="003864"/>
                </a:solidFill>
                <a:latin typeface="Verdana"/>
                <a:cs typeface="Verdana"/>
              </a:rPr>
              <a:t>vòng</a:t>
            </a:r>
            <a:r>
              <a:rPr sz="1200" b="1" spc="-65" dirty="0">
                <a:solidFill>
                  <a:srgbClr val="003864"/>
                </a:solidFill>
                <a:latin typeface="Verdana"/>
                <a:cs typeface="Verdana"/>
              </a:rPr>
              <a:t> </a:t>
            </a:r>
            <a:r>
              <a:rPr sz="1200" b="1" spc="-100" dirty="0">
                <a:solidFill>
                  <a:srgbClr val="003864"/>
                </a:solidFill>
                <a:latin typeface="Verdana"/>
                <a:cs typeface="Verdana"/>
              </a:rPr>
              <a:t>30</a:t>
            </a:r>
            <a:r>
              <a:rPr sz="1200" b="1" spc="-60" dirty="0">
                <a:solidFill>
                  <a:srgbClr val="003864"/>
                </a:solidFill>
                <a:latin typeface="Verdana"/>
                <a:cs typeface="Verdana"/>
              </a:rPr>
              <a:t> </a:t>
            </a:r>
            <a:r>
              <a:rPr sz="1200" b="1" spc="-90" dirty="0">
                <a:solidFill>
                  <a:srgbClr val="003864"/>
                </a:solidFill>
                <a:latin typeface="Verdana"/>
                <a:cs typeface="Verdana"/>
              </a:rPr>
              <a:t>ngày</a:t>
            </a:r>
            <a:r>
              <a:rPr sz="1200" b="1" spc="-70" dirty="0">
                <a:solidFill>
                  <a:srgbClr val="003864"/>
                </a:solidFill>
                <a:latin typeface="Verdana"/>
                <a:cs typeface="Verdana"/>
              </a:rPr>
              <a:t> </a:t>
            </a:r>
            <a:r>
              <a:rPr sz="1200" b="1" spc="-100" dirty="0">
                <a:solidFill>
                  <a:srgbClr val="003864"/>
                </a:solidFill>
                <a:latin typeface="Verdana"/>
                <a:cs typeface="Verdana"/>
              </a:rPr>
              <a:t>làm</a:t>
            </a:r>
            <a:r>
              <a:rPr sz="1200" b="1" spc="-45" dirty="0">
                <a:solidFill>
                  <a:srgbClr val="003864"/>
                </a:solidFill>
                <a:latin typeface="Verdana"/>
                <a:cs typeface="Verdana"/>
              </a:rPr>
              <a:t> </a:t>
            </a:r>
            <a:r>
              <a:rPr sz="1200" b="1" spc="-20" dirty="0">
                <a:solidFill>
                  <a:srgbClr val="003864"/>
                </a:solidFill>
                <a:latin typeface="Verdana"/>
                <a:cs typeface="Verdana"/>
              </a:rPr>
              <a:t>việc.</a:t>
            </a:r>
            <a:endParaRPr sz="1200">
              <a:latin typeface="Verdana"/>
              <a:cs typeface="Verdana"/>
            </a:endParaRPr>
          </a:p>
        </p:txBody>
      </p:sp>
      <p:sp>
        <p:nvSpPr>
          <p:cNvPr id="44" name="object 44"/>
          <p:cNvSpPr txBox="1"/>
          <p:nvPr/>
        </p:nvSpPr>
        <p:spPr>
          <a:xfrm>
            <a:off x="1443355" y="4130166"/>
            <a:ext cx="2312035" cy="833119"/>
          </a:xfrm>
          <a:prstGeom prst="rect">
            <a:avLst/>
          </a:prstGeom>
        </p:spPr>
        <p:txBody>
          <a:bodyPr vert="horz" wrap="square" lIns="0" tIns="12700" rIns="0" bIns="0" rtlCol="0">
            <a:spAutoFit/>
          </a:bodyPr>
          <a:lstStyle/>
          <a:p>
            <a:pPr marL="532130">
              <a:lnSpc>
                <a:spcPct val="100000"/>
              </a:lnSpc>
              <a:spcBef>
                <a:spcPts val="100"/>
              </a:spcBef>
            </a:pPr>
            <a:r>
              <a:rPr sz="2000" b="1" spc="-20" dirty="0">
                <a:solidFill>
                  <a:srgbClr val="001F5F"/>
                </a:solidFill>
                <a:latin typeface="Verdana"/>
                <a:cs typeface="Verdana"/>
              </a:rPr>
              <a:t>NĐBH</a:t>
            </a:r>
            <a:endParaRPr sz="2000">
              <a:latin typeface="Verdana"/>
              <a:cs typeface="Verdana"/>
            </a:endParaRPr>
          </a:p>
          <a:p>
            <a:pPr marL="12700" marR="5080">
              <a:lnSpc>
                <a:spcPct val="100000"/>
              </a:lnSpc>
              <a:spcBef>
                <a:spcPts val="1075"/>
              </a:spcBef>
            </a:pPr>
            <a:r>
              <a:rPr sz="1200" spc="-110" dirty="0">
                <a:solidFill>
                  <a:srgbClr val="003864"/>
                </a:solidFill>
                <a:latin typeface="Verdana"/>
                <a:cs typeface="Verdana"/>
              </a:rPr>
              <a:t>Nhận</a:t>
            </a:r>
            <a:r>
              <a:rPr sz="1200" spc="-35" dirty="0">
                <a:solidFill>
                  <a:srgbClr val="003864"/>
                </a:solidFill>
                <a:latin typeface="Verdana"/>
                <a:cs typeface="Verdana"/>
              </a:rPr>
              <a:t> </a:t>
            </a:r>
            <a:r>
              <a:rPr sz="1200" spc="-85" dirty="0">
                <a:solidFill>
                  <a:srgbClr val="003864"/>
                </a:solidFill>
                <a:latin typeface="Verdana"/>
                <a:cs typeface="Verdana"/>
              </a:rPr>
              <a:t>tiền</a:t>
            </a:r>
            <a:r>
              <a:rPr sz="1200" spc="-15" dirty="0">
                <a:solidFill>
                  <a:srgbClr val="003864"/>
                </a:solidFill>
                <a:latin typeface="Verdana"/>
                <a:cs typeface="Verdana"/>
              </a:rPr>
              <a:t> </a:t>
            </a:r>
            <a:r>
              <a:rPr sz="1200" spc="-125" dirty="0">
                <a:solidFill>
                  <a:srgbClr val="003864"/>
                </a:solidFill>
                <a:latin typeface="Verdana"/>
                <a:cs typeface="Verdana"/>
              </a:rPr>
              <a:t>mặt</a:t>
            </a:r>
            <a:r>
              <a:rPr sz="1200" spc="-25" dirty="0">
                <a:solidFill>
                  <a:srgbClr val="003864"/>
                </a:solidFill>
                <a:latin typeface="Verdana"/>
                <a:cs typeface="Verdana"/>
              </a:rPr>
              <a:t> </a:t>
            </a:r>
            <a:r>
              <a:rPr sz="1200" spc="-110" dirty="0">
                <a:solidFill>
                  <a:srgbClr val="003864"/>
                </a:solidFill>
                <a:latin typeface="Verdana"/>
                <a:cs typeface="Verdana"/>
              </a:rPr>
              <a:t>sau</a:t>
            </a:r>
            <a:r>
              <a:rPr sz="1200" spc="-20" dirty="0">
                <a:solidFill>
                  <a:srgbClr val="003864"/>
                </a:solidFill>
                <a:latin typeface="Verdana"/>
                <a:cs typeface="Verdana"/>
              </a:rPr>
              <a:t> </a:t>
            </a:r>
            <a:r>
              <a:rPr sz="1200" b="1" spc="-100" dirty="0">
                <a:solidFill>
                  <a:srgbClr val="003864"/>
                </a:solidFill>
                <a:latin typeface="Verdana"/>
                <a:cs typeface="Verdana"/>
              </a:rPr>
              <a:t>02</a:t>
            </a:r>
            <a:r>
              <a:rPr sz="1200" b="1" spc="-55" dirty="0">
                <a:solidFill>
                  <a:srgbClr val="003864"/>
                </a:solidFill>
                <a:latin typeface="Verdana"/>
                <a:cs typeface="Verdana"/>
              </a:rPr>
              <a:t> </a:t>
            </a:r>
            <a:r>
              <a:rPr sz="1200" b="1" spc="-90" dirty="0">
                <a:solidFill>
                  <a:srgbClr val="003864"/>
                </a:solidFill>
                <a:latin typeface="Verdana"/>
                <a:cs typeface="Verdana"/>
              </a:rPr>
              <a:t>ngày</a:t>
            </a:r>
            <a:r>
              <a:rPr sz="1200" b="1" spc="-65" dirty="0">
                <a:solidFill>
                  <a:srgbClr val="003864"/>
                </a:solidFill>
                <a:latin typeface="Verdana"/>
                <a:cs typeface="Verdana"/>
              </a:rPr>
              <a:t> </a:t>
            </a:r>
            <a:r>
              <a:rPr sz="1200" spc="-105" dirty="0">
                <a:solidFill>
                  <a:srgbClr val="003864"/>
                </a:solidFill>
                <a:latin typeface="Verdana"/>
                <a:cs typeface="Verdana"/>
              </a:rPr>
              <a:t>kể</a:t>
            </a:r>
            <a:r>
              <a:rPr sz="1200" spc="-35" dirty="0">
                <a:solidFill>
                  <a:srgbClr val="003864"/>
                </a:solidFill>
                <a:latin typeface="Verdana"/>
                <a:cs typeface="Verdana"/>
              </a:rPr>
              <a:t> </a:t>
            </a:r>
            <a:r>
              <a:rPr sz="1200" spc="-25" dirty="0">
                <a:solidFill>
                  <a:srgbClr val="003864"/>
                </a:solidFill>
                <a:latin typeface="Verdana"/>
                <a:cs typeface="Verdana"/>
              </a:rPr>
              <a:t>từ </a:t>
            </a:r>
            <a:r>
              <a:rPr sz="1200" spc="-90" dirty="0">
                <a:solidFill>
                  <a:srgbClr val="003864"/>
                </a:solidFill>
                <a:latin typeface="Verdana"/>
                <a:cs typeface="Verdana"/>
              </a:rPr>
              <a:t>khi</a:t>
            </a:r>
            <a:r>
              <a:rPr sz="1200" spc="-35" dirty="0">
                <a:solidFill>
                  <a:srgbClr val="003864"/>
                </a:solidFill>
                <a:latin typeface="Verdana"/>
                <a:cs typeface="Verdana"/>
              </a:rPr>
              <a:t> </a:t>
            </a:r>
            <a:r>
              <a:rPr sz="1200" spc="-110" dirty="0">
                <a:solidFill>
                  <a:srgbClr val="003864"/>
                </a:solidFill>
                <a:latin typeface="Verdana"/>
                <a:cs typeface="Verdana"/>
              </a:rPr>
              <a:t>nhận</a:t>
            </a:r>
            <a:r>
              <a:rPr sz="1200" spc="-15" dirty="0">
                <a:solidFill>
                  <a:srgbClr val="003864"/>
                </a:solidFill>
                <a:latin typeface="Verdana"/>
                <a:cs typeface="Verdana"/>
              </a:rPr>
              <a:t> </a:t>
            </a:r>
            <a:r>
              <a:rPr sz="1200" spc="-95" dirty="0">
                <a:solidFill>
                  <a:srgbClr val="003864"/>
                </a:solidFill>
                <a:latin typeface="Verdana"/>
                <a:cs typeface="Verdana"/>
              </a:rPr>
              <a:t>thông</a:t>
            </a:r>
            <a:r>
              <a:rPr sz="1200" spc="-10" dirty="0">
                <a:solidFill>
                  <a:srgbClr val="003864"/>
                </a:solidFill>
                <a:latin typeface="Verdana"/>
                <a:cs typeface="Verdana"/>
              </a:rPr>
              <a:t> </a:t>
            </a:r>
            <a:r>
              <a:rPr sz="1200" spc="-100" dirty="0">
                <a:solidFill>
                  <a:srgbClr val="003864"/>
                </a:solidFill>
                <a:latin typeface="Verdana"/>
                <a:cs typeface="Verdana"/>
              </a:rPr>
              <a:t>báo</a:t>
            </a:r>
            <a:r>
              <a:rPr sz="1200" spc="-30" dirty="0">
                <a:solidFill>
                  <a:srgbClr val="003864"/>
                </a:solidFill>
                <a:latin typeface="Verdana"/>
                <a:cs typeface="Verdana"/>
              </a:rPr>
              <a:t> </a:t>
            </a:r>
            <a:r>
              <a:rPr sz="1200" spc="-80" dirty="0">
                <a:solidFill>
                  <a:srgbClr val="003864"/>
                </a:solidFill>
                <a:latin typeface="Verdana"/>
                <a:cs typeface="Verdana"/>
              </a:rPr>
              <a:t>bồi</a:t>
            </a:r>
            <a:r>
              <a:rPr sz="1200" spc="-30" dirty="0">
                <a:solidFill>
                  <a:srgbClr val="003864"/>
                </a:solidFill>
                <a:latin typeface="Verdana"/>
                <a:cs typeface="Verdana"/>
              </a:rPr>
              <a:t> </a:t>
            </a:r>
            <a:r>
              <a:rPr sz="1200" spc="-10" dirty="0">
                <a:solidFill>
                  <a:srgbClr val="003864"/>
                </a:solidFill>
                <a:latin typeface="Verdana"/>
                <a:cs typeface="Verdana"/>
              </a:rPr>
              <a:t>thường</a:t>
            </a:r>
            <a:endParaRPr sz="1200">
              <a:latin typeface="Verdana"/>
              <a:cs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358923"/>
            <a:ext cx="4910455" cy="944244"/>
          </a:xfrm>
          <a:prstGeom prst="rect">
            <a:avLst/>
          </a:prstGeom>
        </p:spPr>
        <p:txBody>
          <a:bodyPr vert="horz" wrap="square" lIns="0" tIns="80010" rIns="0" bIns="0" rtlCol="0">
            <a:spAutoFit/>
          </a:bodyPr>
          <a:lstStyle/>
          <a:p>
            <a:pPr marL="12700">
              <a:lnSpc>
                <a:spcPct val="100000"/>
              </a:lnSpc>
              <a:spcBef>
                <a:spcPts val="630"/>
              </a:spcBef>
            </a:pPr>
            <a:r>
              <a:rPr spc="-235" dirty="0"/>
              <a:t>Quy</a:t>
            </a:r>
            <a:r>
              <a:rPr spc="-120" dirty="0"/>
              <a:t> </a:t>
            </a:r>
            <a:r>
              <a:rPr spc="-180" dirty="0"/>
              <a:t>trình</a:t>
            </a:r>
            <a:r>
              <a:rPr spc="-95" dirty="0"/>
              <a:t> </a:t>
            </a:r>
            <a:r>
              <a:rPr spc="-180" dirty="0"/>
              <a:t>bồi</a:t>
            </a:r>
            <a:r>
              <a:rPr spc="-100" dirty="0"/>
              <a:t> </a:t>
            </a:r>
            <a:r>
              <a:rPr spc="-10" dirty="0"/>
              <a:t>thường</a:t>
            </a:r>
          </a:p>
          <a:p>
            <a:pPr marL="12700">
              <a:lnSpc>
                <a:spcPct val="100000"/>
              </a:lnSpc>
              <a:spcBef>
                <a:spcPts val="459"/>
              </a:spcBef>
            </a:pPr>
            <a:r>
              <a:rPr sz="2400" b="0" spc="-185" dirty="0">
                <a:solidFill>
                  <a:srgbClr val="ED3C8A"/>
                </a:solidFill>
                <a:latin typeface="Verdana"/>
                <a:cs typeface="Verdana"/>
              </a:rPr>
              <a:t>Hồ</a:t>
            </a:r>
            <a:r>
              <a:rPr sz="2400" b="0" spc="-85" dirty="0">
                <a:solidFill>
                  <a:srgbClr val="ED3C8A"/>
                </a:solidFill>
                <a:latin typeface="Verdana"/>
                <a:cs typeface="Verdana"/>
              </a:rPr>
              <a:t> </a:t>
            </a:r>
            <a:r>
              <a:rPr sz="2400" b="0" spc="-160" dirty="0">
                <a:solidFill>
                  <a:srgbClr val="ED3C8A"/>
                </a:solidFill>
                <a:latin typeface="Verdana"/>
                <a:cs typeface="Verdana"/>
              </a:rPr>
              <a:t>sơ</a:t>
            </a:r>
            <a:r>
              <a:rPr sz="2400" b="0" spc="-65" dirty="0">
                <a:solidFill>
                  <a:srgbClr val="ED3C8A"/>
                </a:solidFill>
                <a:latin typeface="Verdana"/>
                <a:cs typeface="Verdana"/>
              </a:rPr>
              <a:t> </a:t>
            </a:r>
            <a:r>
              <a:rPr sz="2400" b="0" spc="-155" dirty="0">
                <a:solidFill>
                  <a:srgbClr val="ED3C8A"/>
                </a:solidFill>
                <a:latin typeface="Verdana"/>
                <a:cs typeface="Verdana"/>
              </a:rPr>
              <a:t>Yêu</a:t>
            </a:r>
            <a:r>
              <a:rPr sz="2400" b="0" spc="-70" dirty="0">
                <a:solidFill>
                  <a:srgbClr val="ED3C8A"/>
                </a:solidFill>
                <a:latin typeface="Verdana"/>
                <a:cs typeface="Verdana"/>
              </a:rPr>
              <a:t> </a:t>
            </a:r>
            <a:r>
              <a:rPr sz="2400" b="0" spc="-210" dirty="0">
                <a:solidFill>
                  <a:srgbClr val="ED3C8A"/>
                </a:solidFill>
                <a:latin typeface="Verdana"/>
                <a:cs typeface="Verdana"/>
              </a:rPr>
              <a:t>Cầu</a:t>
            </a:r>
            <a:r>
              <a:rPr sz="2400" b="0" spc="-75" dirty="0">
                <a:solidFill>
                  <a:srgbClr val="ED3C8A"/>
                </a:solidFill>
                <a:latin typeface="Verdana"/>
                <a:cs typeface="Verdana"/>
              </a:rPr>
              <a:t> </a:t>
            </a:r>
            <a:r>
              <a:rPr sz="2400" b="0" spc="-185" dirty="0">
                <a:solidFill>
                  <a:srgbClr val="ED3C8A"/>
                </a:solidFill>
                <a:latin typeface="Verdana"/>
                <a:cs typeface="Verdana"/>
              </a:rPr>
              <a:t>thanh</a:t>
            </a:r>
            <a:r>
              <a:rPr sz="2400" b="0" spc="-100" dirty="0">
                <a:solidFill>
                  <a:srgbClr val="ED3C8A"/>
                </a:solidFill>
                <a:latin typeface="Verdana"/>
                <a:cs typeface="Verdana"/>
              </a:rPr>
              <a:t> </a:t>
            </a:r>
            <a:r>
              <a:rPr sz="2400" b="0" spc="-180" dirty="0">
                <a:solidFill>
                  <a:srgbClr val="ED3C8A"/>
                </a:solidFill>
                <a:latin typeface="Verdana"/>
                <a:cs typeface="Verdana"/>
              </a:rPr>
              <a:t>toán</a:t>
            </a:r>
            <a:r>
              <a:rPr sz="2400" b="0" spc="-75" dirty="0">
                <a:solidFill>
                  <a:srgbClr val="ED3C8A"/>
                </a:solidFill>
                <a:latin typeface="Verdana"/>
                <a:cs typeface="Verdana"/>
              </a:rPr>
              <a:t> </a:t>
            </a:r>
            <a:r>
              <a:rPr sz="2400" b="0" spc="-180" dirty="0">
                <a:solidFill>
                  <a:srgbClr val="ED3C8A"/>
                </a:solidFill>
                <a:latin typeface="Verdana"/>
                <a:cs typeface="Verdana"/>
              </a:rPr>
              <a:t>bảo</a:t>
            </a:r>
            <a:r>
              <a:rPr sz="2400" b="0" spc="-85" dirty="0">
                <a:solidFill>
                  <a:srgbClr val="ED3C8A"/>
                </a:solidFill>
                <a:latin typeface="Verdana"/>
                <a:cs typeface="Verdana"/>
              </a:rPr>
              <a:t> </a:t>
            </a:r>
            <a:r>
              <a:rPr sz="2400" b="0" spc="-165" dirty="0">
                <a:solidFill>
                  <a:srgbClr val="ED3C8A"/>
                </a:solidFill>
                <a:latin typeface="Verdana"/>
                <a:cs typeface="Verdana"/>
              </a:rPr>
              <a:t>hiểm</a:t>
            </a:r>
            <a:endParaRPr sz="2400">
              <a:latin typeface="Verdana"/>
              <a:cs typeface="Verdana"/>
            </a:endParaRPr>
          </a:p>
        </p:txBody>
      </p:sp>
      <p:graphicFrame>
        <p:nvGraphicFramePr>
          <p:cNvPr id="3" name="object 3"/>
          <p:cNvGraphicFramePr>
            <a:graphicFrameLocks noGrp="1"/>
          </p:cNvGraphicFramePr>
          <p:nvPr/>
        </p:nvGraphicFramePr>
        <p:xfrm>
          <a:off x="1449197" y="2123820"/>
          <a:ext cx="9306559" cy="2955290"/>
        </p:xfrm>
        <a:graphic>
          <a:graphicData uri="http://schemas.openxmlformats.org/drawingml/2006/table">
            <a:tbl>
              <a:tblPr firstRow="1" bandRow="1">
                <a:tableStyleId>{2D5ABB26-0587-4C30-8999-92F81FD0307C}</a:tableStyleId>
              </a:tblPr>
              <a:tblGrid>
                <a:gridCol w="2326640">
                  <a:extLst>
                    <a:ext uri="{9D8B030D-6E8A-4147-A177-3AD203B41FA5}">
                      <a16:colId xmlns:a16="http://schemas.microsoft.com/office/drawing/2014/main" val="20000"/>
                    </a:ext>
                  </a:extLst>
                </a:gridCol>
                <a:gridCol w="2326640">
                  <a:extLst>
                    <a:ext uri="{9D8B030D-6E8A-4147-A177-3AD203B41FA5}">
                      <a16:colId xmlns:a16="http://schemas.microsoft.com/office/drawing/2014/main" val="20001"/>
                    </a:ext>
                  </a:extLst>
                </a:gridCol>
                <a:gridCol w="2326639">
                  <a:extLst>
                    <a:ext uri="{9D8B030D-6E8A-4147-A177-3AD203B41FA5}">
                      <a16:colId xmlns:a16="http://schemas.microsoft.com/office/drawing/2014/main" val="20002"/>
                    </a:ext>
                  </a:extLst>
                </a:gridCol>
                <a:gridCol w="2326640">
                  <a:extLst>
                    <a:ext uri="{9D8B030D-6E8A-4147-A177-3AD203B41FA5}">
                      <a16:colId xmlns:a16="http://schemas.microsoft.com/office/drawing/2014/main" val="20003"/>
                    </a:ext>
                  </a:extLst>
                </a:gridCol>
              </a:tblGrid>
              <a:tr h="1477645">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a:lnSpc>
                          <a:spcPct val="100000"/>
                        </a:lnSpc>
                      </a:pPr>
                      <a:endParaRPr sz="1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extLst>
                  <a:ext uri="{0D108BD9-81ED-4DB2-BD59-A6C34878D82A}">
                    <a16:rowId xmlns:a16="http://schemas.microsoft.com/office/drawing/2014/main" val="10000"/>
                  </a:ext>
                </a:extLst>
              </a:tr>
              <a:tr h="1477645">
                <a:tc>
                  <a:txBody>
                    <a:bodyPr/>
                    <a:lstStyle/>
                    <a:p>
                      <a:pPr>
                        <a:lnSpc>
                          <a:spcPct val="100000"/>
                        </a:lnSpc>
                      </a:pPr>
                      <a:endParaRPr sz="1600">
                        <a:latin typeface="Times New Roman"/>
                        <a:cs typeface="Times New Roman"/>
                      </a:endParaRPr>
                    </a:p>
                    <a:p>
                      <a:pPr>
                        <a:lnSpc>
                          <a:spcPct val="100000"/>
                        </a:lnSpc>
                        <a:spcBef>
                          <a:spcPts val="220"/>
                        </a:spcBef>
                      </a:pPr>
                      <a:endParaRPr sz="1600">
                        <a:latin typeface="Times New Roman"/>
                        <a:cs typeface="Times New Roman"/>
                      </a:endParaRPr>
                    </a:p>
                    <a:p>
                      <a:pPr marL="192405" marR="147955" indent="-38100">
                        <a:lnSpc>
                          <a:spcPct val="100000"/>
                        </a:lnSpc>
                      </a:pPr>
                      <a:r>
                        <a:rPr sz="1600" b="1" spc="-114" dirty="0">
                          <a:solidFill>
                            <a:srgbClr val="003864"/>
                          </a:solidFill>
                          <a:latin typeface="Verdana"/>
                          <a:cs typeface="Verdana"/>
                        </a:rPr>
                        <a:t>Giấy</a:t>
                      </a:r>
                      <a:r>
                        <a:rPr sz="1600" b="1" spc="-45" dirty="0">
                          <a:solidFill>
                            <a:srgbClr val="003864"/>
                          </a:solidFill>
                          <a:latin typeface="Verdana"/>
                          <a:cs typeface="Verdana"/>
                        </a:rPr>
                        <a:t> </a:t>
                      </a:r>
                      <a:r>
                        <a:rPr sz="1600" b="1" spc="-130" dirty="0">
                          <a:solidFill>
                            <a:srgbClr val="003864"/>
                          </a:solidFill>
                          <a:latin typeface="Verdana"/>
                          <a:cs typeface="Verdana"/>
                        </a:rPr>
                        <a:t>yêu</a:t>
                      </a:r>
                      <a:r>
                        <a:rPr sz="1600" b="1" spc="-35" dirty="0">
                          <a:solidFill>
                            <a:srgbClr val="003864"/>
                          </a:solidFill>
                          <a:latin typeface="Verdana"/>
                          <a:cs typeface="Verdana"/>
                        </a:rPr>
                        <a:t> </a:t>
                      </a:r>
                      <a:r>
                        <a:rPr sz="1600" b="1" spc="-125" dirty="0">
                          <a:solidFill>
                            <a:srgbClr val="003864"/>
                          </a:solidFill>
                          <a:latin typeface="Verdana"/>
                          <a:cs typeface="Verdana"/>
                        </a:rPr>
                        <a:t>cầu</a:t>
                      </a:r>
                      <a:r>
                        <a:rPr sz="1600" b="1" spc="-35" dirty="0">
                          <a:solidFill>
                            <a:srgbClr val="003864"/>
                          </a:solidFill>
                          <a:latin typeface="Verdana"/>
                          <a:cs typeface="Verdana"/>
                        </a:rPr>
                        <a:t> </a:t>
                      </a:r>
                      <a:r>
                        <a:rPr sz="1600" b="1" spc="-105" dirty="0">
                          <a:solidFill>
                            <a:srgbClr val="003864"/>
                          </a:solidFill>
                          <a:latin typeface="Verdana"/>
                          <a:cs typeface="Verdana"/>
                        </a:rPr>
                        <a:t>chi</a:t>
                      </a:r>
                      <a:r>
                        <a:rPr sz="1600" b="1" spc="-40" dirty="0">
                          <a:solidFill>
                            <a:srgbClr val="003864"/>
                          </a:solidFill>
                          <a:latin typeface="Verdana"/>
                          <a:cs typeface="Verdana"/>
                        </a:rPr>
                        <a:t> </a:t>
                      </a:r>
                      <a:r>
                        <a:rPr sz="1600" b="1" spc="-90" dirty="0">
                          <a:solidFill>
                            <a:srgbClr val="003864"/>
                          </a:solidFill>
                          <a:latin typeface="Verdana"/>
                          <a:cs typeface="Verdana"/>
                        </a:rPr>
                        <a:t>trả </a:t>
                      </a:r>
                      <a:r>
                        <a:rPr sz="1600" b="1" spc="-130" dirty="0">
                          <a:solidFill>
                            <a:srgbClr val="003864"/>
                          </a:solidFill>
                          <a:latin typeface="Verdana"/>
                          <a:cs typeface="Verdana"/>
                        </a:rPr>
                        <a:t>quyền</a:t>
                      </a:r>
                      <a:r>
                        <a:rPr sz="1600" b="1" spc="-40" dirty="0">
                          <a:solidFill>
                            <a:srgbClr val="003864"/>
                          </a:solidFill>
                          <a:latin typeface="Verdana"/>
                          <a:cs typeface="Verdana"/>
                        </a:rPr>
                        <a:t> </a:t>
                      </a:r>
                      <a:r>
                        <a:rPr sz="1600" b="1" spc="-90" dirty="0">
                          <a:solidFill>
                            <a:srgbClr val="003864"/>
                          </a:solidFill>
                          <a:latin typeface="Verdana"/>
                          <a:cs typeface="Verdana"/>
                        </a:rPr>
                        <a:t>lợi</a:t>
                      </a:r>
                      <a:r>
                        <a:rPr sz="1600" b="1" spc="-35" dirty="0">
                          <a:solidFill>
                            <a:srgbClr val="003864"/>
                          </a:solidFill>
                          <a:latin typeface="Verdana"/>
                          <a:cs typeface="Verdana"/>
                        </a:rPr>
                        <a:t> </a:t>
                      </a:r>
                      <a:r>
                        <a:rPr sz="1600" b="1" spc="-130" dirty="0">
                          <a:solidFill>
                            <a:srgbClr val="003864"/>
                          </a:solidFill>
                          <a:latin typeface="Verdana"/>
                          <a:cs typeface="Verdana"/>
                        </a:rPr>
                        <a:t>bảo</a:t>
                      </a:r>
                      <a:r>
                        <a:rPr sz="1600" b="1" spc="-35" dirty="0">
                          <a:solidFill>
                            <a:srgbClr val="003864"/>
                          </a:solidFill>
                          <a:latin typeface="Verdana"/>
                          <a:cs typeface="Verdana"/>
                        </a:rPr>
                        <a:t> </a:t>
                      </a:r>
                      <a:r>
                        <a:rPr sz="1600" b="1" spc="-40" dirty="0">
                          <a:solidFill>
                            <a:srgbClr val="003864"/>
                          </a:solidFill>
                          <a:latin typeface="Verdana"/>
                          <a:cs typeface="Verdana"/>
                        </a:rPr>
                        <a:t>hiểm</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600">
                        <a:latin typeface="Times New Roman"/>
                        <a:cs typeface="Times New Roman"/>
                      </a:endParaRPr>
                    </a:p>
                    <a:p>
                      <a:pPr>
                        <a:lnSpc>
                          <a:spcPct val="100000"/>
                        </a:lnSpc>
                        <a:spcBef>
                          <a:spcPts val="1180"/>
                        </a:spcBef>
                      </a:pPr>
                      <a:endParaRPr sz="1600">
                        <a:latin typeface="Times New Roman"/>
                        <a:cs typeface="Times New Roman"/>
                      </a:endParaRPr>
                    </a:p>
                    <a:p>
                      <a:pPr marL="464184">
                        <a:lnSpc>
                          <a:spcPct val="100000"/>
                        </a:lnSpc>
                      </a:pPr>
                      <a:r>
                        <a:rPr sz="1600" b="1" spc="-114" dirty="0">
                          <a:solidFill>
                            <a:srgbClr val="003864"/>
                          </a:solidFill>
                          <a:latin typeface="Verdana"/>
                          <a:cs typeface="Verdana"/>
                        </a:rPr>
                        <a:t>Chứng</a:t>
                      </a:r>
                      <a:r>
                        <a:rPr sz="1600" b="1" spc="-55" dirty="0">
                          <a:solidFill>
                            <a:srgbClr val="003864"/>
                          </a:solidFill>
                          <a:latin typeface="Verdana"/>
                          <a:cs typeface="Verdana"/>
                        </a:rPr>
                        <a:t> </a:t>
                      </a:r>
                      <a:r>
                        <a:rPr sz="1600" b="1" spc="-50" dirty="0">
                          <a:solidFill>
                            <a:srgbClr val="003864"/>
                          </a:solidFill>
                          <a:latin typeface="Verdana"/>
                          <a:cs typeface="Verdana"/>
                        </a:rPr>
                        <a:t>từ</a:t>
                      </a:r>
                      <a:r>
                        <a:rPr sz="1600" b="1" spc="-55" dirty="0">
                          <a:solidFill>
                            <a:srgbClr val="003864"/>
                          </a:solidFill>
                          <a:latin typeface="Verdana"/>
                          <a:cs typeface="Verdana"/>
                        </a:rPr>
                        <a:t> </a:t>
                      </a:r>
                      <a:r>
                        <a:rPr sz="1600" b="1" spc="-130" dirty="0">
                          <a:solidFill>
                            <a:srgbClr val="003864"/>
                          </a:solidFill>
                          <a:latin typeface="Verdana"/>
                          <a:cs typeface="Verdana"/>
                        </a:rPr>
                        <a:t>y</a:t>
                      </a:r>
                      <a:r>
                        <a:rPr sz="1600" b="1" spc="-70" dirty="0">
                          <a:solidFill>
                            <a:srgbClr val="003864"/>
                          </a:solidFill>
                          <a:latin typeface="Verdana"/>
                          <a:cs typeface="Verdana"/>
                        </a:rPr>
                        <a:t> </a:t>
                      </a:r>
                      <a:r>
                        <a:rPr sz="1600" b="1" spc="-25" dirty="0">
                          <a:solidFill>
                            <a:srgbClr val="003864"/>
                          </a:solidFill>
                          <a:latin typeface="Verdana"/>
                          <a:cs typeface="Verdana"/>
                        </a:rPr>
                        <a:t>tế</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600">
                        <a:latin typeface="Times New Roman"/>
                        <a:cs typeface="Times New Roman"/>
                      </a:endParaRPr>
                    </a:p>
                    <a:p>
                      <a:pPr>
                        <a:lnSpc>
                          <a:spcPct val="100000"/>
                        </a:lnSpc>
                        <a:spcBef>
                          <a:spcPts val="1180"/>
                        </a:spcBef>
                      </a:pPr>
                      <a:endParaRPr sz="1600">
                        <a:latin typeface="Times New Roman"/>
                        <a:cs typeface="Times New Roman"/>
                      </a:endParaRPr>
                    </a:p>
                    <a:p>
                      <a:pPr marL="212725">
                        <a:lnSpc>
                          <a:spcPct val="100000"/>
                        </a:lnSpc>
                      </a:pPr>
                      <a:r>
                        <a:rPr sz="1600" b="1" spc="-114" dirty="0">
                          <a:solidFill>
                            <a:srgbClr val="003864"/>
                          </a:solidFill>
                          <a:latin typeface="Verdana"/>
                          <a:cs typeface="Verdana"/>
                        </a:rPr>
                        <a:t>Chứng</a:t>
                      </a:r>
                      <a:r>
                        <a:rPr sz="1600" b="1" spc="-60" dirty="0">
                          <a:solidFill>
                            <a:srgbClr val="003864"/>
                          </a:solidFill>
                          <a:latin typeface="Verdana"/>
                          <a:cs typeface="Verdana"/>
                        </a:rPr>
                        <a:t> </a:t>
                      </a:r>
                      <a:r>
                        <a:rPr sz="1600" b="1" spc="-50" dirty="0">
                          <a:solidFill>
                            <a:srgbClr val="003864"/>
                          </a:solidFill>
                          <a:latin typeface="Verdana"/>
                          <a:cs typeface="Verdana"/>
                        </a:rPr>
                        <a:t>từ</a:t>
                      </a:r>
                      <a:r>
                        <a:rPr sz="1600" b="1" spc="-55" dirty="0">
                          <a:solidFill>
                            <a:srgbClr val="003864"/>
                          </a:solidFill>
                          <a:latin typeface="Verdana"/>
                          <a:cs typeface="Verdana"/>
                        </a:rPr>
                        <a:t> </a:t>
                      </a:r>
                      <a:r>
                        <a:rPr sz="1600" b="1" spc="-90" dirty="0">
                          <a:solidFill>
                            <a:srgbClr val="003864"/>
                          </a:solidFill>
                          <a:latin typeface="Verdana"/>
                          <a:cs typeface="Verdana"/>
                        </a:rPr>
                        <a:t>tài</a:t>
                      </a:r>
                      <a:r>
                        <a:rPr sz="1600" b="1" spc="-65" dirty="0">
                          <a:solidFill>
                            <a:srgbClr val="003864"/>
                          </a:solidFill>
                          <a:latin typeface="Verdana"/>
                          <a:cs typeface="Verdana"/>
                        </a:rPr>
                        <a:t> </a:t>
                      </a:r>
                      <a:r>
                        <a:rPr sz="1600" b="1" spc="-10" dirty="0">
                          <a:solidFill>
                            <a:srgbClr val="003864"/>
                          </a:solidFill>
                          <a:latin typeface="Verdana"/>
                          <a:cs typeface="Verdana"/>
                        </a:rPr>
                        <a:t>chính</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600">
                        <a:latin typeface="Times New Roman"/>
                        <a:cs typeface="Times New Roman"/>
                      </a:endParaRPr>
                    </a:p>
                    <a:p>
                      <a:pPr>
                        <a:lnSpc>
                          <a:spcPct val="100000"/>
                        </a:lnSpc>
                        <a:spcBef>
                          <a:spcPts val="1180"/>
                        </a:spcBef>
                      </a:pPr>
                      <a:endParaRPr sz="1600">
                        <a:latin typeface="Times New Roman"/>
                        <a:cs typeface="Times New Roman"/>
                      </a:endParaRPr>
                    </a:p>
                    <a:p>
                      <a:pPr marL="414655">
                        <a:lnSpc>
                          <a:spcPct val="100000"/>
                        </a:lnSpc>
                      </a:pPr>
                      <a:r>
                        <a:rPr sz="1600" b="1" spc="-114" dirty="0">
                          <a:solidFill>
                            <a:srgbClr val="003864"/>
                          </a:solidFill>
                          <a:latin typeface="Verdana"/>
                          <a:cs typeface="Verdana"/>
                        </a:rPr>
                        <a:t>Chứng</a:t>
                      </a:r>
                      <a:r>
                        <a:rPr sz="1600" b="1" spc="-55" dirty="0">
                          <a:solidFill>
                            <a:srgbClr val="003864"/>
                          </a:solidFill>
                          <a:latin typeface="Verdana"/>
                          <a:cs typeface="Verdana"/>
                        </a:rPr>
                        <a:t> </a:t>
                      </a:r>
                      <a:r>
                        <a:rPr sz="1600" b="1" spc="-50" dirty="0">
                          <a:solidFill>
                            <a:srgbClr val="003864"/>
                          </a:solidFill>
                          <a:latin typeface="Verdana"/>
                          <a:cs typeface="Verdana"/>
                        </a:rPr>
                        <a:t>từ</a:t>
                      </a:r>
                      <a:r>
                        <a:rPr sz="1600" b="1" spc="-55" dirty="0">
                          <a:solidFill>
                            <a:srgbClr val="003864"/>
                          </a:solidFill>
                          <a:latin typeface="Verdana"/>
                          <a:cs typeface="Verdana"/>
                        </a:rPr>
                        <a:t> </a:t>
                      </a:r>
                      <a:r>
                        <a:rPr sz="1600" b="1" spc="-20" dirty="0">
                          <a:solidFill>
                            <a:srgbClr val="003864"/>
                          </a:solidFill>
                          <a:latin typeface="Verdana"/>
                          <a:cs typeface="Verdana"/>
                        </a:rPr>
                        <a:t>khác</a:t>
                      </a:r>
                      <a:endParaRPr sz="1600">
                        <a:latin typeface="Verdana"/>
                        <a:cs typeface="Verdana"/>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0001"/>
                  </a:ext>
                </a:extLst>
              </a:tr>
            </a:tbl>
          </a:graphicData>
        </a:graphic>
      </p:graphicFrame>
      <p:pic>
        <p:nvPicPr>
          <p:cNvPr id="4" name="object 4"/>
          <p:cNvPicPr/>
          <p:nvPr/>
        </p:nvPicPr>
        <p:blipFill>
          <a:blip r:embed="rId2" cstate="print"/>
          <a:stretch>
            <a:fillRect/>
          </a:stretch>
        </p:blipFill>
        <p:spPr>
          <a:xfrm>
            <a:off x="2170176" y="2348483"/>
            <a:ext cx="1019556" cy="1019556"/>
          </a:xfrm>
          <a:prstGeom prst="rect">
            <a:avLst/>
          </a:prstGeom>
        </p:spPr>
      </p:pic>
      <p:pic>
        <p:nvPicPr>
          <p:cNvPr id="5" name="object 5"/>
          <p:cNvPicPr/>
          <p:nvPr/>
        </p:nvPicPr>
        <p:blipFill>
          <a:blip r:embed="rId3" cstate="print"/>
          <a:stretch>
            <a:fillRect/>
          </a:stretch>
        </p:blipFill>
        <p:spPr>
          <a:xfrm>
            <a:off x="4384547" y="2348483"/>
            <a:ext cx="1021079" cy="1019556"/>
          </a:xfrm>
          <a:prstGeom prst="rect">
            <a:avLst/>
          </a:prstGeom>
        </p:spPr>
      </p:pic>
      <p:pic>
        <p:nvPicPr>
          <p:cNvPr id="6" name="object 6"/>
          <p:cNvPicPr/>
          <p:nvPr/>
        </p:nvPicPr>
        <p:blipFill>
          <a:blip r:embed="rId2" cstate="print"/>
          <a:stretch>
            <a:fillRect/>
          </a:stretch>
        </p:blipFill>
        <p:spPr>
          <a:xfrm>
            <a:off x="6775704" y="2348483"/>
            <a:ext cx="1019555" cy="1019556"/>
          </a:xfrm>
          <a:prstGeom prst="rect">
            <a:avLst/>
          </a:prstGeom>
        </p:spPr>
      </p:pic>
      <p:pic>
        <p:nvPicPr>
          <p:cNvPr id="7" name="object 7"/>
          <p:cNvPicPr/>
          <p:nvPr/>
        </p:nvPicPr>
        <p:blipFill>
          <a:blip r:embed="rId2" cstate="print"/>
          <a:stretch>
            <a:fillRect/>
          </a:stretch>
        </p:blipFill>
        <p:spPr>
          <a:xfrm>
            <a:off x="9166859" y="2348483"/>
            <a:ext cx="1019555" cy="101955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1893" y="2231745"/>
            <a:ext cx="4048760" cy="1306830"/>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spc="-100" dirty="0">
                <a:solidFill>
                  <a:srgbClr val="003864"/>
                </a:solidFill>
                <a:latin typeface="Verdana"/>
                <a:cs typeface="Verdana"/>
              </a:rPr>
              <a:t>Đơn</a:t>
            </a:r>
            <a:r>
              <a:rPr sz="1400" spc="-55" dirty="0">
                <a:solidFill>
                  <a:srgbClr val="003864"/>
                </a:solidFill>
                <a:latin typeface="Verdana"/>
                <a:cs typeface="Verdana"/>
              </a:rPr>
              <a:t> </a:t>
            </a:r>
            <a:r>
              <a:rPr sz="1400" spc="-100" dirty="0">
                <a:solidFill>
                  <a:srgbClr val="003864"/>
                </a:solidFill>
                <a:latin typeface="Verdana"/>
                <a:cs typeface="Verdana"/>
              </a:rPr>
              <a:t>vị</a:t>
            </a:r>
            <a:r>
              <a:rPr sz="1400" spc="-30" dirty="0">
                <a:solidFill>
                  <a:srgbClr val="003864"/>
                </a:solidFill>
                <a:latin typeface="Verdana"/>
                <a:cs typeface="Verdana"/>
              </a:rPr>
              <a:t> </a:t>
            </a:r>
            <a:r>
              <a:rPr sz="1400" spc="-85" dirty="0">
                <a:solidFill>
                  <a:srgbClr val="003864"/>
                </a:solidFill>
                <a:latin typeface="Verdana"/>
                <a:cs typeface="Verdana"/>
              </a:rPr>
              <a:t>được</a:t>
            </a:r>
            <a:r>
              <a:rPr sz="1400" spc="-40" dirty="0">
                <a:solidFill>
                  <a:srgbClr val="003864"/>
                </a:solidFill>
                <a:latin typeface="Verdana"/>
                <a:cs typeface="Verdana"/>
              </a:rPr>
              <a:t> </a:t>
            </a:r>
            <a:r>
              <a:rPr sz="1400" spc="-110" dirty="0">
                <a:solidFill>
                  <a:srgbClr val="003864"/>
                </a:solidFill>
                <a:latin typeface="Verdana"/>
                <a:cs typeface="Verdana"/>
              </a:rPr>
              <a:t>bảo</a:t>
            </a:r>
            <a:r>
              <a:rPr sz="1400" spc="-35" dirty="0">
                <a:solidFill>
                  <a:srgbClr val="003864"/>
                </a:solidFill>
                <a:latin typeface="Verdana"/>
                <a:cs typeface="Verdana"/>
              </a:rPr>
              <a:t> </a:t>
            </a:r>
            <a:r>
              <a:rPr sz="1400" spc="-130" dirty="0">
                <a:solidFill>
                  <a:srgbClr val="003864"/>
                </a:solidFill>
                <a:latin typeface="Verdana"/>
                <a:cs typeface="Verdana"/>
              </a:rPr>
              <a:t>hiểm:</a:t>
            </a:r>
            <a:r>
              <a:rPr sz="1400" spc="-50" dirty="0">
                <a:solidFill>
                  <a:srgbClr val="003864"/>
                </a:solidFill>
                <a:latin typeface="Verdana"/>
                <a:cs typeface="Verdana"/>
              </a:rPr>
              <a:t> </a:t>
            </a:r>
            <a:r>
              <a:rPr sz="1400" spc="-90" dirty="0">
                <a:solidFill>
                  <a:srgbClr val="003864"/>
                </a:solidFill>
                <a:latin typeface="Verdana"/>
                <a:cs typeface="Verdana"/>
              </a:rPr>
              <a:t>“Tên</a:t>
            </a:r>
            <a:r>
              <a:rPr sz="1400" spc="-60" dirty="0">
                <a:solidFill>
                  <a:srgbClr val="003864"/>
                </a:solidFill>
                <a:latin typeface="Verdana"/>
                <a:cs typeface="Verdana"/>
              </a:rPr>
              <a:t> </a:t>
            </a:r>
            <a:r>
              <a:rPr sz="1400" spc="-10" dirty="0">
                <a:solidFill>
                  <a:srgbClr val="003864"/>
                </a:solidFill>
                <a:latin typeface="Verdana"/>
                <a:cs typeface="Verdana"/>
              </a:rPr>
              <a:t>trường”</a:t>
            </a:r>
            <a:endParaRPr sz="1400">
              <a:latin typeface="Verdana"/>
              <a:cs typeface="Verdana"/>
            </a:endParaRPr>
          </a:p>
          <a:p>
            <a:pPr marL="299085" indent="-286385">
              <a:lnSpc>
                <a:spcPct val="100000"/>
              </a:lnSpc>
              <a:spcBef>
                <a:spcPts val="844"/>
              </a:spcBef>
              <a:buFont typeface="Wingdings"/>
              <a:buChar char=""/>
              <a:tabLst>
                <a:tab pos="299085" algn="l"/>
              </a:tabLst>
            </a:pPr>
            <a:r>
              <a:rPr sz="1400" spc="-95" dirty="0">
                <a:solidFill>
                  <a:srgbClr val="003864"/>
                </a:solidFill>
                <a:latin typeface="Verdana"/>
                <a:cs typeface="Verdana"/>
              </a:rPr>
              <a:t>Thông</a:t>
            </a:r>
            <a:r>
              <a:rPr sz="1400" spc="-65" dirty="0">
                <a:solidFill>
                  <a:srgbClr val="003864"/>
                </a:solidFill>
                <a:latin typeface="Verdana"/>
                <a:cs typeface="Verdana"/>
              </a:rPr>
              <a:t> </a:t>
            </a:r>
            <a:r>
              <a:rPr sz="1400" spc="-95" dirty="0">
                <a:solidFill>
                  <a:srgbClr val="003864"/>
                </a:solidFill>
                <a:latin typeface="Verdana"/>
                <a:cs typeface="Verdana"/>
              </a:rPr>
              <a:t>tin</a:t>
            </a:r>
            <a:r>
              <a:rPr sz="1400" spc="-40" dirty="0">
                <a:solidFill>
                  <a:srgbClr val="003864"/>
                </a:solidFill>
                <a:latin typeface="Verdana"/>
                <a:cs typeface="Verdana"/>
              </a:rPr>
              <a:t> </a:t>
            </a:r>
            <a:r>
              <a:rPr sz="1400" spc="-95" dirty="0">
                <a:solidFill>
                  <a:srgbClr val="003864"/>
                </a:solidFill>
                <a:latin typeface="Verdana"/>
                <a:cs typeface="Verdana"/>
              </a:rPr>
              <a:t>liên</a:t>
            </a:r>
            <a:r>
              <a:rPr sz="1400" spc="-40" dirty="0">
                <a:solidFill>
                  <a:srgbClr val="003864"/>
                </a:solidFill>
                <a:latin typeface="Verdana"/>
                <a:cs typeface="Verdana"/>
              </a:rPr>
              <a:t> </a:t>
            </a:r>
            <a:r>
              <a:rPr sz="1400" spc="-114" dirty="0">
                <a:solidFill>
                  <a:srgbClr val="003864"/>
                </a:solidFill>
                <a:latin typeface="Verdana"/>
                <a:cs typeface="Verdana"/>
              </a:rPr>
              <a:t>hệ</a:t>
            </a:r>
            <a:r>
              <a:rPr sz="1400" spc="-40" dirty="0">
                <a:solidFill>
                  <a:srgbClr val="003864"/>
                </a:solidFill>
                <a:latin typeface="Verdana"/>
                <a:cs typeface="Verdana"/>
              </a:rPr>
              <a:t> </a:t>
            </a:r>
            <a:r>
              <a:rPr sz="1400" spc="-105" dirty="0">
                <a:solidFill>
                  <a:srgbClr val="003864"/>
                </a:solidFill>
                <a:latin typeface="Verdana"/>
                <a:cs typeface="Verdana"/>
              </a:rPr>
              <a:t>của</a:t>
            </a:r>
            <a:r>
              <a:rPr sz="1400" spc="-35" dirty="0">
                <a:solidFill>
                  <a:srgbClr val="003864"/>
                </a:solidFill>
                <a:latin typeface="Verdana"/>
                <a:cs typeface="Verdana"/>
              </a:rPr>
              <a:t> </a:t>
            </a:r>
            <a:r>
              <a:rPr sz="1400" spc="-135" dirty="0">
                <a:solidFill>
                  <a:srgbClr val="003864"/>
                </a:solidFill>
                <a:latin typeface="Verdana"/>
                <a:cs typeface="Verdana"/>
              </a:rPr>
              <a:t>NĐBH:</a:t>
            </a:r>
            <a:r>
              <a:rPr sz="1400" spc="-30" dirty="0">
                <a:solidFill>
                  <a:srgbClr val="003864"/>
                </a:solidFill>
                <a:latin typeface="Verdana"/>
                <a:cs typeface="Verdana"/>
              </a:rPr>
              <a:t> </a:t>
            </a:r>
            <a:r>
              <a:rPr sz="1400" spc="-114" dirty="0">
                <a:solidFill>
                  <a:srgbClr val="003864"/>
                </a:solidFill>
                <a:latin typeface="Verdana"/>
                <a:cs typeface="Verdana"/>
              </a:rPr>
              <a:t>Email</a:t>
            </a:r>
            <a:r>
              <a:rPr sz="1400" spc="-30" dirty="0">
                <a:solidFill>
                  <a:srgbClr val="003864"/>
                </a:solidFill>
                <a:latin typeface="Verdana"/>
                <a:cs typeface="Verdana"/>
              </a:rPr>
              <a:t> </a:t>
            </a:r>
            <a:r>
              <a:rPr sz="1400" spc="-80" dirty="0">
                <a:solidFill>
                  <a:srgbClr val="003864"/>
                </a:solidFill>
                <a:latin typeface="Verdana"/>
                <a:cs typeface="Verdana"/>
              </a:rPr>
              <a:t>&amp;</a:t>
            </a:r>
            <a:r>
              <a:rPr sz="1400" spc="-30" dirty="0">
                <a:solidFill>
                  <a:srgbClr val="003864"/>
                </a:solidFill>
                <a:latin typeface="Verdana"/>
                <a:cs typeface="Verdana"/>
              </a:rPr>
              <a:t> </a:t>
            </a:r>
            <a:r>
              <a:rPr sz="1400" spc="-100" dirty="0">
                <a:solidFill>
                  <a:srgbClr val="003864"/>
                </a:solidFill>
                <a:latin typeface="Verdana"/>
                <a:cs typeface="Verdana"/>
              </a:rPr>
              <a:t>điện</a:t>
            </a:r>
            <a:r>
              <a:rPr sz="1400" spc="-50" dirty="0">
                <a:solidFill>
                  <a:srgbClr val="003864"/>
                </a:solidFill>
                <a:latin typeface="Verdana"/>
                <a:cs typeface="Verdana"/>
              </a:rPr>
              <a:t> </a:t>
            </a:r>
            <a:r>
              <a:rPr sz="1400" spc="-40" dirty="0">
                <a:solidFill>
                  <a:srgbClr val="003864"/>
                </a:solidFill>
                <a:latin typeface="Verdana"/>
                <a:cs typeface="Verdana"/>
              </a:rPr>
              <a:t>thoại</a:t>
            </a:r>
            <a:endParaRPr sz="1400">
              <a:latin typeface="Verdana"/>
              <a:cs typeface="Verdana"/>
            </a:endParaRPr>
          </a:p>
          <a:p>
            <a:pPr marL="299085" indent="-286385">
              <a:lnSpc>
                <a:spcPct val="100000"/>
              </a:lnSpc>
              <a:spcBef>
                <a:spcPts val="840"/>
              </a:spcBef>
              <a:buFont typeface="Wingdings"/>
              <a:buChar char=""/>
              <a:tabLst>
                <a:tab pos="299085" algn="l"/>
              </a:tabLst>
            </a:pPr>
            <a:r>
              <a:rPr sz="1400" spc="-95" dirty="0">
                <a:solidFill>
                  <a:srgbClr val="003864"/>
                </a:solidFill>
                <a:latin typeface="Verdana"/>
                <a:cs typeface="Verdana"/>
              </a:rPr>
              <a:t>Thông</a:t>
            </a:r>
            <a:r>
              <a:rPr sz="1400" spc="-70" dirty="0">
                <a:solidFill>
                  <a:srgbClr val="003864"/>
                </a:solidFill>
                <a:latin typeface="Verdana"/>
                <a:cs typeface="Verdana"/>
              </a:rPr>
              <a:t> </a:t>
            </a:r>
            <a:r>
              <a:rPr sz="1400" spc="-95" dirty="0">
                <a:solidFill>
                  <a:srgbClr val="003864"/>
                </a:solidFill>
                <a:latin typeface="Verdana"/>
                <a:cs typeface="Verdana"/>
              </a:rPr>
              <a:t>tin</a:t>
            </a:r>
            <a:r>
              <a:rPr sz="1400" spc="-45" dirty="0">
                <a:solidFill>
                  <a:srgbClr val="003864"/>
                </a:solidFill>
                <a:latin typeface="Verdana"/>
                <a:cs typeface="Verdana"/>
              </a:rPr>
              <a:t> </a:t>
            </a:r>
            <a:r>
              <a:rPr sz="1400" spc="-95" dirty="0">
                <a:solidFill>
                  <a:srgbClr val="003864"/>
                </a:solidFill>
                <a:latin typeface="Verdana"/>
                <a:cs typeface="Verdana"/>
              </a:rPr>
              <a:t>tài</a:t>
            </a:r>
            <a:r>
              <a:rPr sz="1400" spc="-30" dirty="0">
                <a:solidFill>
                  <a:srgbClr val="003864"/>
                </a:solidFill>
                <a:latin typeface="Verdana"/>
                <a:cs typeface="Verdana"/>
              </a:rPr>
              <a:t> </a:t>
            </a:r>
            <a:r>
              <a:rPr sz="1400" spc="-125" dirty="0">
                <a:solidFill>
                  <a:srgbClr val="003864"/>
                </a:solidFill>
                <a:latin typeface="Verdana"/>
                <a:cs typeface="Verdana"/>
              </a:rPr>
              <a:t>khoản:</a:t>
            </a:r>
            <a:r>
              <a:rPr sz="1400" spc="-45" dirty="0">
                <a:solidFill>
                  <a:srgbClr val="003864"/>
                </a:solidFill>
                <a:latin typeface="Verdana"/>
                <a:cs typeface="Verdana"/>
              </a:rPr>
              <a:t> </a:t>
            </a:r>
            <a:r>
              <a:rPr sz="1400" spc="-105" dirty="0">
                <a:solidFill>
                  <a:srgbClr val="003864"/>
                </a:solidFill>
                <a:latin typeface="Verdana"/>
                <a:cs typeface="Verdana"/>
              </a:rPr>
              <a:t>của</a:t>
            </a:r>
            <a:r>
              <a:rPr sz="1400" spc="-40" dirty="0">
                <a:solidFill>
                  <a:srgbClr val="003864"/>
                </a:solidFill>
                <a:latin typeface="Verdana"/>
                <a:cs typeface="Verdana"/>
              </a:rPr>
              <a:t> </a:t>
            </a:r>
            <a:r>
              <a:rPr sz="1400" spc="-20" dirty="0">
                <a:solidFill>
                  <a:srgbClr val="003864"/>
                </a:solidFill>
                <a:latin typeface="Verdana"/>
                <a:cs typeface="Verdana"/>
              </a:rPr>
              <a:t>NĐBH</a:t>
            </a:r>
            <a:endParaRPr sz="1400">
              <a:latin typeface="Verdana"/>
              <a:cs typeface="Verdana"/>
            </a:endParaRPr>
          </a:p>
          <a:p>
            <a:pPr marL="299085" indent="-286385">
              <a:lnSpc>
                <a:spcPct val="100000"/>
              </a:lnSpc>
              <a:spcBef>
                <a:spcPts val="840"/>
              </a:spcBef>
              <a:buFont typeface="Wingdings"/>
              <a:buChar char=""/>
              <a:tabLst>
                <a:tab pos="299085" algn="l"/>
              </a:tabLst>
            </a:pPr>
            <a:r>
              <a:rPr sz="1400" spc="-120" dirty="0">
                <a:solidFill>
                  <a:srgbClr val="003864"/>
                </a:solidFill>
                <a:latin typeface="Verdana"/>
                <a:cs typeface="Verdana"/>
              </a:rPr>
              <a:t>Chữ</a:t>
            </a:r>
            <a:r>
              <a:rPr sz="1400" spc="-45" dirty="0">
                <a:solidFill>
                  <a:srgbClr val="003864"/>
                </a:solidFill>
                <a:latin typeface="Verdana"/>
                <a:cs typeface="Verdana"/>
              </a:rPr>
              <a:t> </a:t>
            </a:r>
            <a:r>
              <a:rPr sz="1400" spc="-140" dirty="0">
                <a:solidFill>
                  <a:srgbClr val="003864"/>
                </a:solidFill>
                <a:latin typeface="Verdana"/>
                <a:cs typeface="Verdana"/>
              </a:rPr>
              <a:t>ký</a:t>
            </a:r>
            <a:r>
              <a:rPr sz="1400" spc="-40" dirty="0">
                <a:solidFill>
                  <a:srgbClr val="003864"/>
                </a:solidFill>
                <a:latin typeface="Verdana"/>
                <a:cs typeface="Verdana"/>
              </a:rPr>
              <a:t> </a:t>
            </a:r>
            <a:r>
              <a:rPr sz="1400" spc="-105" dirty="0">
                <a:solidFill>
                  <a:srgbClr val="003864"/>
                </a:solidFill>
                <a:latin typeface="Verdana"/>
                <a:cs typeface="Verdana"/>
              </a:rPr>
              <a:t>của</a:t>
            </a:r>
            <a:r>
              <a:rPr sz="1400" spc="-55" dirty="0">
                <a:solidFill>
                  <a:srgbClr val="003864"/>
                </a:solidFill>
                <a:latin typeface="Verdana"/>
                <a:cs typeface="Verdana"/>
              </a:rPr>
              <a:t> </a:t>
            </a:r>
            <a:r>
              <a:rPr sz="1400" spc="-20" dirty="0">
                <a:solidFill>
                  <a:srgbClr val="003864"/>
                </a:solidFill>
                <a:latin typeface="Verdana"/>
                <a:cs typeface="Verdana"/>
              </a:rPr>
              <a:t>NĐBH</a:t>
            </a:r>
            <a:endParaRPr sz="1400">
              <a:latin typeface="Verdana"/>
              <a:cs typeface="Verdana"/>
            </a:endParaRPr>
          </a:p>
        </p:txBody>
      </p:sp>
      <p:sp>
        <p:nvSpPr>
          <p:cNvPr id="3" name="object 3"/>
          <p:cNvSpPr txBox="1">
            <a:spLocks noGrp="1"/>
          </p:cNvSpPr>
          <p:nvPr>
            <p:ph type="title"/>
          </p:nvPr>
        </p:nvSpPr>
        <p:spPr>
          <a:xfrm>
            <a:off x="530453" y="358923"/>
            <a:ext cx="3762375" cy="944244"/>
          </a:xfrm>
          <a:prstGeom prst="rect">
            <a:avLst/>
          </a:prstGeom>
        </p:spPr>
        <p:txBody>
          <a:bodyPr vert="horz" wrap="square" lIns="0" tIns="80010" rIns="0" bIns="0" rtlCol="0">
            <a:spAutoFit/>
          </a:bodyPr>
          <a:lstStyle/>
          <a:p>
            <a:pPr marL="12700">
              <a:lnSpc>
                <a:spcPct val="100000"/>
              </a:lnSpc>
              <a:spcBef>
                <a:spcPts val="630"/>
              </a:spcBef>
            </a:pPr>
            <a:r>
              <a:rPr spc="-235" dirty="0"/>
              <a:t>Quy</a:t>
            </a:r>
            <a:r>
              <a:rPr spc="-120" dirty="0"/>
              <a:t> </a:t>
            </a:r>
            <a:r>
              <a:rPr spc="-180" dirty="0"/>
              <a:t>trình</a:t>
            </a:r>
            <a:r>
              <a:rPr spc="-95" dirty="0"/>
              <a:t> </a:t>
            </a:r>
            <a:r>
              <a:rPr spc="-180" dirty="0"/>
              <a:t>bồi</a:t>
            </a:r>
            <a:r>
              <a:rPr spc="-100" dirty="0"/>
              <a:t> </a:t>
            </a:r>
            <a:r>
              <a:rPr spc="-150" dirty="0"/>
              <a:t>thường</a:t>
            </a:r>
          </a:p>
          <a:p>
            <a:pPr marL="12700">
              <a:lnSpc>
                <a:spcPct val="100000"/>
              </a:lnSpc>
              <a:spcBef>
                <a:spcPts val="459"/>
              </a:spcBef>
            </a:pPr>
            <a:r>
              <a:rPr sz="2400" b="0" spc="-215" dirty="0">
                <a:solidFill>
                  <a:srgbClr val="ED3C8A"/>
                </a:solidFill>
                <a:latin typeface="Verdana"/>
                <a:cs typeface="Verdana"/>
              </a:rPr>
              <a:t>Giấy</a:t>
            </a:r>
            <a:r>
              <a:rPr sz="2400" b="0" spc="-55" dirty="0">
                <a:solidFill>
                  <a:srgbClr val="ED3C8A"/>
                </a:solidFill>
                <a:latin typeface="Verdana"/>
                <a:cs typeface="Verdana"/>
              </a:rPr>
              <a:t> </a:t>
            </a:r>
            <a:r>
              <a:rPr sz="2400" b="0" spc="-160" dirty="0">
                <a:solidFill>
                  <a:srgbClr val="ED3C8A"/>
                </a:solidFill>
                <a:latin typeface="Verdana"/>
                <a:cs typeface="Verdana"/>
              </a:rPr>
              <a:t>Yêu</a:t>
            </a:r>
            <a:r>
              <a:rPr sz="2400" b="0" spc="-55" dirty="0">
                <a:solidFill>
                  <a:srgbClr val="ED3C8A"/>
                </a:solidFill>
                <a:latin typeface="Verdana"/>
                <a:cs typeface="Verdana"/>
              </a:rPr>
              <a:t> </a:t>
            </a:r>
            <a:r>
              <a:rPr sz="2400" b="0" spc="-25" dirty="0">
                <a:solidFill>
                  <a:srgbClr val="ED3C8A"/>
                </a:solidFill>
                <a:latin typeface="Verdana"/>
                <a:cs typeface="Verdana"/>
              </a:rPr>
              <a:t>Cầu</a:t>
            </a:r>
            <a:endParaRPr sz="2400">
              <a:latin typeface="Verdana"/>
              <a:cs typeface="Verdana"/>
            </a:endParaRPr>
          </a:p>
        </p:txBody>
      </p:sp>
      <p:pic>
        <p:nvPicPr>
          <p:cNvPr id="4" name="object 4"/>
          <p:cNvPicPr/>
          <p:nvPr/>
        </p:nvPicPr>
        <p:blipFill>
          <a:blip r:embed="rId2" cstate="print"/>
          <a:stretch>
            <a:fillRect/>
          </a:stretch>
        </p:blipFill>
        <p:spPr>
          <a:xfrm>
            <a:off x="6455664" y="429768"/>
            <a:ext cx="4722876" cy="609295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35" dirty="0"/>
              <a:t>Quy</a:t>
            </a:r>
            <a:r>
              <a:rPr spc="-120" dirty="0"/>
              <a:t> </a:t>
            </a:r>
            <a:r>
              <a:rPr spc="-180" dirty="0"/>
              <a:t>trình</a:t>
            </a:r>
            <a:r>
              <a:rPr spc="-95" dirty="0"/>
              <a:t> </a:t>
            </a:r>
            <a:r>
              <a:rPr spc="-180" dirty="0"/>
              <a:t>bồi</a:t>
            </a:r>
            <a:r>
              <a:rPr spc="-100" dirty="0"/>
              <a:t> </a:t>
            </a:r>
            <a:r>
              <a:rPr spc="-150" dirty="0"/>
              <a:t>thường</a:t>
            </a:r>
          </a:p>
        </p:txBody>
      </p:sp>
      <p:sp>
        <p:nvSpPr>
          <p:cNvPr id="3" name="object 3"/>
          <p:cNvSpPr txBox="1"/>
          <p:nvPr/>
        </p:nvSpPr>
        <p:spPr>
          <a:xfrm>
            <a:off x="530453" y="911733"/>
            <a:ext cx="4758055" cy="899794"/>
          </a:xfrm>
          <a:prstGeom prst="rect">
            <a:avLst/>
          </a:prstGeom>
        </p:spPr>
        <p:txBody>
          <a:bodyPr vert="horz" wrap="square" lIns="0" tIns="12700" rIns="0" bIns="0" rtlCol="0">
            <a:spAutoFit/>
          </a:bodyPr>
          <a:lstStyle/>
          <a:p>
            <a:pPr marL="12700">
              <a:lnSpc>
                <a:spcPct val="100000"/>
              </a:lnSpc>
              <a:spcBef>
                <a:spcPts val="100"/>
              </a:spcBef>
            </a:pPr>
            <a:r>
              <a:rPr sz="2400" spc="-195" dirty="0">
                <a:solidFill>
                  <a:srgbClr val="ED3C8A"/>
                </a:solidFill>
                <a:latin typeface="Verdana"/>
                <a:cs typeface="Verdana"/>
              </a:rPr>
              <a:t>Chứng</a:t>
            </a:r>
            <a:r>
              <a:rPr sz="2400" spc="-114" dirty="0">
                <a:solidFill>
                  <a:srgbClr val="ED3C8A"/>
                </a:solidFill>
                <a:latin typeface="Verdana"/>
                <a:cs typeface="Verdana"/>
              </a:rPr>
              <a:t> </a:t>
            </a:r>
            <a:r>
              <a:rPr sz="2400" spc="-155" dirty="0">
                <a:solidFill>
                  <a:srgbClr val="ED3C8A"/>
                </a:solidFill>
                <a:latin typeface="Verdana"/>
                <a:cs typeface="Verdana"/>
              </a:rPr>
              <a:t>từ</a:t>
            </a:r>
            <a:r>
              <a:rPr sz="2400" spc="-105" dirty="0">
                <a:solidFill>
                  <a:srgbClr val="ED3C8A"/>
                </a:solidFill>
                <a:latin typeface="Verdana"/>
                <a:cs typeface="Verdana"/>
              </a:rPr>
              <a:t> </a:t>
            </a:r>
            <a:r>
              <a:rPr sz="2400" dirty="0">
                <a:solidFill>
                  <a:srgbClr val="ED3C8A"/>
                </a:solidFill>
                <a:latin typeface="Verdana"/>
                <a:cs typeface="Verdana"/>
              </a:rPr>
              <a:t>Y</a:t>
            </a:r>
            <a:r>
              <a:rPr sz="2400" spc="-125" dirty="0">
                <a:solidFill>
                  <a:srgbClr val="ED3C8A"/>
                </a:solidFill>
                <a:latin typeface="Verdana"/>
                <a:cs typeface="Verdana"/>
              </a:rPr>
              <a:t> </a:t>
            </a:r>
            <a:r>
              <a:rPr sz="2400" spc="-175" dirty="0">
                <a:solidFill>
                  <a:srgbClr val="ED3C8A"/>
                </a:solidFill>
                <a:latin typeface="Verdana"/>
                <a:cs typeface="Verdana"/>
              </a:rPr>
              <a:t>tế</a:t>
            </a:r>
            <a:r>
              <a:rPr sz="2400" spc="-105" dirty="0">
                <a:solidFill>
                  <a:srgbClr val="ED3C8A"/>
                </a:solidFill>
                <a:latin typeface="Verdana"/>
                <a:cs typeface="Verdana"/>
              </a:rPr>
              <a:t> </a:t>
            </a:r>
            <a:r>
              <a:rPr sz="2400" spc="-20" dirty="0">
                <a:solidFill>
                  <a:srgbClr val="ED3C8A"/>
                </a:solidFill>
                <a:latin typeface="Verdana"/>
                <a:cs typeface="Verdana"/>
              </a:rPr>
              <a:t>(tt)</a:t>
            </a:r>
            <a:endParaRPr sz="2400">
              <a:latin typeface="Verdana"/>
              <a:cs typeface="Verdana"/>
            </a:endParaRPr>
          </a:p>
          <a:p>
            <a:pPr marL="12700">
              <a:lnSpc>
                <a:spcPct val="100000"/>
              </a:lnSpc>
              <a:spcBef>
                <a:spcPts val="1600"/>
              </a:spcBef>
            </a:pPr>
            <a:r>
              <a:rPr sz="2000" b="1" spc="-165" dirty="0">
                <a:solidFill>
                  <a:srgbClr val="006FC0"/>
                </a:solidFill>
                <a:latin typeface="Verdana"/>
                <a:cs typeface="Verdana"/>
              </a:rPr>
              <a:t>NẰM</a:t>
            </a:r>
            <a:r>
              <a:rPr sz="2000" b="1" spc="-75" dirty="0">
                <a:solidFill>
                  <a:srgbClr val="006FC0"/>
                </a:solidFill>
                <a:latin typeface="Verdana"/>
                <a:cs typeface="Verdana"/>
              </a:rPr>
              <a:t> </a:t>
            </a:r>
            <a:r>
              <a:rPr sz="2000" b="1" spc="-150" dirty="0">
                <a:solidFill>
                  <a:srgbClr val="006FC0"/>
                </a:solidFill>
                <a:latin typeface="Verdana"/>
                <a:cs typeface="Verdana"/>
              </a:rPr>
              <a:t>VIỆN,</a:t>
            </a:r>
            <a:r>
              <a:rPr sz="2000" b="1" spc="-105" dirty="0">
                <a:solidFill>
                  <a:srgbClr val="006FC0"/>
                </a:solidFill>
                <a:latin typeface="Verdana"/>
                <a:cs typeface="Verdana"/>
              </a:rPr>
              <a:t> </a:t>
            </a:r>
            <a:r>
              <a:rPr sz="2000" b="1" spc="-175" dirty="0">
                <a:solidFill>
                  <a:srgbClr val="006FC0"/>
                </a:solidFill>
                <a:latin typeface="Verdana"/>
                <a:cs typeface="Verdana"/>
              </a:rPr>
              <a:t>PHẪU</a:t>
            </a:r>
            <a:r>
              <a:rPr sz="2000" b="1" spc="-95" dirty="0">
                <a:solidFill>
                  <a:srgbClr val="006FC0"/>
                </a:solidFill>
                <a:latin typeface="Verdana"/>
                <a:cs typeface="Verdana"/>
              </a:rPr>
              <a:t> </a:t>
            </a:r>
            <a:r>
              <a:rPr sz="2000" b="1" spc="-160" dirty="0">
                <a:solidFill>
                  <a:srgbClr val="006FC0"/>
                </a:solidFill>
                <a:latin typeface="Verdana"/>
                <a:cs typeface="Verdana"/>
              </a:rPr>
              <a:t>THUẬT</a:t>
            </a:r>
            <a:r>
              <a:rPr sz="2000" b="1" spc="-85" dirty="0">
                <a:solidFill>
                  <a:srgbClr val="006FC0"/>
                </a:solidFill>
                <a:latin typeface="Verdana"/>
                <a:cs typeface="Verdana"/>
              </a:rPr>
              <a:t> </a:t>
            </a:r>
            <a:r>
              <a:rPr sz="2000" b="1" spc="-180" dirty="0">
                <a:solidFill>
                  <a:srgbClr val="006FC0"/>
                </a:solidFill>
                <a:latin typeface="Verdana"/>
                <a:cs typeface="Verdana"/>
              </a:rPr>
              <a:t>&amp;</a:t>
            </a:r>
            <a:r>
              <a:rPr sz="2000" b="1" spc="-70" dirty="0">
                <a:solidFill>
                  <a:srgbClr val="006FC0"/>
                </a:solidFill>
                <a:latin typeface="Verdana"/>
                <a:cs typeface="Verdana"/>
              </a:rPr>
              <a:t> </a:t>
            </a:r>
            <a:r>
              <a:rPr sz="2000" b="1" spc="-165" dirty="0">
                <a:solidFill>
                  <a:srgbClr val="006FC0"/>
                </a:solidFill>
                <a:latin typeface="Verdana"/>
                <a:cs typeface="Verdana"/>
              </a:rPr>
              <a:t>THAI</a:t>
            </a:r>
            <a:r>
              <a:rPr sz="2000" b="1" spc="-75" dirty="0">
                <a:solidFill>
                  <a:srgbClr val="006FC0"/>
                </a:solidFill>
                <a:latin typeface="Verdana"/>
                <a:cs typeface="Verdana"/>
              </a:rPr>
              <a:t> SẢN</a:t>
            </a:r>
            <a:endParaRPr sz="2000">
              <a:latin typeface="Verdana"/>
              <a:cs typeface="Verdana"/>
            </a:endParaRPr>
          </a:p>
        </p:txBody>
      </p:sp>
      <p:graphicFrame>
        <p:nvGraphicFramePr>
          <p:cNvPr id="4" name="object 4"/>
          <p:cNvGraphicFramePr>
            <a:graphicFrameLocks noGrp="1"/>
          </p:cNvGraphicFramePr>
          <p:nvPr/>
        </p:nvGraphicFramePr>
        <p:xfrm>
          <a:off x="536663" y="1880489"/>
          <a:ext cx="10580370" cy="4231005"/>
        </p:xfrm>
        <a:graphic>
          <a:graphicData uri="http://schemas.openxmlformats.org/drawingml/2006/table">
            <a:tbl>
              <a:tblPr firstRow="1" bandRow="1">
                <a:tableStyleId>{2D5ABB26-0587-4C30-8999-92F81FD0307C}</a:tableStyleId>
              </a:tblPr>
              <a:tblGrid>
                <a:gridCol w="5290185">
                  <a:extLst>
                    <a:ext uri="{9D8B030D-6E8A-4147-A177-3AD203B41FA5}">
                      <a16:colId xmlns:a16="http://schemas.microsoft.com/office/drawing/2014/main" val="20000"/>
                    </a:ext>
                  </a:extLst>
                </a:gridCol>
                <a:gridCol w="5290185">
                  <a:extLst>
                    <a:ext uri="{9D8B030D-6E8A-4147-A177-3AD203B41FA5}">
                      <a16:colId xmlns:a16="http://schemas.microsoft.com/office/drawing/2014/main" val="20001"/>
                    </a:ext>
                  </a:extLst>
                </a:gridCol>
              </a:tblGrid>
              <a:tr h="1515110">
                <a:tc>
                  <a:txBody>
                    <a:bodyPr/>
                    <a:lstStyle/>
                    <a:p>
                      <a:pPr algn="ctr">
                        <a:lnSpc>
                          <a:spcPct val="100000"/>
                        </a:lnSpc>
                        <a:spcBef>
                          <a:spcPts val="360"/>
                        </a:spcBef>
                      </a:pPr>
                      <a:r>
                        <a:rPr sz="1600" b="1" spc="-114" dirty="0">
                          <a:solidFill>
                            <a:srgbClr val="003864"/>
                          </a:solidFill>
                          <a:latin typeface="Verdana"/>
                          <a:cs typeface="Verdana"/>
                        </a:rPr>
                        <a:t>Giấy</a:t>
                      </a:r>
                      <a:r>
                        <a:rPr sz="1600" b="1" spc="-45" dirty="0">
                          <a:solidFill>
                            <a:srgbClr val="003864"/>
                          </a:solidFill>
                          <a:latin typeface="Verdana"/>
                          <a:cs typeface="Verdana"/>
                        </a:rPr>
                        <a:t> </a:t>
                      </a:r>
                      <a:r>
                        <a:rPr sz="1600" b="1" spc="-130" dirty="0">
                          <a:solidFill>
                            <a:srgbClr val="003864"/>
                          </a:solidFill>
                          <a:latin typeface="Verdana"/>
                          <a:cs typeface="Verdana"/>
                        </a:rPr>
                        <a:t>ra</a:t>
                      </a:r>
                      <a:r>
                        <a:rPr sz="1600" b="1" spc="-35" dirty="0">
                          <a:solidFill>
                            <a:srgbClr val="003864"/>
                          </a:solidFill>
                          <a:latin typeface="Verdana"/>
                          <a:cs typeface="Verdana"/>
                        </a:rPr>
                        <a:t> </a:t>
                      </a:r>
                      <a:r>
                        <a:rPr sz="1600" b="1" spc="-20" dirty="0">
                          <a:solidFill>
                            <a:srgbClr val="003864"/>
                          </a:solidFill>
                          <a:latin typeface="Verdana"/>
                          <a:cs typeface="Verdana"/>
                        </a:rPr>
                        <a:t>viện</a:t>
                      </a:r>
                      <a:endParaRPr sz="1600">
                        <a:latin typeface="Verdana"/>
                        <a:cs typeface="Verdana"/>
                      </a:endParaRPr>
                    </a:p>
                    <a:p>
                      <a:pPr>
                        <a:lnSpc>
                          <a:spcPct val="100000"/>
                        </a:lnSpc>
                        <a:spcBef>
                          <a:spcPts val="70"/>
                        </a:spcBef>
                      </a:pPr>
                      <a:endParaRPr sz="1600">
                        <a:latin typeface="Times New Roman"/>
                        <a:cs typeface="Times New Roman"/>
                      </a:endParaRPr>
                    </a:p>
                    <a:p>
                      <a:pPr marL="377825" indent="-286385">
                        <a:lnSpc>
                          <a:spcPct val="100000"/>
                        </a:lnSpc>
                        <a:buFont typeface="Wingdings"/>
                        <a:buChar char=""/>
                        <a:tabLst>
                          <a:tab pos="377825" algn="l"/>
                        </a:tabLst>
                      </a:pPr>
                      <a:r>
                        <a:rPr sz="1200" spc="-85" dirty="0">
                          <a:solidFill>
                            <a:srgbClr val="003864"/>
                          </a:solidFill>
                          <a:latin typeface="Verdana"/>
                          <a:cs typeface="Verdana"/>
                        </a:rPr>
                        <a:t>Tên</a:t>
                      </a:r>
                      <a:r>
                        <a:rPr sz="1200" spc="-15" dirty="0">
                          <a:solidFill>
                            <a:srgbClr val="003864"/>
                          </a:solidFill>
                          <a:latin typeface="Verdana"/>
                          <a:cs typeface="Verdana"/>
                        </a:rPr>
                        <a:t> </a:t>
                      </a:r>
                      <a:r>
                        <a:rPr sz="1200" spc="-110" dirty="0">
                          <a:solidFill>
                            <a:srgbClr val="003864"/>
                          </a:solidFill>
                          <a:latin typeface="Verdana"/>
                          <a:cs typeface="Verdana"/>
                        </a:rPr>
                        <a:t>đầy</a:t>
                      </a:r>
                      <a:r>
                        <a:rPr sz="1200" spc="-15" dirty="0">
                          <a:solidFill>
                            <a:srgbClr val="003864"/>
                          </a:solidFill>
                          <a:latin typeface="Verdana"/>
                          <a:cs typeface="Verdana"/>
                        </a:rPr>
                        <a:t> </a:t>
                      </a:r>
                      <a:r>
                        <a:rPr sz="1200" spc="-95" dirty="0">
                          <a:solidFill>
                            <a:srgbClr val="003864"/>
                          </a:solidFill>
                          <a:latin typeface="Verdana"/>
                          <a:cs typeface="Verdana"/>
                        </a:rPr>
                        <a:t>đủ</a:t>
                      </a:r>
                      <a:r>
                        <a:rPr sz="1200" spc="-25" dirty="0">
                          <a:solidFill>
                            <a:srgbClr val="003864"/>
                          </a:solidFill>
                          <a:latin typeface="Verdana"/>
                          <a:cs typeface="Verdana"/>
                        </a:rPr>
                        <a:t> </a:t>
                      </a:r>
                      <a:r>
                        <a:rPr sz="1200" spc="-100" dirty="0">
                          <a:solidFill>
                            <a:srgbClr val="003864"/>
                          </a:solidFill>
                          <a:latin typeface="Verdana"/>
                          <a:cs typeface="Verdana"/>
                        </a:rPr>
                        <a:t>của</a:t>
                      </a:r>
                      <a:r>
                        <a:rPr sz="1200" spc="-20" dirty="0">
                          <a:solidFill>
                            <a:srgbClr val="003864"/>
                          </a:solidFill>
                          <a:latin typeface="Verdana"/>
                          <a:cs typeface="Verdana"/>
                        </a:rPr>
                        <a:t> NĐBH</a:t>
                      </a:r>
                      <a:endParaRPr sz="1200">
                        <a:latin typeface="Verdana"/>
                        <a:cs typeface="Verdana"/>
                      </a:endParaRPr>
                    </a:p>
                    <a:p>
                      <a:pPr marL="377825" indent="-286385">
                        <a:lnSpc>
                          <a:spcPct val="100000"/>
                        </a:lnSpc>
                        <a:buFont typeface="Wingdings"/>
                        <a:buChar char=""/>
                        <a:tabLst>
                          <a:tab pos="377825" algn="l"/>
                        </a:tabLst>
                      </a:pPr>
                      <a:r>
                        <a:rPr sz="1200" spc="-114" dirty="0">
                          <a:solidFill>
                            <a:srgbClr val="003864"/>
                          </a:solidFill>
                          <a:latin typeface="Verdana"/>
                          <a:cs typeface="Verdana"/>
                        </a:rPr>
                        <a:t>Chẩn</a:t>
                      </a:r>
                      <a:r>
                        <a:rPr sz="1200" spc="-10" dirty="0">
                          <a:solidFill>
                            <a:srgbClr val="003864"/>
                          </a:solidFill>
                          <a:latin typeface="Verdana"/>
                          <a:cs typeface="Verdana"/>
                        </a:rPr>
                        <a:t> </a:t>
                      </a:r>
                      <a:r>
                        <a:rPr sz="1200" spc="-95" dirty="0">
                          <a:solidFill>
                            <a:srgbClr val="003864"/>
                          </a:solidFill>
                          <a:latin typeface="Verdana"/>
                          <a:cs typeface="Verdana"/>
                        </a:rPr>
                        <a:t>đoán</a:t>
                      </a:r>
                      <a:r>
                        <a:rPr sz="1200" spc="-15" dirty="0">
                          <a:solidFill>
                            <a:srgbClr val="003864"/>
                          </a:solidFill>
                          <a:latin typeface="Verdana"/>
                          <a:cs typeface="Verdana"/>
                        </a:rPr>
                        <a:t> </a:t>
                      </a:r>
                      <a:r>
                        <a:rPr sz="1200" spc="-20" dirty="0">
                          <a:solidFill>
                            <a:srgbClr val="003864"/>
                          </a:solidFill>
                          <a:latin typeface="Verdana"/>
                          <a:cs typeface="Verdana"/>
                        </a:rPr>
                        <a:t>bệnh</a:t>
                      </a:r>
                      <a:endParaRPr sz="1200">
                        <a:latin typeface="Verdana"/>
                        <a:cs typeface="Verdana"/>
                      </a:endParaRPr>
                    </a:p>
                    <a:p>
                      <a:pPr marL="377825" indent="-286385">
                        <a:lnSpc>
                          <a:spcPct val="100000"/>
                        </a:lnSpc>
                        <a:buFont typeface="Wingdings"/>
                        <a:buChar char=""/>
                        <a:tabLst>
                          <a:tab pos="377825" algn="l"/>
                        </a:tabLst>
                      </a:pPr>
                      <a:r>
                        <a:rPr sz="1200" spc="-95" dirty="0">
                          <a:solidFill>
                            <a:srgbClr val="003864"/>
                          </a:solidFill>
                          <a:latin typeface="Verdana"/>
                          <a:cs typeface="Verdana"/>
                        </a:rPr>
                        <a:t>Chỉ</a:t>
                      </a:r>
                      <a:r>
                        <a:rPr sz="1200" spc="-20" dirty="0">
                          <a:solidFill>
                            <a:srgbClr val="003864"/>
                          </a:solidFill>
                          <a:latin typeface="Verdana"/>
                          <a:cs typeface="Verdana"/>
                        </a:rPr>
                        <a:t> </a:t>
                      </a:r>
                      <a:r>
                        <a:rPr sz="1200" spc="-85" dirty="0">
                          <a:solidFill>
                            <a:srgbClr val="003864"/>
                          </a:solidFill>
                          <a:latin typeface="Verdana"/>
                          <a:cs typeface="Verdana"/>
                        </a:rPr>
                        <a:t>định</a:t>
                      </a:r>
                      <a:r>
                        <a:rPr sz="1200" spc="-10" dirty="0">
                          <a:solidFill>
                            <a:srgbClr val="003864"/>
                          </a:solidFill>
                          <a:latin typeface="Verdana"/>
                          <a:cs typeface="Verdana"/>
                        </a:rPr>
                        <a:t> </a:t>
                      </a:r>
                      <a:r>
                        <a:rPr sz="1200" spc="-90" dirty="0">
                          <a:solidFill>
                            <a:srgbClr val="003864"/>
                          </a:solidFill>
                          <a:latin typeface="Verdana"/>
                          <a:cs typeface="Verdana"/>
                        </a:rPr>
                        <a:t>tái</a:t>
                      </a:r>
                      <a:r>
                        <a:rPr sz="1200" spc="-30" dirty="0">
                          <a:solidFill>
                            <a:srgbClr val="003864"/>
                          </a:solidFill>
                          <a:latin typeface="Verdana"/>
                          <a:cs typeface="Verdana"/>
                        </a:rPr>
                        <a:t> </a:t>
                      </a:r>
                      <a:r>
                        <a:rPr sz="1200" spc="-130" dirty="0">
                          <a:solidFill>
                            <a:srgbClr val="003864"/>
                          </a:solidFill>
                          <a:latin typeface="Verdana"/>
                          <a:cs typeface="Verdana"/>
                        </a:rPr>
                        <a:t>khám</a:t>
                      </a:r>
                      <a:r>
                        <a:rPr sz="1200" spc="-15" dirty="0">
                          <a:solidFill>
                            <a:srgbClr val="003864"/>
                          </a:solidFill>
                          <a:latin typeface="Verdana"/>
                          <a:cs typeface="Verdana"/>
                        </a:rPr>
                        <a:t> </a:t>
                      </a:r>
                      <a:r>
                        <a:rPr sz="1200" spc="-100" dirty="0">
                          <a:solidFill>
                            <a:srgbClr val="003864"/>
                          </a:solidFill>
                          <a:latin typeface="Verdana"/>
                          <a:cs typeface="Verdana"/>
                        </a:rPr>
                        <a:t>(nếu</a:t>
                      </a:r>
                      <a:r>
                        <a:rPr sz="1200" dirty="0">
                          <a:solidFill>
                            <a:srgbClr val="003864"/>
                          </a:solidFill>
                          <a:latin typeface="Verdana"/>
                          <a:cs typeface="Verdana"/>
                        </a:rPr>
                        <a:t> </a:t>
                      </a:r>
                      <a:r>
                        <a:rPr sz="1200" spc="-25" dirty="0">
                          <a:solidFill>
                            <a:srgbClr val="003864"/>
                          </a:solidFill>
                          <a:latin typeface="Verdana"/>
                          <a:cs typeface="Verdana"/>
                        </a:rPr>
                        <a:t>có)</a:t>
                      </a:r>
                      <a:endParaRPr sz="1200">
                        <a:latin typeface="Verdana"/>
                        <a:cs typeface="Verdana"/>
                      </a:endParaRPr>
                    </a:p>
                    <a:p>
                      <a:pPr marL="377825" indent="-286385">
                        <a:lnSpc>
                          <a:spcPct val="100000"/>
                        </a:lnSpc>
                        <a:buFont typeface="Wingdings"/>
                        <a:buChar char=""/>
                        <a:tabLst>
                          <a:tab pos="377825" algn="l"/>
                        </a:tabLst>
                      </a:pPr>
                      <a:r>
                        <a:rPr sz="1200" spc="-105" dirty="0">
                          <a:solidFill>
                            <a:srgbClr val="003864"/>
                          </a:solidFill>
                          <a:latin typeface="Verdana"/>
                          <a:cs typeface="Verdana"/>
                        </a:rPr>
                        <a:t>Dấu/mộc</a:t>
                      </a:r>
                      <a:r>
                        <a:rPr sz="1200" spc="-30" dirty="0">
                          <a:solidFill>
                            <a:srgbClr val="003864"/>
                          </a:solidFill>
                          <a:latin typeface="Verdana"/>
                          <a:cs typeface="Verdana"/>
                        </a:rPr>
                        <a:t> </a:t>
                      </a:r>
                      <a:r>
                        <a:rPr sz="1200" spc="-100" dirty="0">
                          <a:solidFill>
                            <a:srgbClr val="003864"/>
                          </a:solidFill>
                          <a:latin typeface="Verdana"/>
                          <a:cs typeface="Verdana"/>
                        </a:rPr>
                        <a:t>của</a:t>
                      </a:r>
                      <a:r>
                        <a:rPr sz="1200" spc="-35" dirty="0">
                          <a:solidFill>
                            <a:srgbClr val="003864"/>
                          </a:solidFill>
                          <a:latin typeface="Verdana"/>
                          <a:cs typeface="Verdana"/>
                        </a:rPr>
                        <a:t> </a:t>
                      </a:r>
                      <a:r>
                        <a:rPr sz="1200" spc="-20" dirty="0">
                          <a:solidFill>
                            <a:srgbClr val="003864"/>
                          </a:solidFill>
                          <a:latin typeface="Verdana"/>
                          <a:cs typeface="Verdana"/>
                        </a:rPr>
                        <a:t>CSYT</a:t>
                      </a:r>
                      <a:endParaRPr sz="1200">
                        <a:latin typeface="Verdana"/>
                        <a:cs typeface="Verdana"/>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algn="ctr">
                        <a:lnSpc>
                          <a:spcPct val="100000"/>
                        </a:lnSpc>
                        <a:spcBef>
                          <a:spcPts val="360"/>
                        </a:spcBef>
                      </a:pPr>
                      <a:r>
                        <a:rPr sz="1600" b="1" spc="-114" dirty="0">
                          <a:solidFill>
                            <a:srgbClr val="003864"/>
                          </a:solidFill>
                          <a:latin typeface="Verdana"/>
                          <a:cs typeface="Verdana"/>
                        </a:rPr>
                        <a:t>Giấy</a:t>
                      </a:r>
                      <a:r>
                        <a:rPr sz="1600" b="1" spc="-35" dirty="0">
                          <a:solidFill>
                            <a:srgbClr val="003864"/>
                          </a:solidFill>
                          <a:latin typeface="Verdana"/>
                          <a:cs typeface="Verdana"/>
                        </a:rPr>
                        <a:t> </a:t>
                      </a:r>
                      <a:r>
                        <a:rPr sz="1600" b="1" spc="-110" dirty="0">
                          <a:solidFill>
                            <a:srgbClr val="003864"/>
                          </a:solidFill>
                          <a:latin typeface="Verdana"/>
                          <a:cs typeface="Verdana"/>
                        </a:rPr>
                        <a:t>chứng</a:t>
                      </a:r>
                      <a:r>
                        <a:rPr sz="1600" b="1" spc="-10" dirty="0">
                          <a:solidFill>
                            <a:srgbClr val="003864"/>
                          </a:solidFill>
                          <a:latin typeface="Verdana"/>
                          <a:cs typeface="Verdana"/>
                        </a:rPr>
                        <a:t> </a:t>
                      </a:r>
                      <a:r>
                        <a:rPr sz="1600" b="1" spc="-135" dirty="0">
                          <a:solidFill>
                            <a:srgbClr val="003864"/>
                          </a:solidFill>
                          <a:latin typeface="Verdana"/>
                          <a:cs typeface="Verdana"/>
                        </a:rPr>
                        <a:t>nhận</a:t>
                      </a:r>
                      <a:r>
                        <a:rPr sz="1600" b="1" spc="-25" dirty="0">
                          <a:solidFill>
                            <a:srgbClr val="003864"/>
                          </a:solidFill>
                          <a:latin typeface="Verdana"/>
                          <a:cs typeface="Verdana"/>
                        </a:rPr>
                        <a:t> </a:t>
                      </a:r>
                      <a:r>
                        <a:rPr sz="1600" b="1" spc="-130" dirty="0">
                          <a:solidFill>
                            <a:srgbClr val="003864"/>
                          </a:solidFill>
                          <a:latin typeface="Verdana"/>
                          <a:cs typeface="Verdana"/>
                        </a:rPr>
                        <a:t>phẫu</a:t>
                      </a:r>
                      <a:r>
                        <a:rPr sz="1600" b="1" spc="-30" dirty="0">
                          <a:solidFill>
                            <a:srgbClr val="003864"/>
                          </a:solidFill>
                          <a:latin typeface="Verdana"/>
                          <a:cs typeface="Verdana"/>
                        </a:rPr>
                        <a:t> </a:t>
                      </a:r>
                      <a:r>
                        <a:rPr sz="1600" b="1" spc="-10" dirty="0">
                          <a:solidFill>
                            <a:srgbClr val="003864"/>
                          </a:solidFill>
                          <a:latin typeface="Verdana"/>
                          <a:cs typeface="Verdana"/>
                        </a:rPr>
                        <a:t>thuật</a:t>
                      </a:r>
                      <a:endParaRPr sz="1600">
                        <a:latin typeface="Verdana"/>
                        <a:cs typeface="Verdana"/>
                      </a:endParaRPr>
                    </a:p>
                    <a:p>
                      <a:pPr>
                        <a:lnSpc>
                          <a:spcPct val="100000"/>
                        </a:lnSpc>
                        <a:spcBef>
                          <a:spcPts val="70"/>
                        </a:spcBef>
                      </a:pPr>
                      <a:endParaRPr sz="1600">
                        <a:latin typeface="Times New Roman"/>
                        <a:cs typeface="Times New Roman"/>
                      </a:endParaRPr>
                    </a:p>
                    <a:p>
                      <a:pPr marL="378460" indent="-286385">
                        <a:lnSpc>
                          <a:spcPct val="100000"/>
                        </a:lnSpc>
                        <a:buFont typeface="Wingdings"/>
                        <a:buChar char=""/>
                        <a:tabLst>
                          <a:tab pos="378460" algn="l"/>
                        </a:tabLst>
                      </a:pPr>
                      <a:r>
                        <a:rPr sz="1200" spc="-80" dirty="0">
                          <a:solidFill>
                            <a:srgbClr val="003864"/>
                          </a:solidFill>
                          <a:latin typeface="Verdana"/>
                          <a:cs typeface="Verdana"/>
                        </a:rPr>
                        <a:t>Tên</a:t>
                      </a:r>
                      <a:r>
                        <a:rPr sz="1200" spc="-30" dirty="0">
                          <a:solidFill>
                            <a:srgbClr val="003864"/>
                          </a:solidFill>
                          <a:latin typeface="Verdana"/>
                          <a:cs typeface="Verdana"/>
                        </a:rPr>
                        <a:t> </a:t>
                      </a:r>
                      <a:r>
                        <a:rPr sz="1200" spc="-110" dirty="0">
                          <a:solidFill>
                            <a:srgbClr val="003864"/>
                          </a:solidFill>
                          <a:latin typeface="Verdana"/>
                          <a:cs typeface="Verdana"/>
                        </a:rPr>
                        <a:t>đầy</a:t>
                      </a:r>
                      <a:r>
                        <a:rPr sz="1200" spc="-15" dirty="0">
                          <a:solidFill>
                            <a:srgbClr val="003864"/>
                          </a:solidFill>
                          <a:latin typeface="Verdana"/>
                          <a:cs typeface="Verdana"/>
                        </a:rPr>
                        <a:t> </a:t>
                      </a:r>
                      <a:r>
                        <a:rPr sz="1200" spc="-95" dirty="0">
                          <a:solidFill>
                            <a:srgbClr val="003864"/>
                          </a:solidFill>
                          <a:latin typeface="Verdana"/>
                          <a:cs typeface="Verdana"/>
                        </a:rPr>
                        <a:t>đủ</a:t>
                      </a:r>
                      <a:r>
                        <a:rPr sz="1200" spc="-25" dirty="0">
                          <a:solidFill>
                            <a:srgbClr val="003864"/>
                          </a:solidFill>
                          <a:latin typeface="Verdana"/>
                          <a:cs typeface="Verdana"/>
                        </a:rPr>
                        <a:t> </a:t>
                      </a:r>
                      <a:r>
                        <a:rPr sz="1200" spc="-100" dirty="0">
                          <a:solidFill>
                            <a:srgbClr val="003864"/>
                          </a:solidFill>
                          <a:latin typeface="Verdana"/>
                          <a:cs typeface="Verdana"/>
                        </a:rPr>
                        <a:t>của</a:t>
                      </a:r>
                      <a:r>
                        <a:rPr sz="1200" spc="-15" dirty="0">
                          <a:solidFill>
                            <a:srgbClr val="003864"/>
                          </a:solidFill>
                          <a:latin typeface="Verdana"/>
                          <a:cs typeface="Verdana"/>
                        </a:rPr>
                        <a:t> </a:t>
                      </a:r>
                      <a:r>
                        <a:rPr sz="1200" spc="-20" dirty="0">
                          <a:solidFill>
                            <a:srgbClr val="003864"/>
                          </a:solidFill>
                          <a:latin typeface="Verdana"/>
                          <a:cs typeface="Verdana"/>
                        </a:rPr>
                        <a:t>NĐBH</a:t>
                      </a:r>
                      <a:endParaRPr sz="1200">
                        <a:latin typeface="Verdana"/>
                        <a:cs typeface="Verdana"/>
                      </a:endParaRPr>
                    </a:p>
                    <a:p>
                      <a:pPr marL="378460" indent="-286385">
                        <a:lnSpc>
                          <a:spcPct val="100000"/>
                        </a:lnSpc>
                        <a:buFont typeface="Wingdings"/>
                        <a:buChar char=""/>
                        <a:tabLst>
                          <a:tab pos="378460" algn="l"/>
                        </a:tabLst>
                      </a:pPr>
                      <a:r>
                        <a:rPr sz="1200" spc="-114" dirty="0">
                          <a:solidFill>
                            <a:srgbClr val="003864"/>
                          </a:solidFill>
                          <a:latin typeface="Verdana"/>
                          <a:cs typeface="Verdana"/>
                        </a:rPr>
                        <a:t>Chẩn</a:t>
                      </a:r>
                      <a:r>
                        <a:rPr sz="1200" spc="-10" dirty="0">
                          <a:solidFill>
                            <a:srgbClr val="003864"/>
                          </a:solidFill>
                          <a:latin typeface="Verdana"/>
                          <a:cs typeface="Verdana"/>
                        </a:rPr>
                        <a:t> </a:t>
                      </a:r>
                      <a:r>
                        <a:rPr sz="1200" spc="-95" dirty="0">
                          <a:solidFill>
                            <a:srgbClr val="003864"/>
                          </a:solidFill>
                          <a:latin typeface="Verdana"/>
                          <a:cs typeface="Verdana"/>
                        </a:rPr>
                        <a:t>đoán</a:t>
                      </a:r>
                      <a:r>
                        <a:rPr sz="1200" spc="-15" dirty="0">
                          <a:solidFill>
                            <a:srgbClr val="003864"/>
                          </a:solidFill>
                          <a:latin typeface="Verdana"/>
                          <a:cs typeface="Verdana"/>
                        </a:rPr>
                        <a:t> </a:t>
                      </a:r>
                      <a:r>
                        <a:rPr sz="1200" spc="-20" dirty="0">
                          <a:solidFill>
                            <a:srgbClr val="003864"/>
                          </a:solidFill>
                          <a:latin typeface="Verdana"/>
                          <a:cs typeface="Verdana"/>
                        </a:rPr>
                        <a:t>bệnh</a:t>
                      </a:r>
                      <a:endParaRPr sz="1200">
                        <a:latin typeface="Verdana"/>
                        <a:cs typeface="Verdana"/>
                      </a:endParaRPr>
                    </a:p>
                    <a:p>
                      <a:pPr marL="378460" indent="-286385">
                        <a:lnSpc>
                          <a:spcPct val="100000"/>
                        </a:lnSpc>
                        <a:buFont typeface="Wingdings"/>
                        <a:buChar char=""/>
                        <a:tabLst>
                          <a:tab pos="378460" algn="l"/>
                        </a:tabLst>
                      </a:pPr>
                      <a:r>
                        <a:rPr sz="1200" spc="-95" dirty="0">
                          <a:solidFill>
                            <a:srgbClr val="003864"/>
                          </a:solidFill>
                          <a:latin typeface="Verdana"/>
                          <a:cs typeface="Verdana"/>
                        </a:rPr>
                        <a:t>Chỉ</a:t>
                      </a:r>
                      <a:r>
                        <a:rPr sz="1200" spc="-20" dirty="0">
                          <a:solidFill>
                            <a:srgbClr val="003864"/>
                          </a:solidFill>
                          <a:latin typeface="Verdana"/>
                          <a:cs typeface="Verdana"/>
                        </a:rPr>
                        <a:t> </a:t>
                      </a:r>
                      <a:r>
                        <a:rPr sz="1200" spc="-85" dirty="0">
                          <a:solidFill>
                            <a:srgbClr val="003864"/>
                          </a:solidFill>
                          <a:latin typeface="Verdana"/>
                          <a:cs typeface="Verdana"/>
                        </a:rPr>
                        <a:t>định</a:t>
                      </a:r>
                      <a:r>
                        <a:rPr sz="1200" spc="-15" dirty="0">
                          <a:solidFill>
                            <a:srgbClr val="003864"/>
                          </a:solidFill>
                          <a:latin typeface="Verdana"/>
                          <a:cs typeface="Verdana"/>
                        </a:rPr>
                        <a:t> </a:t>
                      </a:r>
                      <a:r>
                        <a:rPr sz="1200" spc="-114" dirty="0">
                          <a:solidFill>
                            <a:srgbClr val="003864"/>
                          </a:solidFill>
                          <a:latin typeface="Verdana"/>
                          <a:cs typeface="Verdana"/>
                        </a:rPr>
                        <a:t>và</a:t>
                      </a:r>
                      <a:r>
                        <a:rPr sz="1200" spc="-40" dirty="0">
                          <a:solidFill>
                            <a:srgbClr val="003864"/>
                          </a:solidFill>
                          <a:latin typeface="Verdana"/>
                          <a:cs typeface="Verdana"/>
                        </a:rPr>
                        <a:t> </a:t>
                      </a:r>
                      <a:r>
                        <a:rPr sz="1200" spc="-90" dirty="0">
                          <a:solidFill>
                            <a:srgbClr val="003864"/>
                          </a:solidFill>
                          <a:latin typeface="Verdana"/>
                          <a:cs typeface="Verdana"/>
                        </a:rPr>
                        <a:t>phương</a:t>
                      </a:r>
                      <a:r>
                        <a:rPr sz="1200" spc="-15" dirty="0">
                          <a:solidFill>
                            <a:srgbClr val="003864"/>
                          </a:solidFill>
                          <a:latin typeface="Verdana"/>
                          <a:cs typeface="Verdana"/>
                        </a:rPr>
                        <a:t> </a:t>
                      </a:r>
                      <a:r>
                        <a:rPr sz="1200" spc="-105" dirty="0">
                          <a:solidFill>
                            <a:srgbClr val="003864"/>
                          </a:solidFill>
                          <a:latin typeface="Verdana"/>
                          <a:cs typeface="Verdana"/>
                        </a:rPr>
                        <a:t>pháp</a:t>
                      </a:r>
                      <a:r>
                        <a:rPr sz="1200" spc="-25" dirty="0">
                          <a:solidFill>
                            <a:srgbClr val="003864"/>
                          </a:solidFill>
                          <a:latin typeface="Verdana"/>
                          <a:cs typeface="Verdana"/>
                        </a:rPr>
                        <a:t> </a:t>
                      </a:r>
                      <a:r>
                        <a:rPr sz="1200" spc="-100" dirty="0">
                          <a:solidFill>
                            <a:srgbClr val="003864"/>
                          </a:solidFill>
                          <a:latin typeface="Verdana"/>
                          <a:cs typeface="Verdana"/>
                        </a:rPr>
                        <a:t>phẫu</a:t>
                      </a:r>
                      <a:r>
                        <a:rPr sz="1200" spc="-10" dirty="0">
                          <a:solidFill>
                            <a:srgbClr val="003864"/>
                          </a:solidFill>
                          <a:latin typeface="Verdana"/>
                          <a:cs typeface="Verdana"/>
                        </a:rPr>
                        <a:t> </a:t>
                      </a:r>
                      <a:r>
                        <a:rPr sz="1200" spc="-20" dirty="0">
                          <a:solidFill>
                            <a:srgbClr val="003864"/>
                          </a:solidFill>
                          <a:latin typeface="Verdana"/>
                          <a:cs typeface="Verdana"/>
                        </a:rPr>
                        <a:t>thuật</a:t>
                      </a:r>
                      <a:endParaRPr sz="1200">
                        <a:latin typeface="Verdana"/>
                        <a:cs typeface="Verdana"/>
                      </a:endParaRPr>
                    </a:p>
                    <a:p>
                      <a:pPr marL="378460" indent="-286385">
                        <a:lnSpc>
                          <a:spcPct val="100000"/>
                        </a:lnSpc>
                        <a:buFont typeface="Wingdings"/>
                        <a:buChar char=""/>
                        <a:tabLst>
                          <a:tab pos="378460" algn="l"/>
                        </a:tabLst>
                      </a:pPr>
                      <a:r>
                        <a:rPr sz="1200" spc="-105" dirty="0">
                          <a:solidFill>
                            <a:srgbClr val="003864"/>
                          </a:solidFill>
                          <a:latin typeface="Verdana"/>
                          <a:cs typeface="Verdana"/>
                        </a:rPr>
                        <a:t>Dấu/mộc</a:t>
                      </a:r>
                      <a:r>
                        <a:rPr sz="1200" spc="-35" dirty="0">
                          <a:solidFill>
                            <a:srgbClr val="003864"/>
                          </a:solidFill>
                          <a:latin typeface="Verdana"/>
                          <a:cs typeface="Verdana"/>
                        </a:rPr>
                        <a:t> </a:t>
                      </a:r>
                      <a:r>
                        <a:rPr sz="1200" spc="-100" dirty="0">
                          <a:solidFill>
                            <a:srgbClr val="003864"/>
                          </a:solidFill>
                          <a:latin typeface="Verdana"/>
                          <a:cs typeface="Verdana"/>
                        </a:rPr>
                        <a:t>của</a:t>
                      </a:r>
                      <a:r>
                        <a:rPr sz="1200" spc="-35" dirty="0">
                          <a:solidFill>
                            <a:srgbClr val="003864"/>
                          </a:solidFill>
                          <a:latin typeface="Verdana"/>
                          <a:cs typeface="Verdana"/>
                        </a:rPr>
                        <a:t> </a:t>
                      </a:r>
                      <a:r>
                        <a:rPr sz="1200" spc="-20" dirty="0">
                          <a:solidFill>
                            <a:srgbClr val="003864"/>
                          </a:solidFill>
                          <a:latin typeface="Verdana"/>
                          <a:cs typeface="Verdana"/>
                        </a:rPr>
                        <a:t>CSYT</a:t>
                      </a:r>
                      <a:endParaRPr sz="1200">
                        <a:latin typeface="Verdana"/>
                        <a:cs typeface="Verdana"/>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extLst>
                  <a:ext uri="{0D108BD9-81ED-4DB2-BD59-A6C34878D82A}">
                    <a16:rowId xmlns:a16="http://schemas.microsoft.com/office/drawing/2014/main" val="10000"/>
                  </a:ext>
                </a:extLst>
              </a:tr>
              <a:tr h="271589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0001"/>
                  </a:ext>
                </a:extLst>
              </a:tr>
            </a:tbl>
          </a:graphicData>
        </a:graphic>
      </p:graphicFrame>
      <p:pic>
        <p:nvPicPr>
          <p:cNvPr id="5" name="object 5"/>
          <p:cNvPicPr/>
          <p:nvPr/>
        </p:nvPicPr>
        <p:blipFill>
          <a:blip r:embed="rId2" cstate="print"/>
          <a:stretch>
            <a:fillRect/>
          </a:stretch>
        </p:blipFill>
        <p:spPr>
          <a:xfrm>
            <a:off x="1537716" y="3585971"/>
            <a:ext cx="3054096" cy="2343912"/>
          </a:xfrm>
          <a:prstGeom prst="rect">
            <a:avLst/>
          </a:prstGeom>
        </p:spPr>
      </p:pic>
      <p:pic>
        <p:nvPicPr>
          <p:cNvPr id="6" name="object 6"/>
          <p:cNvPicPr/>
          <p:nvPr/>
        </p:nvPicPr>
        <p:blipFill>
          <a:blip r:embed="rId3" cstate="print"/>
          <a:stretch>
            <a:fillRect/>
          </a:stretch>
        </p:blipFill>
        <p:spPr>
          <a:xfrm>
            <a:off x="6973823" y="3585971"/>
            <a:ext cx="3288791" cy="234391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35" dirty="0"/>
              <a:t>Quy</a:t>
            </a:r>
            <a:r>
              <a:rPr spc="-120" dirty="0"/>
              <a:t> </a:t>
            </a:r>
            <a:r>
              <a:rPr spc="-180" dirty="0"/>
              <a:t>trình</a:t>
            </a:r>
            <a:r>
              <a:rPr spc="-95" dirty="0"/>
              <a:t> </a:t>
            </a:r>
            <a:r>
              <a:rPr spc="-180" dirty="0"/>
              <a:t>bồi</a:t>
            </a:r>
            <a:r>
              <a:rPr spc="-100" dirty="0"/>
              <a:t> </a:t>
            </a:r>
            <a:r>
              <a:rPr spc="-150" dirty="0"/>
              <a:t>thường</a:t>
            </a:r>
          </a:p>
        </p:txBody>
      </p:sp>
      <p:sp>
        <p:nvSpPr>
          <p:cNvPr id="3" name="object 3"/>
          <p:cNvSpPr txBox="1"/>
          <p:nvPr/>
        </p:nvSpPr>
        <p:spPr>
          <a:xfrm>
            <a:off x="530453" y="911733"/>
            <a:ext cx="6861809" cy="899794"/>
          </a:xfrm>
          <a:prstGeom prst="rect">
            <a:avLst/>
          </a:prstGeom>
        </p:spPr>
        <p:txBody>
          <a:bodyPr vert="horz" wrap="square" lIns="0" tIns="12700" rIns="0" bIns="0" rtlCol="0">
            <a:spAutoFit/>
          </a:bodyPr>
          <a:lstStyle/>
          <a:p>
            <a:pPr marL="12700">
              <a:lnSpc>
                <a:spcPct val="100000"/>
              </a:lnSpc>
              <a:spcBef>
                <a:spcPts val="100"/>
              </a:spcBef>
            </a:pPr>
            <a:r>
              <a:rPr sz="2400" spc="-195" dirty="0">
                <a:solidFill>
                  <a:srgbClr val="ED3C8A"/>
                </a:solidFill>
                <a:latin typeface="Verdana"/>
                <a:cs typeface="Verdana"/>
              </a:rPr>
              <a:t>Chứng</a:t>
            </a:r>
            <a:r>
              <a:rPr sz="2400" spc="-114" dirty="0">
                <a:solidFill>
                  <a:srgbClr val="ED3C8A"/>
                </a:solidFill>
                <a:latin typeface="Verdana"/>
                <a:cs typeface="Verdana"/>
              </a:rPr>
              <a:t> </a:t>
            </a:r>
            <a:r>
              <a:rPr sz="2400" spc="-155" dirty="0">
                <a:solidFill>
                  <a:srgbClr val="ED3C8A"/>
                </a:solidFill>
                <a:latin typeface="Verdana"/>
                <a:cs typeface="Verdana"/>
              </a:rPr>
              <a:t>từ</a:t>
            </a:r>
            <a:r>
              <a:rPr sz="2400" spc="-105" dirty="0">
                <a:solidFill>
                  <a:srgbClr val="ED3C8A"/>
                </a:solidFill>
                <a:latin typeface="Verdana"/>
                <a:cs typeface="Verdana"/>
              </a:rPr>
              <a:t> </a:t>
            </a:r>
            <a:r>
              <a:rPr sz="2400" dirty="0">
                <a:solidFill>
                  <a:srgbClr val="ED3C8A"/>
                </a:solidFill>
                <a:latin typeface="Verdana"/>
                <a:cs typeface="Verdana"/>
              </a:rPr>
              <a:t>Y</a:t>
            </a:r>
            <a:r>
              <a:rPr sz="2400" spc="-125" dirty="0">
                <a:solidFill>
                  <a:srgbClr val="ED3C8A"/>
                </a:solidFill>
                <a:latin typeface="Verdana"/>
                <a:cs typeface="Verdana"/>
              </a:rPr>
              <a:t> </a:t>
            </a:r>
            <a:r>
              <a:rPr sz="2400" spc="-175" dirty="0">
                <a:solidFill>
                  <a:srgbClr val="ED3C8A"/>
                </a:solidFill>
                <a:latin typeface="Verdana"/>
                <a:cs typeface="Verdana"/>
              </a:rPr>
              <a:t>tế</a:t>
            </a:r>
            <a:r>
              <a:rPr sz="2400" spc="-105" dirty="0">
                <a:solidFill>
                  <a:srgbClr val="ED3C8A"/>
                </a:solidFill>
                <a:latin typeface="Verdana"/>
                <a:cs typeface="Verdana"/>
              </a:rPr>
              <a:t> </a:t>
            </a:r>
            <a:r>
              <a:rPr sz="2400" spc="-20" dirty="0">
                <a:solidFill>
                  <a:srgbClr val="ED3C8A"/>
                </a:solidFill>
                <a:latin typeface="Verdana"/>
                <a:cs typeface="Verdana"/>
              </a:rPr>
              <a:t>(tt)</a:t>
            </a:r>
            <a:endParaRPr sz="2400">
              <a:latin typeface="Verdana"/>
              <a:cs typeface="Verdana"/>
            </a:endParaRPr>
          </a:p>
          <a:p>
            <a:pPr marL="12700">
              <a:lnSpc>
                <a:spcPct val="100000"/>
              </a:lnSpc>
              <a:spcBef>
                <a:spcPts val="1600"/>
              </a:spcBef>
            </a:pPr>
            <a:r>
              <a:rPr sz="2000" b="1" spc="-160" dirty="0">
                <a:solidFill>
                  <a:srgbClr val="006FC0"/>
                </a:solidFill>
                <a:latin typeface="Verdana"/>
                <a:cs typeface="Verdana"/>
              </a:rPr>
              <a:t>KHÁM</a:t>
            </a:r>
            <a:r>
              <a:rPr sz="2000" b="1" spc="-95" dirty="0">
                <a:solidFill>
                  <a:srgbClr val="006FC0"/>
                </a:solidFill>
                <a:latin typeface="Verdana"/>
                <a:cs typeface="Verdana"/>
              </a:rPr>
              <a:t> </a:t>
            </a:r>
            <a:r>
              <a:rPr sz="2000" b="1" spc="-180" dirty="0">
                <a:solidFill>
                  <a:srgbClr val="006FC0"/>
                </a:solidFill>
                <a:latin typeface="Verdana"/>
                <a:cs typeface="Verdana"/>
              </a:rPr>
              <a:t>&amp;</a:t>
            </a:r>
            <a:r>
              <a:rPr sz="2000" b="1" spc="-75" dirty="0">
                <a:solidFill>
                  <a:srgbClr val="006FC0"/>
                </a:solidFill>
                <a:latin typeface="Verdana"/>
                <a:cs typeface="Verdana"/>
              </a:rPr>
              <a:t> </a:t>
            </a:r>
            <a:r>
              <a:rPr sz="2000" b="1" spc="-145" dirty="0">
                <a:solidFill>
                  <a:srgbClr val="006FC0"/>
                </a:solidFill>
                <a:latin typeface="Verdana"/>
                <a:cs typeface="Verdana"/>
              </a:rPr>
              <a:t>ĐIỀU</a:t>
            </a:r>
            <a:r>
              <a:rPr sz="2000" b="1" spc="-90" dirty="0">
                <a:solidFill>
                  <a:srgbClr val="006FC0"/>
                </a:solidFill>
                <a:latin typeface="Verdana"/>
                <a:cs typeface="Verdana"/>
              </a:rPr>
              <a:t> </a:t>
            </a:r>
            <a:r>
              <a:rPr sz="2000" b="1" spc="-145" dirty="0">
                <a:solidFill>
                  <a:srgbClr val="006FC0"/>
                </a:solidFill>
                <a:latin typeface="Verdana"/>
                <a:cs typeface="Verdana"/>
              </a:rPr>
              <a:t>TRỊ</a:t>
            </a:r>
            <a:r>
              <a:rPr sz="2000" b="1" spc="-90" dirty="0">
                <a:solidFill>
                  <a:srgbClr val="006FC0"/>
                </a:solidFill>
                <a:latin typeface="Verdana"/>
                <a:cs typeface="Verdana"/>
              </a:rPr>
              <a:t> </a:t>
            </a:r>
            <a:r>
              <a:rPr sz="2000" b="1" spc="-165" dirty="0">
                <a:solidFill>
                  <a:srgbClr val="006FC0"/>
                </a:solidFill>
                <a:latin typeface="Verdana"/>
                <a:cs typeface="Verdana"/>
              </a:rPr>
              <a:t>NGOẠI</a:t>
            </a:r>
            <a:r>
              <a:rPr sz="2000" b="1" spc="-95" dirty="0">
                <a:solidFill>
                  <a:srgbClr val="006FC0"/>
                </a:solidFill>
                <a:latin typeface="Verdana"/>
                <a:cs typeface="Verdana"/>
              </a:rPr>
              <a:t> </a:t>
            </a:r>
            <a:r>
              <a:rPr sz="2000" b="1" spc="-145" dirty="0">
                <a:solidFill>
                  <a:srgbClr val="006FC0"/>
                </a:solidFill>
                <a:latin typeface="Verdana"/>
                <a:cs typeface="Verdana"/>
              </a:rPr>
              <a:t>TRÚ</a:t>
            </a:r>
            <a:r>
              <a:rPr sz="2000" b="1" spc="-70" dirty="0">
                <a:solidFill>
                  <a:srgbClr val="006FC0"/>
                </a:solidFill>
                <a:latin typeface="Verdana"/>
                <a:cs typeface="Verdana"/>
              </a:rPr>
              <a:t> </a:t>
            </a:r>
            <a:r>
              <a:rPr sz="2000" b="1" spc="-165" dirty="0">
                <a:solidFill>
                  <a:srgbClr val="006FC0"/>
                </a:solidFill>
                <a:latin typeface="Verdana"/>
                <a:cs typeface="Verdana"/>
              </a:rPr>
              <a:t>–</a:t>
            </a:r>
            <a:r>
              <a:rPr sz="2000" b="1" spc="-75" dirty="0">
                <a:solidFill>
                  <a:srgbClr val="006FC0"/>
                </a:solidFill>
                <a:latin typeface="Verdana"/>
                <a:cs typeface="Verdana"/>
              </a:rPr>
              <a:t> </a:t>
            </a:r>
            <a:r>
              <a:rPr sz="2000" b="1" spc="-135" dirty="0">
                <a:solidFill>
                  <a:srgbClr val="006FC0"/>
                </a:solidFill>
                <a:latin typeface="Verdana"/>
                <a:cs typeface="Verdana"/>
              </a:rPr>
              <a:t>ĐIỀU</a:t>
            </a:r>
            <a:r>
              <a:rPr sz="2000" b="1" spc="-100" dirty="0">
                <a:solidFill>
                  <a:srgbClr val="006FC0"/>
                </a:solidFill>
                <a:latin typeface="Verdana"/>
                <a:cs typeface="Verdana"/>
              </a:rPr>
              <a:t> </a:t>
            </a:r>
            <a:r>
              <a:rPr sz="2000" b="1" spc="-145" dirty="0">
                <a:solidFill>
                  <a:srgbClr val="006FC0"/>
                </a:solidFill>
                <a:latin typeface="Verdana"/>
                <a:cs typeface="Verdana"/>
              </a:rPr>
              <a:t>TRỊ</a:t>
            </a:r>
            <a:r>
              <a:rPr sz="2000" b="1" spc="-85" dirty="0">
                <a:solidFill>
                  <a:srgbClr val="006FC0"/>
                </a:solidFill>
                <a:latin typeface="Verdana"/>
                <a:cs typeface="Verdana"/>
              </a:rPr>
              <a:t> </a:t>
            </a:r>
            <a:r>
              <a:rPr sz="2000" b="1" spc="-170" dirty="0">
                <a:solidFill>
                  <a:srgbClr val="006FC0"/>
                </a:solidFill>
                <a:latin typeface="Verdana"/>
                <a:cs typeface="Verdana"/>
              </a:rPr>
              <a:t>NHA</a:t>
            </a:r>
            <a:r>
              <a:rPr sz="2000" b="1" spc="-90" dirty="0">
                <a:solidFill>
                  <a:srgbClr val="006FC0"/>
                </a:solidFill>
                <a:latin typeface="Verdana"/>
                <a:cs typeface="Verdana"/>
              </a:rPr>
              <a:t> </a:t>
            </a:r>
            <a:r>
              <a:rPr sz="2000" b="1" spc="-75" dirty="0">
                <a:solidFill>
                  <a:srgbClr val="006FC0"/>
                </a:solidFill>
                <a:latin typeface="Verdana"/>
                <a:cs typeface="Verdana"/>
              </a:rPr>
              <a:t>KHOA</a:t>
            </a:r>
            <a:endParaRPr sz="2000">
              <a:latin typeface="Verdana"/>
              <a:cs typeface="Verdana"/>
            </a:endParaRPr>
          </a:p>
        </p:txBody>
      </p:sp>
      <p:graphicFrame>
        <p:nvGraphicFramePr>
          <p:cNvPr id="4" name="object 4"/>
          <p:cNvGraphicFramePr>
            <a:graphicFrameLocks noGrp="1"/>
          </p:cNvGraphicFramePr>
          <p:nvPr/>
        </p:nvGraphicFramePr>
        <p:xfrm>
          <a:off x="536663" y="1989708"/>
          <a:ext cx="11198859" cy="4352289"/>
        </p:xfrm>
        <a:graphic>
          <a:graphicData uri="http://schemas.openxmlformats.org/drawingml/2006/table">
            <a:tbl>
              <a:tblPr firstRow="1" bandRow="1">
                <a:tableStyleId>{2D5ABB26-0587-4C30-8999-92F81FD0307C}</a:tableStyleId>
              </a:tblPr>
              <a:tblGrid>
                <a:gridCol w="2799715">
                  <a:extLst>
                    <a:ext uri="{9D8B030D-6E8A-4147-A177-3AD203B41FA5}">
                      <a16:colId xmlns:a16="http://schemas.microsoft.com/office/drawing/2014/main" val="20000"/>
                    </a:ext>
                  </a:extLst>
                </a:gridCol>
                <a:gridCol w="2799715">
                  <a:extLst>
                    <a:ext uri="{9D8B030D-6E8A-4147-A177-3AD203B41FA5}">
                      <a16:colId xmlns:a16="http://schemas.microsoft.com/office/drawing/2014/main" val="20001"/>
                    </a:ext>
                  </a:extLst>
                </a:gridCol>
                <a:gridCol w="2799714">
                  <a:extLst>
                    <a:ext uri="{9D8B030D-6E8A-4147-A177-3AD203B41FA5}">
                      <a16:colId xmlns:a16="http://schemas.microsoft.com/office/drawing/2014/main" val="20002"/>
                    </a:ext>
                  </a:extLst>
                </a:gridCol>
                <a:gridCol w="2799715">
                  <a:extLst>
                    <a:ext uri="{9D8B030D-6E8A-4147-A177-3AD203B41FA5}">
                      <a16:colId xmlns:a16="http://schemas.microsoft.com/office/drawing/2014/main" val="20003"/>
                    </a:ext>
                  </a:extLst>
                </a:gridCol>
              </a:tblGrid>
              <a:tr h="1675764">
                <a:tc>
                  <a:txBody>
                    <a:bodyPr/>
                    <a:lstStyle/>
                    <a:p>
                      <a:pPr marL="554355">
                        <a:lnSpc>
                          <a:spcPct val="100000"/>
                        </a:lnSpc>
                        <a:spcBef>
                          <a:spcPts val="359"/>
                        </a:spcBef>
                      </a:pPr>
                      <a:r>
                        <a:rPr sz="1600" b="1" spc="-135" dirty="0">
                          <a:solidFill>
                            <a:srgbClr val="003864"/>
                          </a:solidFill>
                          <a:latin typeface="Verdana"/>
                          <a:cs typeface="Verdana"/>
                        </a:rPr>
                        <a:t>Sổ</a:t>
                      </a:r>
                      <a:r>
                        <a:rPr sz="1600" b="1" spc="-55" dirty="0">
                          <a:solidFill>
                            <a:srgbClr val="003864"/>
                          </a:solidFill>
                          <a:latin typeface="Verdana"/>
                          <a:cs typeface="Verdana"/>
                        </a:rPr>
                        <a:t> </a:t>
                      </a:r>
                      <a:r>
                        <a:rPr sz="1600" b="1" spc="-195" dirty="0">
                          <a:solidFill>
                            <a:srgbClr val="003864"/>
                          </a:solidFill>
                          <a:latin typeface="Verdana"/>
                          <a:cs typeface="Verdana"/>
                        </a:rPr>
                        <a:t>/</a:t>
                      </a:r>
                      <a:r>
                        <a:rPr sz="1600" b="1" spc="-45" dirty="0">
                          <a:solidFill>
                            <a:srgbClr val="003864"/>
                          </a:solidFill>
                          <a:latin typeface="Verdana"/>
                          <a:cs typeface="Verdana"/>
                        </a:rPr>
                        <a:t> </a:t>
                      </a:r>
                      <a:r>
                        <a:rPr sz="1600" b="1" spc="-120" dirty="0">
                          <a:solidFill>
                            <a:srgbClr val="003864"/>
                          </a:solidFill>
                          <a:latin typeface="Verdana"/>
                          <a:cs typeface="Verdana"/>
                        </a:rPr>
                        <a:t>phiếu</a:t>
                      </a:r>
                      <a:r>
                        <a:rPr sz="1600" b="1" spc="-35" dirty="0">
                          <a:solidFill>
                            <a:srgbClr val="003864"/>
                          </a:solidFill>
                          <a:latin typeface="Verdana"/>
                          <a:cs typeface="Verdana"/>
                        </a:rPr>
                        <a:t> </a:t>
                      </a:r>
                      <a:r>
                        <a:rPr sz="1600" b="1" spc="-20" dirty="0">
                          <a:solidFill>
                            <a:srgbClr val="003864"/>
                          </a:solidFill>
                          <a:latin typeface="Verdana"/>
                          <a:cs typeface="Verdana"/>
                        </a:rPr>
                        <a:t>khám</a:t>
                      </a:r>
                      <a:endParaRPr sz="1600">
                        <a:latin typeface="Verdana"/>
                        <a:cs typeface="Verdana"/>
                      </a:endParaRPr>
                    </a:p>
                    <a:p>
                      <a:pPr>
                        <a:lnSpc>
                          <a:spcPct val="100000"/>
                        </a:lnSpc>
                        <a:spcBef>
                          <a:spcPts val="70"/>
                        </a:spcBef>
                      </a:pPr>
                      <a:endParaRPr sz="1600">
                        <a:latin typeface="Times New Roman"/>
                        <a:cs typeface="Times New Roman"/>
                      </a:endParaRPr>
                    </a:p>
                    <a:p>
                      <a:pPr marL="377825" indent="-286385">
                        <a:lnSpc>
                          <a:spcPct val="100000"/>
                        </a:lnSpc>
                        <a:buFont typeface="Wingdings"/>
                        <a:buChar char=""/>
                        <a:tabLst>
                          <a:tab pos="377825" algn="l"/>
                        </a:tabLst>
                      </a:pPr>
                      <a:r>
                        <a:rPr sz="1200" spc="-85" dirty="0">
                          <a:solidFill>
                            <a:srgbClr val="003864"/>
                          </a:solidFill>
                          <a:latin typeface="Verdana"/>
                          <a:cs typeface="Verdana"/>
                        </a:rPr>
                        <a:t>Tên</a:t>
                      </a:r>
                      <a:r>
                        <a:rPr sz="1200" spc="-15" dirty="0">
                          <a:solidFill>
                            <a:srgbClr val="003864"/>
                          </a:solidFill>
                          <a:latin typeface="Verdana"/>
                          <a:cs typeface="Verdana"/>
                        </a:rPr>
                        <a:t> </a:t>
                      </a:r>
                      <a:r>
                        <a:rPr sz="1200" spc="-110" dirty="0">
                          <a:solidFill>
                            <a:srgbClr val="003864"/>
                          </a:solidFill>
                          <a:latin typeface="Verdana"/>
                          <a:cs typeface="Verdana"/>
                        </a:rPr>
                        <a:t>đầy</a:t>
                      </a:r>
                      <a:r>
                        <a:rPr sz="1200" spc="-15" dirty="0">
                          <a:solidFill>
                            <a:srgbClr val="003864"/>
                          </a:solidFill>
                          <a:latin typeface="Verdana"/>
                          <a:cs typeface="Verdana"/>
                        </a:rPr>
                        <a:t> </a:t>
                      </a:r>
                      <a:r>
                        <a:rPr sz="1200" spc="-95" dirty="0">
                          <a:solidFill>
                            <a:srgbClr val="003864"/>
                          </a:solidFill>
                          <a:latin typeface="Verdana"/>
                          <a:cs typeface="Verdana"/>
                        </a:rPr>
                        <a:t>đủ</a:t>
                      </a:r>
                      <a:r>
                        <a:rPr sz="1200" spc="-25" dirty="0">
                          <a:solidFill>
                            <a:srgbClr val="003864"/>
                          </a:solidFill>
                          <a:latin typeface="Verdana"/>
                          <a:cs typeface="Verdana"/>
                        </a:rPr>
                        <a:t> </a:t>
                      </a:r>
                      <a:r>
                        <a:rPr sz="1200" spc="-100" dirty="0">
                          <a:solidFill>
                            <a:srgbClr val="003864"/>
                          </a:solidFill>
                          <a:latin typeface="Verdana"/>
                          <a:cs typeface="Verdana"/>
                        </a:rPr>
                        <a:t>của</a:t>
                      </a:r>
                      <a:r>
                        <a:rPr sz="1200" spc="-20" dirty="0">
                          <a:solidFill>
                            <a:srgbClr val="003864"/>
                          </a:solidFill>
                          <a:latin typeface="Verdana"/>
                          <a:cs typeface="Verdana"/>
                        </a:rPr>
                        <a:t> NĐBH</a:t>
                      </a:r>
                      <a:endParaRPr sz="1200">
                        <a:latin typeface="Verdana"/>
                        <a:cs typeface="Verdana"/>
                      </a:endParaRPr>
                    </a:p>
                    <a:p>
                      <a:pPr marL="377825" indent="-286385">
                        <a:lnSpc>
                          <a:spcPct val="100000"/>
                        </a:lnSpc>
                        <a:buFont typeface="Wingdings"/>
                        <a:buChar char=""/>
                        <a:tabLst>
                          <a:tab pos="377825" algn="l"/>
                        </a:tabLst>
                      </a:pPr>
                      <a:r>
                        <a:rPr sz="1200" spc="-114" dirty="0">
                          <a:solidFill>
                            <a:srgbClr val="003864"/>
                          </a:solidFill>
                          <a:latin typeface="Verdana"/>
                          <a:cs typeface="Verdana"/>
                        </a:rPr>
                        <a:t>Chẩn</a:t>
                      </a:r>
                      <a:r>
                        <a:rPr sz="1200" spc="-10" dirty="0">
                          <a:solidFill>
                            <a:srgbClr val="003864"/>
                          </a:solidFill>
                          <a:latin typeface="Verdana"/>
                          <a:cs typeface="Verdana"/>
                        </a:rPr>
                        <a:t> </a:t>
                      </a:r>
                      <a:r>
                        <a:rPr sz="1200" spc="-95" dirty="0">
                          <a:solidFill>
                            <a:srgbClr val="003864"/>
                          </a:solidFill>
                          <a:latin typeface="Verdana"/>
                          <a:cs typeface="Verdana"/>
                        </a:rPr>
                        <a:t>đoán</a:t>
                      </a:r>
                      <a:r>
                        <a:rPr sz="1200" spc="-15" dirty="0">
                          <a:solidFill>
                            <a:srgbClr val="003864"/>
                          </a:solidFill>
                          <a:latin typeface="Verdana"/>
                          <a:cs typeface="Verdana"/>
                        </a:rPr>
                        <a:t> </a:t>
                      </a:r>
                      <a:r>
                        <a:rPr sz="1200" spc="-20" dirty="0">
                          <a:solidFill>
                            <a:srgbClr val="003864"/>
                          </a:solidFill>
                          <a:latin typeface="Verdana"/>
                          <a:cs typeface="Verdana"/>
                        </a:rPr>
                        <a:t>bệnh</a:t>
                      </a:r>
                      <a:endParaRPr sz="1200">
                        <a:latin typeface="Verdana"/>
                        <a:cs typeface="Verdana"/>
                      </a:endParaRPr>
                    </a:p>
                    <a:p>
                      <a:pPr marL="377825" indent="-286385">
                        <a:lnSpc>
                          <a:spcPct val="100000"/>
                        </a:lnSpc>
                        <a:buFont typeface="Wingdings"/>
                        <a:buChar char=""/>
                        <a:tabLst>
                          <a:tab pos="377825" algn="l"/>
                        </a:tabLst>
                      </a:pPr>
                      <a:r>
                        <a:rPr sz="1200" spc="-95" dirty="0">
                          <a:solidFill>
                            <a:srgbClr val="003864"/>
                          </a:solidFill>
                          <a:latin typeface="Verdana"/>
                          <a:cs typeface="Verdana"/>
                        </a:rPr>
                        <a:t>Chỉ</a:t>
                      </a:r>
                      <a:r>
                        <a:rPr sz="1200" spc="-15" dirty="0">
                          <a:solidFill>
                            <a:srgbClr val="003864"/>
                          </a:solidFill>
                          <a:latin typeface="Verdana"/>
                          <a:cs typeface="Verdana"/>
                        </a:rPr>
                        <a:t> </a:t>
                      </a:r>
                      <a:r>
                        <a:rPr sz="1200" spc="-85" dirty="0">
                          <a:solidFill>
                            <a:srgbClr val="003864"/>
                          </a:solidFill>
                          <a:latin typeface="Verdana"/>
                          <a:cs typeface="Verdana"/>
                        </a:rPr>
                        <a:t>định</a:t>
                      </a:r>
                      <a:r>
                        <a:rPr sz="1200" dirty="0">
                          <a:solidFill>
                            <a:srgbClr val="003864"/>
                          </a:solidFill>
                          <a:latin typeface="Verdana"/>
                          <a:cs typeface="Verdana"/>
                        </a:rPr>
                        <a:t> </a:t>
                      </a:r>
                      <a:r>
                        <a:rPr sz="1200" spc="-100" dirty="0">
                          <a:solidFill>
                            <a:srgbClr val="003864"/>
                          </a:solidFill>
                          <a:latin typeface="Verdana"/>
                          <a:cs typeface="Verdana"/>
                        </a:rPr>
                        <a:t>xét</a:t>
                      </a:r>
                      <a:r>
                        <a:rPr sz="1200" spc="-30" dirty="0">
                          <a:solidFill>
                            <a:srgbClr val="003864"/>
                          </a:solidFill>
                          <a:latin typeface="Verdana"/>
                          <a:cs typeface="Verdana"/>
                        </a:rPr>
                        <a:t> </a:t>
                      </a:r>
                      <a:r>
                        <a:rPr sz="1200" spc="-105" dirty="0">
                          <a:solidFill>
                            <a:srgbClr val="003864"/>
                          </a:solidFill>
                          <a:latin typeface="Verdana"/>
                          <a:cs typeface="Verdana"/>
                        </a:rPr>
                        <a:t>nghiệm,</a:t>
                      </a:r>
                      <a:r>
                        <a:rPr sz="1200" dirty="0">
                          <a:solidFill>
                            <a:srgbClr val="003864"/>
                          </a:solidFill>
                          <a:latin typeface="Verdana"/>
                          <a:cs typeface="Verdana"/>
                        </a:rPr>
                        <a:t> </a:t>
                      </a:r>
                      <a:r>
                        <a:rPr sz="1200" spc="-95" dirty="0">
                          <a:solidFill>
                            <a:srgbClr val="003864"/>
                          </a:solidFill>
                          <a:latin typeface="Verdana"/>
                          <a:cs typeface="Verdana"/>
                        </a:rPr>
                        <a:t>chụp</a:t>
                      </a:r>
                      <a:r>
                        <a:rPr sz="1200" spc="-10" dirty="0">
                          <a:solidFill>
                            <a:srgbClr val="003864"/>
                          </a:solidFill>
                          <a:latin typeface="Verdana"/>
                          <a:cs typeface="Verdana"/>
                        </a:rPr>
                        <a:t> chiếu</a:t>
                      </a:r>
                      <a:endParaRPr sz="1200">
                        <a:latin typeface="Verdana"/>
                        <a:cs typeface="Verdana"/>
                      </a:endParaRPr>
                    </a:p>
                    <a:p>
                      <a:pPr marL="377825" indent="-286385">
                        <a:lnSpc>
                          <a:spcPct val="100000"/>
                        </a:lnSpc>
                        <a:buFont typeface="Wingdings"/>
                        <a:buChar char=""/>
                        <a:tabLst>
                          <a:tab pos="377825" algn="l"/>
                        </a:tabLst>
                      </a:pPr>
                      <a:r>
                        <a:rPr sz="1200" spc="-110" dirty="0">
                          <a:solidFill>
                            <a:srgbClr val="003864"/>
                          </a:solidFill>
                          <a:latin typeface="Verdana"/>
                          <a:cs typeface="Verdana"/>
                        </a:rPr>
                        <a:t>Dấu/</a:t>
                      </a:r>
                      <a:r>
                        <a:rPr sz="1200" spc="-25" dirty="0">
                          <a:solidFill>
                            <a:srgbClr val="003864"/>
                          </a:solidFill>
                          <a:latin typeface="Verdana"/>
                          <a:cs typeface="Verdana"/>
                        </a:rPr>
                        <a:t> </a:t>
                      </a:r>
                      <a:r>
                        <a:rPr sz="1200" spc="-110" dirty="0">
                          <a:solidFill>
                            <a:srgbClr val="003864"/>
                          </a:solidFill>
                          <a:latin typeface="Verdana"/>
                          <a:cs typeface="Verdana"/>
                        </a:rPr>
                        <a:t>mộc</a:t>
                      </a:r>
                      <a:r>
                        <a:rPr sz="1200" spc="-30" dirty="0">
                          <a:solidFill>
                            <a:srgbClr val="003864"/>
                          </a:solidFill>
                          <a:latin typeface="Verdana"/>
                          <a:cs typeface="Verdana"/>
                        </a:rPr>
                        <a:t> </a:t>
                      </a:r>
                      <a:r>
                        <a:rPr sz="1200" spc="-100" dirty="0">
                          <a:solidFill>
                            <a:srgbClr val="003864"/>
                          </a:solidFill>
                          <a:latin typeface="Verdana"/>
                          <a:cs typeface="Verdana"/>
                        </a:rPr>
                        <a:t>của</a:t>
                      </a:r>
                      <a:r>
                        <a:rPr sz="1200" spc="-20" dirty="0">
                          <a:solidFill>
                            <a:srgbClr val="003864"/>
                          </a:solidFill>
                          <a:latin typeface="Verdana"/>
                          <a:cs typeface="Verdana"/>
                        </a:rPr>
                        <a:t> CSYT</a:t>
                      </a:r>
                      <a:endParaRPr sz="1200">
                        <a:latin typeface="Verdana"/>
                        <a:cs typeface="Verdana"/>
                      </a:endParaRPr>
                    </a:p>
                    <a:p>
                      <a:pPr marL="377825" indent="-286385">
                        <a:lnSpc>
                          <a:spcPct val="100000"/>
                        </a:lnSpc>
                        <a:buFont typeface="Wingdings"/>
                        <a:buChar char=""/>
                        <a:tabLst>
                          <a:tab pos="377825" algn="l"/>
                        </a:tabLst>
                      </a:pPr>
                      <a:r>
                        <a:rPr sz="1200" spc="-105" dirty="0">
                          <a:solidFill>
                            <a:srgbClr val="003864"/>
                          </a:solidFill>
                          <a:latin typeface="Verdana"/>
                          <a:cs typeface="Verdana"/>
                        </a:rPr>
                        <a:t>Chữ</a:t>
                      </a:r>
                      <a:r>
                        <a:rPr sz="1200" spc="-30" dirty="0">
                          <a:solidFill>
                            <a:srgbClr val="003864"/>
                          </a:solidFill>
                          <a:latin typeface="Verdana"/>
                          <a:cs typeface="Verdana"/>
                        </a:rPr>
                        <a:t> </a:t>
                      </a:r>
                      <a:r>
                        <a:rPr sz="1200" spc="-130" dirty="0">
                          <a:solidFill>
                            <a:srgbClr val="003864"/>
                          </a:solidFill>
                          <a:latin typeface="Verdana"/>
                          <a:cs typeface="Verdana"/>
                        </a:rPr>
                        <a:t>ký</a:t>
                      </a:r>
                      <a:r>
                        <a:rPr sz="1200" spc="-15" dirty="0">
                          <a:solidFill>
                            <a:srgbClr val="003864"/>
                          </a:solidFill>
                          <a:latin typeface="Verdana"/>
                          <a:cs typeface="Verdana"/>
                        </a:rPr>
                        <a:t> </a:t>
                      </a:r>
                      <a:r>
                        <a:rPr sz="1200" spc="-100" dirty="0">
                          <a:solidFill>
                            <a:srgbClr val="003864"/>
                          </a:solidFill>
                          <a:latin typeface="Verdana"/>
                          <a:cs typeface="Verdana"/>
                        </a:rPr>
                        <a:t>bác</a:t>
                      </a:r>
                      <a:r>
                        <a:rPr sz="1200" spc="-40" dirty="0">
                          <a:solidFill>
                            <a:srgbClr val="003864"/>
                          </a:solidFill>
                          <a:latin typeface="Verdana"/>
                          <a:cs typeface="Verdana"/>
                        </a:rPr>
                        <a:t> </a:t>
                      </a:r>
                      <a:r>
                        <a:rPr sz="1200" spc="-25" dirty="0">
                          <a:solidFill>
                            <a:srgbClr val="003864"/>
                          </a:solidFill>
                          <a:latin typeface="Verdana"/>
                          <a:cs typeface="Verdana"/>
                        </a:rPr>
                        <a:t>sĩ</a:t>
                      </a:r>
                      <a:endParaRPr sz="1200">
                        <a:latin typeface="Verdana"/>
                        <a:cs typeface="Verdana"/>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marL="953135" marR="218440" indent="-727075">
                        <a:lnSpc>
                          <a:spcPct val="100000"/>
                        </a:lnSpc>
                        <a:spcBef>
                          <a:spcPts val="359"/>
                        </a:spcBef>
                      </a:pPr>
                      <a:r>
                        <a:rPr sz="1600" b="1" spc="-120" dirty="0">
                          <a:solidFill>
                            <a:srgbClr val="003864"/>
                          </a:solidFill>
                          <a:latin typeface="Verdana"/>
                          <a:cs typeface="Verdana"/>
                        </a:rPr>
                        <a:t>Xét</a:t>
                      </a:r>
                      <a:r>
                        <a:rPr sz="1600" b="1" spc="-25" dirty="0">
                          <a:solidFill>
                            <a:srgbClr val="003864"/>
                          </a:solidFill>
                          <a:latin typeface="Verdana"/>
                          <a:cs typeface="Verdana"/>
                        </a:rPr>
                        <a:t> </a:t>
                      </a:r>
                      <a:r>
                        <a:rPr sz="1600" b="1" spc="-125" dirty="0">
                          <a:solidFill>
                            <a:srgbClr val="003864"/>
                          </a:solidFill>
                          <a:latin typeface="Verdana"/>
                          <a:cs typeface="Verdana"/>
                        </a:rPr>
                        <a:t>nghiệm,</a:t>
                      </a:r>
                      <a:r>
                        <a:rPr sz="1600" b="1" spc="-10" dirty="0">
                          <a:solidFill>
                            <a:srgbClr val="003864"/>
                          </a:solidFill>
                          <a:latin typeface="Verdana"/>
                          <a:cs typeface="Verdana"/>
                        </a:rPr>
                        <a:t> </a:t>
                      </a:r>
                      <a:r>
                        <a:rPr sz="1600" b="1" spc="-130" dirty="0">
                          <a:solidFill>
                            <a:srgbClr val="003864"/>
                          </a:solidFill>
                          <a:latin typeface="Verdana"/>
                          <a:cs typeface="Verdana"/>
                        </a:rPr>
                        <a:t>chấn</a:t>
                      </a:r>
                      <a:r>
                        <a:rPr sz="1600" b="1" spc="-20" dirty="0">
                          <a:solidFill>
                            <a:srgbClr val="003864"/>
                          </a:solidFill>
                          <a:latin typeface="Verdana"/>
                          <a:cs typeface="Verdana"/>
                        </a:rPr>
                        <a:t> </a:t>
                      </a:r>
                      <a:r>
                        <a:rPr sz="1600" b="1" spc="-105" dirty="0">
                          <a:solidFill>
                            <a:srgbClr val="003864"/>
                          </a:solidFill>
                          <a:latin typeface="Verdana"/>
                          <a:cs typeface="Verdana"/>
                        </a:rPr>
                        <a:t>đoán </a:t>
                      </a:r>
                      <a:r>
                        <a:rPr sz="1600" b="1" spc="-120" dirty="0">
                          <a:solidFill>
                            <a:srgbClr val="003864"/>
                          </a:solidFill>
                          <a:latin typeface="Verdana"/>
                          <a:cs typeface="Verdana"/>
                        </a:rPr>
                        <a:t>hình</a:t>
                      </a:r>
                      <a:r>
                        <a:rPr sz="1600" b="1" spc="-35" dirty="0">
                          <a:solidFill>
                            <a:srgbClr val="003864"/>
                          </a:solidFill>
                          <a:latin typeface="Verdana"/>
                          <a:cs typeface="Verdana"/>
                        </a:rPr>
                        <a:t> </a:t>
                      </a:r>
                      <a:r>
                        <a:rPr sz="1600" b="1" spc="-25" dirty="0">
                          <a:solidFill>
                            <a:srgbClr val="003864"/>
                          </a:solidFill>
                          <a:latin typeface="Verdana"/>
                          <a:cs typeface="Verdana"/>
                        </a:rPr>
                        <a:t>ảnh</a:t>
                      </a:r>
                      <a:endParaRPr sz="1600">
                        <a:latin typeface="Verdana"/>
                        <a:cs typeface="Verdana"/>
                      </a:endParaRPr>
                    </a:p>
                    <a:p>
                      <a:pPr>
                        <a:lnSpc>
                          <a:spcPct val="100000"/>
                        </a:lnSpc>
                        <a:spcBef>
                          <a:spcPts val="70"/>
                        </a:spcBef>
                      </a:pPr>
                      <a:endParaRPr sz="1600">
                        <a:latin typeface="Times New Roman"/>
                        <a:cs typeface="Times New Roman"/>
                      </a:endParaRPr>
                    </a:p>
                    <a:p>
                      <a:pPr marL="378460" indent="-286385">
                        <a:lnSpc>
                          <a:spcPct val="100000"/>
                        </a:lnSpc>
                        <a:buFont typeface="Wingdings"/>
                        <a:buChar char=""/>
                        <a:tabLst>
                          <a:tab pos="378460" algn="l"/>
                        </a:tabLst>
                      </a:pPr>
                      <a:r>
                        <a:rPr sz="1200" spc="-105" dirty="0">
                          <a:solidFill>
                            <a:srgbClr val="003864"/>
                          </a:solidFill>
                          <a:latin typeface="Verdana"/>
                          <a:cs typeface="Verdana"/>
                        </a:rPr>
                        <a:t>Kết</a:t>
                      </a:r>
                      <a:r>
                        <a:rPr sz="1200" spc="-30" dirty="0">
                          <a:solidFill>
                            <a:srgbClr val="003864"/>
                          </a:solidFill>
                          <a:latin typeface="Verdana"/>
                          <a:cs typeface="Verdana"/>
                        </a:rPr>
                        <a:t> </a:t>
                      </a:r>
                      <a:r>
                        <a:rPr sz="1200" spc="-105" dirty="0">
                          <a:solidFill>
                            <a:srgbClr val="003864"/>
                          </a:solidFill>
                          <a:latin typeface="Verdana"/>
                          <a:cs typeface="Verdana"/>
                        </a:rPr>
                        <a:t>quả</a:t>
                      </a:r>
                      <a:r>
                        <a:rPr sz="1200" spc="-10" dirty="0">
                          <a:solidFill>
                            <a:srgbClr val="003864"/>
                          </a:solidFill>
                          <a:latin typeface="Verdana"/>
                          <a:cs typeface="Verdana"/>
                        </a:rPr>
                        <a:t> </a:t>
                      </a:r>
                      <a:r>
                        <a:rPr sz="1200" spc="-100" dirty="0">
                          <a:solidFill>
                            <a:srgbClr val="003864"/>
                          </a:solidFill>
                          <a:latin typeface="Verdana"/>
                          <a:cs typeface="Verdana"/>
                        </a:rPr>
                        <a:t>xét</a:t>
                      </a:r>
                      <a:r>
                        <a:rPr sz="1200" spc="-15" dirty="0">
                          <a:solidFill>
                            <a:srgbClr val="003864"/>
                          </a:solidFill>
                          <a:latin typeface="Verdana"/>
                          <a:cs typeface="Verdana"/>
                        </a:rPr>
                        <a:t> </a:t>
                      </a:r>
                      <a:r>
                        <a:rPr sz="1200" spc="-105" dirty="0">
                          <a:solidFill>
                            <a:srgbClr val="003864"/>
                          </a:solidFill>
                          <a:latin typeface="Verdana"/>
                          <a:cs typeface="Verdana"/>
                        </a:rPr>
                        <a:t>nghiệm,</a:t>
                      </a:r>
                      <a:r>
                        <a:rPr sz="1200" spc="-15" dirty="0">
                          <a:solidFill>
                            <a:srgbClr val="003864"/>
                          </a:solidFill>
                          <a:latin typeface="Verdana"/>
                          <a:cs typeface="Verdana"/>
                        </a:rPr>
                        <a:t> </a:t>
                      </a:r>
                      <a:r>
                        <a:rPr sz="1200" spc="-95" dirty="0">
                          <a:solidFill>
                            <a:srgbClr val="003864"/>
                          </a:solidFill>
                          <a:latin typeface="Verdana"/>
                          <a:cs typeface="Verdana"/>
                        </a:rPr>
                        <a:t>chụp</a:t>
                      </a:r>
                      <a:r>
                        <a:rPr sz="1200" spc="-10" dirty="0">
                          <a:solidFill>
                            <a:srgbClr val="003864"/>
                          </a:solidFill>
                          <a:latin typeface="Verdana"/>
                          <a:cs typeface="Verdana"/>
                        </a:rPr>
                        <a:t> chiếu</a:t>
                      </a:r>
                      <a:endParaRPr sz="1200">
                        <a:latin typeface="Verdana"/>
                        <a:cs typeface="Verdana"/>
                      </a:endParaRPr>
                    </a:p>
                    <a:p>
                      <a:pPr marL="378460" indent="-286385">
                        <a:lnSpc>
                          <a:spcPct val="100000"/>
                        </a:lnSpc>
                        <a:buFont typeface="Wingdings"/>
                        <a:buChar char=""/>
                        <a:tabLst>
                          <a:tab pos="378460" algn="l"/>
                        </a:tabLst>
                      </a:pPr>
                      <a:r>
                        <a:rPr sz="1200" spc="-110" dirty="0">
                          <a:solidFill>
                            <a:srgbClr val="003864"/>
                          </a:solidFill>
                          <a:latin typeface="Verdana"/>
                          <a:cs typeface="Verdana"/>
                        </a:rPr>
                        <a:t>Dấu/</a:t>
                      </a:r>
                      <a:r>
                        <a:rPr sz="1200" spc="-25" dirty="0">
                          <a:solidFill>
                            <a:srgbClr val="003864"/>
                          </a:solidFill>
                          <a:latin typeface="Verdana"/>
                          <a:cs typeface="Verdana"/>
                        </a:rPr>
                        <a:t> </a:t>
                      </a:r>
                      <a:r>
                        <a:rPr sz="1200" spc="-110" dirty="0">
                          <a:solidFill>
                            <a:srgbClr val="003864"/>
                          </a:solidFill>
                          <a:latin typeface="Verdana"/>
                          <a:cs typeface="Verdana"/>
                        </a:rPr>
                        <a:t>mộc</a:t>
                      </a:r>
                      <a:r>
                        <a:rPr sz="1200" spc="-30" dirty="0">
                          <a:solidFill>
                            <a:srgbClr val="003864"/>
                          </a:solidFill>
                          <a:latin typeface="Verdana"/>
                          <a:cs typeface="Verdana"/>
                        </a:rPr>
                        <a:t> </a:t>
                      </a:r>
                      <a:r>
                        <a:rPr sz="1200" spc="-100" dirty="0">
                          <a:solidFill>
                            <a:srgbClr val="003864"/>
                          </a:solidFill>
                          <a:latin typeface="Verdana"/>
                          <a:cs typeface="Verdana"/>
                        </a:rPr>
                        <a:t>của</a:t>
                      </a:r>
                      <a:r>
                        <a:rPr sz="1200" spc="-20" dirty="0">
                          <a:solidFill>
                            <a:srgbClr val="003864"/>
                          </a:solidFill>
                          <a:latin typeface="Verdana"/>
                          <a:cs typeface="Verdana"/>
                        </a:rPr>
                        <a:t> CSYT</a:t>
                      </a:r>
                      <a:endParaRPr sz="1200">
                        <a:latin typeface="Verdana"/>
                        <a:cs typeface="Verdana"/>
                      </a:endParaRPr>
                    </a:p>
                    <a:p>
                      <a:pPr marL="378460" indent="-286385">
                        <a:lnSpc>
                          <a:spcPct val="100000"/>
                        </a:lnSpc>
                        <a:buFont typeface="Wingdings"/>
                        <a:buChar char=""/>
                        <a:tabLst>
                          <a:tab pos="378460" algn="l"/>
                        </a:tabLst>
                      </a:pPr>
                      <a:r>
                        <a:rPr sz="1200" spc="-105" dirty="0">
                          <a:solidFill>
                            <a:srgbClr val="003864"/>
                          </a:solidFill>
                          <a:latin typeface="Verdana"/>
                          <a:cs typeface="Verdana"/>
                        </a:rPr>
                        <a:t>Chữ</a:t>
                      </a:r>
                      <a:r>
                        <a:rPr sz="1200" spc="-30" dirty="0">
                          <a:solidFill>
                            <a:srgbClr val="003864"/>
                          </a:solidFill>
                          <a:latin typeface="Verdana"/>
                          <a:cs typeface="Verdana"/>
                        </a:rPr>
                        <a:t> </a:t>
                      </a:r>
                      <a:r>
                        <a:rPr sz="1200" spc="-130" dirty="0">
                          <a:solidFill>
                            <a:srgbClr val="003864"/>
                          </a:solidFill>
                          <a:latin typeface="Verdana"/>
                          <a:cs typeface="Verdana"/>
                        </a:rPr>
                        <a:t>ký</a:t>
                      </a:r>
                      <a:r>
                        <a:rPr sz="1200" spc="-15" dirty="0">
                          <a:solidFill>
                            <a:srgbClr val="003864"/>
                          </a:solidFill>
                          <a:latin typeface="Verdana"/>
                          <a:cs typeface="Verdana"/>
                        </a:rPr>
                        <a:t> </a:t>
                      </a:r>
                      <a:r>
                        <a:rPr sz="1200" spc="-100" dirty="0">
                          <a:solidFill>
                            <a:srgbClr val="003864"/>
                          </a:solidFill>
                          <a:latin typeface="Verdana"/>
                          <a:cs typeface="Verdana"/>
                        </a:rPr>
                        <a:t>bác</a:t>
                      </a:r>
                      <a:r>
                        <a:rPr sz="1200" spc="-40" dirty="0">
                          <a:solidFill>
                            <a:srgbClr val="003864"/>
                          </a:solidFill>
                          <a:latin typeface="Verdana"/>
                          <a:cs typeface="Verdana"/>
                        </a:rPr>
                        <a:t> </a:t>
                      </a:r>
                      <a:r>
                        <a:rPr sz="1200" spc="-25" dirty="0">
                          <a:solidFill>
                            <a:srgbClr val="003864"/>
                          </a:solidFill>
                          <a:latin typeface="Verdana"/>
                          <a:cs typeface="Verdana"/>
                        </a:rPr>
                        <a:t>sĩ</a:t>
                      </a:r>
                      <a:endParaRPr sz="1200">
                        <a:latin typeface="Verdana"/>
                        <a:cs typeface="Verdana"/>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marL="300990">
                        <a:lnSpc>
                          <a:spcPct val="100000"/>
                        </a:lnSpc>
                        <a:spcBef>
                          <a:spcPts val="359"/>
                        </a:spcBef>
                      </a:pPr>
                      <a:r>
                        <a:rPr sz="1600" b="1" spc="-120" dirty="0">
                          <a:solidFill>
                            <a:srgbClr val="003864"/>
                          </a:solidFill>
                          <a:latin typeface="Verdana"/>
                          <a:cs typeface="Verdana"/>
                        </a:rPr>
                        <a:t>Đơn</a:t>
                      </a:r>
                      <a:r>
                        <a:rPr sz="1600" b="1" spc="-50" dirty="0">
                          <a:solidFill>
                            <a:srgbClr val="003864"/>
                          </a:solidFill>
                          <a:latin typeface="Verdana"/>
                          <a:cs typeface="Verdana"/>
                        </a:rPr>
                        <a:t> </a:t>
                      </a:r>
                      <a:r>
                        <a:rPr sz="1600" b="1" spc="-130" dirty="0">
                          <a:solidFill>
                            <a:srgbClr val="003864"/>
                          </a:solidFill>
                          <a:latin typeface="Verdana"/>
                          <a:cs typeface="Verdana"/>
                        </a:rPr>
                        <a:t>thuốc/</a:t>
                      </a:r>
                      <a:r>
                        <a:rPr sz="1600" b="1" spc="-10" dirty="0">
                          <a:solidFill>
                            <a:srgbClr val="003864"/>
                          </a:solidFill>
                          <a:latin typeface="Verdana"/>
                          <a:cs typeface="Verdana"/>
                        </a:rPr>
                        <a:t> </a:t>
                      </a:r>
                      <a:r>
                        <a:rPr sz="1600" b="1" spc="-114" dirty="0">
                          <a:solidFill>
                            <a:srgbClr val="003864"/>
                          </a:solidFill>
                          <a:latin typeface="Verdana"/>
                          <a:cs typeface="Verdana"/>
                        </a:rPr>
                        <a:t>toa</a:t>
                      </a:r>
                      <a:r>
                        <a:rPr sz="1600" b="1" spc="-30" dirty="0">
                          <a:solidFill>
                            <a:srgbClr val="003864"/>
                          </a:solidFill>
                          <a:latin typeface="Verdana"/>
                          <a:cs typeface="Verdana"/>
                        </a:rPr>
                        <a:t> </a:t>
                      </a:r>
                      <a:r>
                        <a:rPr sz="1600" b="1" spc="-10" dirty="0">
                          <a:solidFill>
                            <a:srgbClr val="003864"/>
                          </a:solidFill>
                          <a:latin typeface="Verdana"/>
                          <a:cs typeface="Verdana"/>
                        </a:rPr>
                        <a:t>thuốc</a:t>
                      </a:r>
                      <a:endParaRPr sz="1600">
                        <a:latin typeface="Verdana"/>
                        <a:cs typeface="Verdana"/>
                      </a:endParaRPr>
                    </a:p>
                    <a:p>
                      <a:pPr>
                        <a:lnSpc>
                          <a:spcPct val="100000"/>
                        </a:lnSpc>
                        <a:spcBef>
                          <a:spcPts val="70"/>
                        </a:spcBef>
                      </a:pPr>
                      <a:endParaRPr sz="1600">
                        <a:latin typeface="Times New Roman"/>
                        <a:cs typeface="Times New Roman"/>
                      </a:endParaRPr>
                    </a:p>
                    <a:p>
                      <a:pPr marL="378460" indent="-286385">
                        <a:lnSpc>
                          <a:spcPct val="100000"/>
                        </a:lnSpc>
                        <a:buFont typeface="Wingdings"/>
                        <a:buChar char=""/>
                        <a:tabLst>
                          <a:tab pos="378460" algn="l"/>
                        </a:tabLst>
                      </a:pPr>
                      <a:r>
                        <a:rPr sz="1200" spc="-114" dirty="0">
                          <a:solidFill>
                            <a:srgbClr val="003864"/>
                          </a:solidFill>
                          <a:latin typeface="Verdana"/>
                          <a:cs typeface="Verdana"/>
                        </a:rPr>
                        <a:t>Chẩn</a:t>
                      </a:r>
                      <a:r>
                        <a:rPr sz="1200" spc="-10" dirty="0">
                          <a:solidFill>
                            <a:srgbClr val="003864"/>
                          </a:solidFill>
                          <a:latin typeface="Verdana"/>
                          <a:cs typeface="Verdana"/>
                        </a:rPr>
                        <a:t> </a:t>
                      </a:r>
                      <a:r>
                        <a:rPr sz="1200" spc="-95" dirty="0">
                          <a:solidFill>
                            <a:srgbClr val="003864"/>
                          </a:solidFill>
                          <a:latin typeface="Verdana"/>
                          <a:cs typeface="Verdana"/>
                        </a:rPr>
                        <a:t>đoán</a:t>
                      </a:r>
                      <a:r>
                        <a:rPr sz="1200" spc="-15" dirty="0">
                          <a:solidFill>
                            <a:srgbClr val="003864"/>
                          </a:solidFill>
                          <a:latin typeface="Verdana"/>
                          <a:cs typeface="Verdana"/>
                        </a:rPr>
                        <a:t> </a:t>
                      </a:r>
                      <a:r>
                        <a:rPr sz="1200" spc="-20" dirty="0">
                          <a:solidFill>
                            <a:srgbClr val="003864"/>
                          </a:solidFill>
                          <a:latin typeface="Verdana"/>
                          <a:cs typeface="Verdana"/>
                        </a:rPr>
                        <a:t>bệnh</a:t>
                      </a:r>
                      <a:endParaRPr sz="1200">
                        <a:latin typeface="Verdana"/>
                        <a:cs typeface="Verdana"/>
                      </a:endParaRPr>
                    </a:p>
                    <a:p>
                      <a:pPr marL="378460" indent="-286385">
                        <a:lnSpc>
                          <a:spcPct val="100000"/>
                        </a:lnSpc>
                        <a:buFont typeface="Wingdings"/>
                        <a:buChar char=""/>
                        <a:tabLst>
                          <a:tab pos="378460" algn="l"/>
                        </a:tabLst>
                      </a:pPr>
                      <a:r>
                        <a:rPr sz="1200" spc="-85" dirty="0">
                          <a:solidFill>
                            <a:srgbClr val="003864"/>
                          </a:solidFill>
                          <a:latin typeface="Verdana"/>
                          <a:cs typeface="Verdana"/>
                        </a:rPr>
                        <a:t>Tên</a:t>
                      </a:r>
                      <a:r>
                        <a:rPr sz="1200" spc="-15" dirty="0">
                          <a:solidFill>
                            <a:srgbClr val="003864"/>
                          </a:solidFill>
                          <a:latin typeface="Verdana"/>
                          <a:cs typeface="Verdana"/>
                        </a:rPr>
                        <a:t> </a:t>
                      </a:r>
                      <a:r>
                        <a:rPr sz="1200" spc="-114" dirty="0">
                          <a:solidFill>
                            <a:srgbClr val="003864"/>
                          </a:solidFill>
                          <a:latin typeface="Verdana"/>
                          <a:cs typeface="Verdana"/>
                        </a:rPr>
                        <a:t>và</a:t>
                      </a:r>
                      <a:r>
                        <a:rPr sz="1200" spc="-35" dirty="0">
                          <a:solidFill>
                            <a:srgbClr val="003864"/>
                          </a:solidFill>
                          <a:latin typeface="Verdana"/>
                          <a:cs typeface="Verdana"/>
                        </a:rPr>
                        <a:t> </a:t>
                      </a:r>
                      <a:r>
                        <a:rPr sz="1200" spc="-95" dirty="0">
                          <a:solidFill>
                            <a:srgbClr val="003864"/>
                          </a:solidFill>
                          <a:latin typeface="Verdana"/>
                          <a:cs typeface="Verdana"/>
                        </a:rPr>
                        <a:t>số</a:t>
                      </a:r>
                      <a:r>
                        <a:rPr sz="1200" spc="-35" dirty="0">
                          <a:solidFill>
                            <a:srgbClr val="003864"/>
                          </a:solidFill>
                          <a:latin typeface="Verdana"/>
                          <a:cs typeface="Verdana"/>
                        </a:rPr>
                        <a:t> </a:t>
                      </a:r>
                      <a:r>
                        <a:rPr sz="1200" spc="-75" dirty="0">
                          <a:solidFill>
                            <a:srgbClr val="003864"/>
                          </a:solidFill>
                          <a:latin typeface="Verdana"/>
                          <a:cs typeface="Verdana"/>
                        </a:rPr>
                        <a:t>lượng</a:t>
                      </a:r>
                      <a:r>
                        <a:rPr sz="1200" spc="-15" dirty="0">
                          <a:solidFill>
                            <a:srgbClr val="003864"/>
                          </a:solidFill>
                          <a:latin typeface="Verdana"/>
                          <a:cs typeface="Verdana"/>
                        </a:rPr>
                        <a:t> </a:t>
                      </a:r>
                      <a:r>
                        <a:rPr sz="1200" spc="-95" dirty="0">
                          <a:solidFill>
                            <a:srgbClr val="003864"/>
                          </a:solidFill>
                          <a:latin typeface="Verdana"/>
                          <a:cs typeface="Verdana"/>
                        </a:rPr>
                        <a:t>thuốc,</a:t>
                      </a:r>
                      <a:r>
                        <a:rPr sz="1200" spc="-25" dirty="0">
                          <a:solidFill>
                            <a:srgbClr val="003864"/>
                          </a:solidFill>
                          <a:latin typeface="Verdana"/>
                          <a:cs typeface="Verdana"/>
                        </a:rPr>
                        <a:t> </a:t>
                      </a:r>
                      <a:r>
                        <a:rPr sz="1200" spc="-75" dirty="0">
                          <a:solidFill>
                            <a:srgbClr val="003864"/>
                          </a:solidFill>
                          <a:latin typeface="Verdana"/>
                          <a:cs typeface="Verdana"/>
                        </a:rPr>
                        <a:t>liều</a:t>
                      </a:r>
                      <a:r>
                        <a:rPr sz="1200" spc="-10" dirty="0">
                          <a:solidFill>
                            <a:srgbClr val="003864"/>
                          </a:solidFill>
                          <a:latin typeface="Verdana"/>
                          <a:cs typeface="Verdana"/>
                        </a:rPr>
                        <a:t> </a:t>
                      </a:r>
                      <a:r>
                        <a:rPr sz="1200" spc="-20" dirty="0">
                          <a:solidFill>
                            <a:srgbClr val="003864"/>
                          </a:solidFill>
                          <a:latin typeface="Verdana"/>
                          <a:cs typeface="Verdana"/>
                        </a:rPr>
                        <a:t>dùng</a:t>
                      </a:r>
                      <a:endParaRPr sz="1200">
                        <a:latin typeface="Verdana"/>
                        <a:cs typeface="Verdana"/>
                      </a:endParaRPr>
                    </a:p>
                    <a:p>
                      <a:pPr marL="378460" indent="-286385">
                        <a:lnSpc>
                          <a:spcPct val="100000"/>
                        </a:lnSpc>
                        <a:buFont typeface="Wingdings"/>
                        <a:buChar char=""/>
                        <a:tabLst>
                          <a:tab pos="378460" algn="l"/>
                        </a:tabLst>
                      </a:pPr>
                      <a:r>
                        <a:rPr sz="1200" spc="-110" dirty="0">
                          <a:solidFill>
                            <a:srgbClr val="003864"/>
                          </a:solidFill>
                          <a:latin typeface="Verdana"/>
                          <a:cs typeface="Verdana"/>
                        </a:rPr>
                        <a:t>Dấu/</a:t>
                      </a:r>
                      <a:r>
                        <a:rPr sz="1200" spc="-25" dirty="0">
                          <a:solidFill>
                            <a:srgbClr val="003864"/>
                          </a:solidFill>
                          <a:latin typeface="Verdana"/>
                          <a:cs typeface="Verdana"/>
                        </a:rPr>
                        <a:t> </a:t>
                      </a:r>
                      <a:r>
                        <a:rPr sz="1200" spc="-110" dirty="0">
                          <a:solidFill>
                            <a:srgbClr val="003864"/>
                          </a:solidFill>
                          <a:latin typeface="Verdana"/>
                          <a:cs typeface="Verdana"/>
                        </a:rPr>
                        <a:t>mộc</a:t>
                      </a:r>
                      <a:r>
                        <a:rPr sz="1200" spc="-30" dirty="0">
                          <a:solidFill>
                            <a:srgbClr val="003864"/>
                          </a:solidFill>
                          <a:latin typeface="Verdana"/>
                          <a:cs typeface="Verdana"/>
                        </a:rPr>
                        <a:t> </a:t>
                      </a:r>
                      <a:r>
                        <a:rPr sz="1200" spc="-100" dirty="0">
                          <a:solidFill>
                            <a:srgbClr val="003864"/>
                          </a:solidFill>
                          <a:latin typeface="Verdana"/>
                          <a:cs typeface="Verdana"/>
                        </a:rPr>
                        <a:t>của</a:t>
                      </a:r>
                      <a:r>
                        <a:rPr sz="1200" spc="-20" dirty="0">
                          <a:solidFill>
                            <a:srgbClr val="003864"/>
                          </a:solidFill>
                          <a:latin typeface="Verdana"/>
                          <a:cs typeface="Verdana"/>
                        </a:rPr>
                        <a:t> CSYT</a:t>
                      </a:r>
                      <a:endParaRPr sz="1200">
                        <a:latin typeface="Verdana"/>
                        <a:cs typeface="Verdana"/>
                      </a:endParaRPr>
                    </a:p>
                    <a:p>
                      <a:pPr marL="378460" indent="-286385">
                        <a:lnSpc>
                          <a:spcPct val="100000"/>
                        </a:lnSpc>
                        <a:buFont typeface="Wingdings"/>
                        <a:buChar char=""/>
                        <a:tabLst>
                          <a:tab pos="378460" algn="l"/>
                        </a:tabLst>
                      </a:pPr>
                      <a:r>
                        <a:rPr sz="1200" spc="-105" dirty="0">
                          <a:solidFill>
                            <a:srgbClr val="003864"/>
                          </a:solidFill>
                          <a:latin typeface="Verdana"/>
                          <a:cs typeface="Verdana"/>
                        </a:rPr>
                        <a:t>Chữ</a:t>
                      </a:r>
                      <a:r>
                        <a:rPr sz="1200" spc="-30" dirty="0">
                          <a:solidFill>
                            <a:srgbClr val="003864"/>
                          </a:solidFill>
                          <a:latin typeface="Verdana"/>
                          <a:cs typeface="Verdana"/>
                        </a:rPr>
                        <a:t> </a:t>
                      </a:r>
                      <a:r>
                        <a:rPr sz="1200" spc="-130" dirty="0">
                          <a:solidFill>
                            <a:srgbClr val="003864"/>
                          </a:solidFill>
                          <a:latin typeface="Verdana"/>
                          <a:cs typeface="Verdana"/>
                        </a:rPr>
                        <a:t>ký</a:t>
                      </a:r>
                      <a:r>
                        <a:rPr sz="1200" spc="-15" dirty="0">
                          <a:solidFill>
                            <a:srgbClr val="003864"/>
                          </a:solidFill>
                          <a:latin typeface="Verdana"/>
                          <a:cs typeface="Verdana"/>
                        </a:rPr>
                        <a:t> </a:t>
                      </a:r>
                      <a:r>
                        <a:rPr sz="1200" spc="-100" dirty="0">
                          <a:solidFill>
                            <a:srgbClr val="003864"/>
                          </a:solidFill>
                          <a:latin typeface="Verdana"/>
                          <a:cs typeface="Verdana"/>
                        </a:rPr>
                        <a:t>bác</a:t>
                      </a:r>
                      <a:r>
                        <a:rPr sz="1200" spc="-40" dirty="0">
                          <a:solidFill>
                            <a:srgbClr val="003864"/>
                          </a:solidFill>
                          <a:latin typeface="Verdana"/>
                          <a:cs typeface="Verdana"/>
                        </a:rPr>
                        <a:t> </a:t>
                      </a:r>
                      <a:r>
                        <a:rPr sz="1200" spc="-25" dirty="0">
                          <a:solidFill>
                            <a:srgbClr val="003864"/>
                          </a:solidFill>
                          <a:latin typeface="Verdana"/>
                          <a:cs typeface="Verdana"/>
                        </a:rPr>
                        <a:t>sĩ</a:t>
                      </a:r>
                      <a:endParaRPr sz="1200">
                        <a:latin typeface="Verdana"/>
                        <a:cs typeface="Verdana"/>
                      </a:endParaRPr>
                    </a:p>
                    <a:p>
                      <a:pPr marL="378460" marR="167005" indent="-287020">
                        <a:lnSpc>
                          <a:spcPct val="100000"/>
                        </a:lnSpc>
                        <a:buFont typeface="Wingdings"/>
                        <a:buChar char=""/>
                        <a:tabLst>
                          <a:tab pos="378460" algn="l"/>
                        </a:tabLst>
                      </a:pPr>
                      <a:r>
                        <a:rPr sz="1200" spc="-100" dirty="0">
                          <a:solidFill>
                            <a:srgbClr val="003864"/>
                          </a:solidFill>
                          <a:latin typeface="Verdana"/>
                          <a:cs typeface="Verdana"/>
                        </a:rPr>
                        <a:t>Mua</a:t>
                      </a:r>
                      <a:r>
                        <a:rPr sz="1200" spc="-30" dirty="0">
                          <a:solidFill>
                            <a:srgbClr val="003864"/>
                          </a:solidFill>
                          <a:latin typeface="Verdana"/>
                          <a:cs typeface="Verdana"/>
                        </a:rPr>
                        <a:t> </a:t>
                      </a:r>
                      <a:r>
                        <a:rPr sz="1200" spc="-95" dirty="0">
                          <a:solidFill>
                            <a:srgbClr val="003864"/>
                          </a:solidFill>
                          <a:latin typeface="Verdana"/>
                          <a:cs typeface="Verdana"/>
                        </a:rPr>
                        <a:t>trong</a:t>
                      </a:r>
                      <a:r>
                        <a:rPr sz="1200" spc="-20" dirty="0">
                          <a:solidFill>
                            <a:srgbClr val="003864"/>
                          </a:solidFill>
                          <a:latin typeface="Verdana"/>
                          <a:cs typeface="Verdana"/>
                        </a:rPr>
                        <a:t> </a:t>
                      </a:r>
                      <a:r>
                        <a:rPr sz="1200" spc="-120" dirty="0">
                          <a:solidFill>
                            <a:srgbClr val="003864"/>
                          </a:solidFill>
                          <a:latin typeface="Verdana"/>
                          <a:cs typeface="Verdana"/>
                        </a:rPr>
                        <a:t>05</a:t>
                      </a:r>
                      <a:r>
                        <a:rPr sz="1200" spc="-45" dirty="0">
                          <a:solidFill>
                            <a:srgbClr val="003864"/>
                          </a:solidFill>
                          <a:latin typeface="Verdana"/>
                          <a:cs typeface="Verdana"/>
                        </a:rPr>
                        <a:t> </a:t>
                      </a:r>
                      <a:r>
                        <a:rPr sz="1200" spc="-114" dirty="0">
                          <a:solidFill>
                            <a:srgbClr val="003864"/>
                          </a:solidFill>
                          <a:latin typeface="Verdana"/>
                          <a:cs typeface="Verdana"/>
                        </a:rPr>
                        <a:t>ngày</a:t>
                      </a:r>
                      <a:r>
                        <a:rPr sz="1200" spc="-20" dirty="0">
                          <a:solidFill>
                            <a:srgbClr val="003864"/>
                          </a:solidFill>
                          <a:latin typeface="Verdana"/>
                          <a:cs typeface="Verdana"/>
                        </a:rPr>
                        <a:t> </a:t>
                      </a:r>
                      <a:r>
                        <a:rPr sz="1200" spc="-100" dirty="0">
                          <a:solidFill>
                            <a:srgbClr val="003864"/>
                          </a:solidFill>
                          <a:latin typeface="Verdana"/>
                          <a:cs typeface="Verdana"/>
                        </a:rPr>
                        <a:t>kể</a:t>
                      </a:r>
                      <a:r>
                        <a:rPr sz="1200" spc="-15" dirty="0">
                          <a:solidFill>
                            <a:srgbClr val="003864"/>
                          </a:solidFill>
                          <a:latin typeface="Verdana"/>
                          <a:cs typeface="Verdana"/>
                        </a:rPr>
                        <a:t> </a:t>
                      </a:r>
                      <a:r>
                        <a:rPr sz="1200" spc="-75" dirty="0">
                          <a:solidFill>
                            <a:srgbClr val="003864"/>
                          </a:solidFill>
                          <a:latin typeface="Verdana"/>
                          <a:cs typeface="Verdana"/>
                        </a:rPr>
                        <a:t>từ</a:t>
                      </a:r>
                      <a:r>
                        <a:rPr sz="1200" spc="-30" dirty="0">
                          <a:solidFill>
                            <a:srgbClr val="003864"/>
                          </a:solidFill>
                          <a:latin typeface="Verdana"/>
                          <a:cs typeface="Verdana"/>
                        </a:rPr>
                        <a:t> </a:t>
                      </a:r>
                      <a:r>
                        <a:rPr sz="1200" spc="-114" dirty="0">
                          <a:solidFill>
                            <a:srgbClr val="003864"/>
                          </a:solidFill>
                          <a:latin typeface="Verdana"/>
                          <a:cs typeface="Verdana"/>
                        </a:rPr>
                        <a:t>ngày</a:t>
                      </a:r>
                      <a:r>
                        <a:rPr sz="1200" spc="-25" dirty="0">
                          <a:solidFill>
                            <a:srgbClr val="003864"/>
                          </a:solidFill>
                          <a:latin typeface="Verdana"/>
                          <a:cs typeface="Verdana"/>
                        </a:rPr>
                        <a:t> </a:t>
                      </a:r>
                      <a:r>
                        <a:rPr sz="1200" spc="-65" dirty="0">
                          <a:solidFill>
                            <a:srgbClr val="003864"/>
                          </a:solidFill>
                          <a:latin typeface="Verdana"/>
                          <a:cs typeface="Verdana"/>
                        </a:rPr>
                        <a:t>kê </a:t>
                      </a:r>
                      <a:r>
                        <a:rPr sz="1200" spc="-25" dirty="0">
                          <a:solidFill>
                            <a:srgbClr val="003864"/>
                          </a:solidFill>
                          <a:latin typeface="Verdana"/>
                          <a:cs typeface="Verdana"/>
                        </a:rPr>
                        <a:t>toa</a:t>
                      </a:r>
                      <a:endParaRPr sz="1200">
                        <a:latin typeface="Verdana"/>
                        <a:cs typeface="Verdana"/>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tc>
                  <a:txBody>
                    <a:bodyPr/>
                    <a:lstStyle/>
                    <a:p>
                      <a:pPr marL="517525">
                        <a:lnSpc>
                          <a:spcPct val="100000"/>
                        </a:lnSpc>
                        <a:spcBef>
                          <a:spcPts val="359"/>
                        </a:spcBef>
                      </a:pPr>
                      <a:r>
                        <a:rPr sz="1600" b="1" spc="-114" dirty="0">
                          <a:solidFill>
                            <a:srgbClr val="003864"/>
                          </a:solidFill>
                          <a:latin typeface="Verdana"/>
                          <a:cs typeface="Verdana"/>
                        </a:rPr>
                        <a:t>Điều</a:t>
                      </a:r>
                      <a:r>
                        <a:rPr sz="1600" b="1" spc="-50" dirty="0">
                          <a:solidFill>
                            <a:srgbClr val="003864"/>
                          </a:solidFill>
                          <a:latin typeface="Verdana"/>
                          <a:cs typeface="Verdana"/>
                        </a:rPr>
                        <a:t> </a:t>
                      </a:r>
                      <a:r>
                        <a:rPr sz="1600" b="1" spc="-85" dirty="0">
                          <a:solidFill>
                            <a:srgbClr val="003864"/>
                          </a:solidFill>
                          <a:latin typeface="Verdana"/>
                          <a:cs typeface="Verdana"/>
                        </a:rPr>
                        <a:t>trị</a:t>
                      </a:r>
                      <a:r>
                        <a:rPr sz="1600" b="1" spc="-35" dirty="0">
                          <a:solidFill>
                            <a:srgbClr val="003864"/>
                          </a:solidFill>
                          <a:latin typeface="Verdana"/>
                          <a:cs typeface="Verdana"/>
                        </a:rPr>
                        <a:t> </a:t>
                      </a:r>
                      <a:r>
                        <a:rPr sz="1600" b="1" spc="-135" dirty="0">
                          <a:solidFill>
                            <a:srgbClr val="003864"/>
                          </a:solidFill>
                          <a:latin typeface="Verdana"/>
                          <a:cs typeface="Verdana"/>
                        </a:rPr>
                        <a:t>nha</a:t>
                      </a:r>
                      <a:r>
                        <a:rPr sz="1600" b="1" spc="-40" dirty="0">
                          <a:solidFill>
                            <a:srgbClr val="003864"/>
                          </a:solidFill>
                          <a:latin typeface="Verdana"/>
                          <a:cs typeface="Verdana"/>
                        </a:rPr>
                        <a:t> </a:t>
                      </a:r>
                      <a:r>
                        <a:rPr sz="1600" b="1" spc="-20" dirty="0">
                          <a:solidFill>
                            <a:srgbClr val="003864"/>
                          </a:solidFill>
                          <a:latin typeface="Verdana"/>
                          <a:cs typeface="Verdana"/>
                        </a:rPr>
                        <a:t>khoa</a:t>
                      </a:r>
                      <a:endParaRPr sz="1600">
                        <a:latin typeface="Verdana"/>
                        <a:cs typeface="Verdana"/>
                      </a:endParaRPr>
                    </a:p>
                    <a:p>
                      <a:pPr>
                        <a:lnSpc>
                          <a:spcPct val="100000"/>
                        </a:lnSpc>
                        <a:spcBef>
                          <a:spcPts val="70"/>
                        </a:spcBef>
                      </a:pPr>
                      <a:endParaRPr sz="1600">
                        <a:latin typeface="Times New Roman"/>
                        <a:cs typeface="Times New Roman"/>
                      </a:endParaRPr>
                    </a:p>
                    <a:p>
                      <a:pPr marL="378460" indent="-286385">
                        <a:lnSpc>
                          <a:spcPct val="100000"/>
                        </a:lnSpc>
                        <a:buFont typeface="Wingdings"/>
                        <a:buChar char=""/>
                        <a:tabLst>
                          <a:tab pos="378460" algn="l"/>
                        </a:tabLst>
                      </a:pPr>
                      <a:r>
                        <a:rPr sz="1200" spc="-85" dirty="0">
                          <a:solidFill>
                            <a:srgbClr val="003864"/>
                          </a:solidFill>
                          <a:latin typeface="Verdana"/>
                          <a:cs typeface="Verdana"/>
                        </a:rPr>
                        <a:t>Phương</a:t>
                      </a:r>
                      <a:r>
                        <a:rPr sz="1200" spc="-5" dirty="0">
                          <a:solidFill>
                            <a:srgbClr val="003864"/>
                          </a:solidFill>
                          <a:latin typeface="Verdana"/>
                          <a:cs typeface="Verdana"/>
                        </a:rPr>
                        <a:t> </a:t>
                      </a:r>
                      <a:r>
                        <a:rPr sz="1200" spc="-105" dirty="0">
                          <a:solidFill>
                            <a:srgbClr val="003864"/>
                          </a:solidFill>
                          <a:latin typeface="Verdana"/>
                          <a:cs typeface="Verdana"/>
                        </a:rPr>
                        <a:t>pháp</a:t>
                      </a:r>
                      <a:r>
                        <a:rPr sz="1200" spc="-15" dirty="0">
                          <a:solidFill>
                            <a:srgbClr val="003864"/>
                          </a:solidFill>
                          <a:latin typeface="Verdana"/>
                          <a:cs typeface="Verdana"/>
                        </a:rPr>
                        <a:t> </a:t>
                      </a:r>
                      <a:r>
                        <a:rPr sz="1200" spc="-85" dirty="0">
                          <a:solidFill>
                            <a:srgbClr val="003864"/>
                          </a:solidFill>
                          <a:latin typeface="Verdana"/>
                          <a:cs typeface="Verdana"/>
                        </a:rPr>
                        <a:t>điều</a:t>
                      </a:r>
                      <a:r>
                        <a:rPr sz="1200" spc="-5" dirty="0">
                          <a:solidFill>
                            <a:srgbClr val="003864"/>
                          </a:solidFill>
                          <a:latin typeface="Verdana"/>
                          <a:cs typeface="Verdana"/>
                        </a:rPr>
                        <a:t> </a:t>
                      </a:r>
                      <a:r>
                        <a:rPr sz="1200" spc="-25" dirty="0">
                          <a:solidFill>
                            <a:srgbClr val="003864"/>
                          </a:solidFill>
                          <a:latin typeface="Verdana"/>
                          <a:cs typeface="Verdana"/>
                        </a:rPr>
                        <a:t>trị</a:t>
                      </a:r>
                      <a:endParaRPr sz="1200">
                        <a:latin typeface="Verdana"/>
                        <a:cs typeface="Verdana"/>
                      </a:endParaRPr>
                    </a:p>
                    <a:p>
                      <a:pPr marL="378460" indent="-286385">
                        <a:lnSpc>
                          <a:spcPct val="100000"/>
                        </a:lnSpc>
                        <a:buFont typeface="Wingdings"/>
                        <a:buChar char=""/>
                        <a:tabLst>
                          <a:tab pos="378460" algn="l"/>
                        </a:tabLst>
                      </a:pPr>
                      <a:r>
                        <a:rPr sz="1200" spc="-114" dirty="0">
                          <a:solidFill>
                            <a:srgbClr val="003864"/>
                          </a:solidFill>
                          <a:latin typeface="Verdana"/>
                          <a:cs typeface="Verdana"/>
                        </a:rPr>
                        <a:t>Chẩn</a:t>
                      </a:r>
                      <a:r>
                        <a:rPr sz="1200" spc="-10" dirty="0">
                          <a:solidFill>
                            <a:srgbClr val="003864"/>
                          </a:solidFill>
                          <a:latin typeface="Verdana"/>
                          <a:cs typeface="Verdana"/>
                        </a:rPr>
                        <a:t> </a:t>
                      </a:r>
                      <a:r>
                        <a:rPr sz="1200" spc="-95" dirty="0">
                          <a:solidFill>
                            <a:srgbClr val="003864"/>
                          </a:solidFill>
                          <a:latin typeface="Verdana"/>
                          <a:cs typeface="Verdana"/>
                        </a:rPr>
                        <a:t>đoán</a:t>
                      </a:r>
                      <a:r>
                        <a:rPr sz="1200" spc="-15" dirty="0">
                          <a:solidFill>
                            <a:srgbClr val="003864"/>
                          </a:solidFill>
                          <a:latin typeface="Verdana"/>
                          <a:cs typeface="Verdana"/>
                        </a:rPr>
                        <a:t> </a:t>
                      </a:r>
                      <a:r>
                        <a:rPr sz="1200" spc="-95" dirty="0">
                          <a:solidFill>
                            <a:srgbClr val="003864"/>
                          </a:solidFill>
                          <a:latin typeface="Verdana"/>
                          <a:cs typeface="Verdana"/>
                        </a:rPr>
                        <a:t>bệnh</a:t>
                      </a:r>
                      <a:r>
                        <a:rPr sz="1200" spc="-10" dirty="0">
                          <a:solidFill>
                            <a:srgbClr val="003864"/>
                          </a:solidFill>
                          <a:latin typeface="Verdana"/>
                          <a:cs typeface="Verdana"/>
                        </a:rPr>
                        <a:t> </a:t>
                      </a:r>
                      <a:r>
                        <a:rPr sz="1200" spc="-85" dirty="0">
                          <a:solidFill>
                            <a:srgbClr val="003864"/>
                          </a:solidFill>
                          <a:latin typeface="Verdana"/>
                          <a:cs typeface="Verdana"/>
                        </a:rPr>
                        <a:t>điều</a:t>
                      </a:r>
                      <a:r>
                        <a:rPr sz="1200" spc="-10" dirty="0">
                          <a:solidFill>
                            <a:srgbClr val="003864"/>
                          </a:solidFill>
                          <a:latin typeface="Verdana"/>
                          <a:cs typeface="Verdana"/>
                        </a:rPr>
                        <a:t> </a:t>
                      </a:r>
                      <a:r>
                        <a:rPr sz="1200" spc="-25" dirty="0">
                          <a:solidFill>
                            <a:srgbClr val="003864"/>
                          </a:solidFill>
                          <a:latin typeface="Verdana"/>
                          <a:cs typeface="Verdana"/>
                        </a:rPr>
                        <a:t>trị</a:t>
                      </a:r>
                      <a:endParaRPr sz="1200">
                        <a:latin typeface="Verdana"/>
                        <a:cs typeface="Verdana"/>
                      </a:endParaRPr>
                    </a:p>
                    <a:p>
                      <a:pPr marL="378460" indent="-286385">
                        <a:lnSpc>
                          <a:spcPct val="100000"/>
                        </a:lnSpc>
                        <a:buFont typeface="Wingdings"/>
                        <a:buChar char=""/>
                        <a:tabLst>
                          <a:tab pos="378460" algn="l"/>
                        </a:tabLst>
                      </a:pPr>
                      <a:r>
                        <a:rPr sz="1200" spc="-110" dirty="0">
                          <a:solidFill>
                            <a:srgbClr val="003864"/>
                          </a:solidFill>
                          <a:latin typeface="Verdana"/>
                          <a:cs typeface="Verdana"/>
                        </a:rPr>
                        <a:t>Dấu/mộc</a:t>
                      </a:r>
                      <a:r>
                        <a:rPr sz="1200" spc="-10" dirty="0">
                          <a:solidFill>
                            <a:srgbClr val="003864"/>
                          </a:solidFill>
                          <a:latin typeface="Verdana"/>
                          <a:cs typeface="Verdana"/>
                        </a:rPr>
                        <a:t> </a:t>
                      </a:r>
                      <a:r>
                        <a:rPr sz="1200" spc="-100" dirty="0">
                          <a:solidFill>
                            <a:srgbClr val="003864"/>
                          </a:solidFill>
                          <a:latin typeface="Verdana"/>
                          <a:cs typeface="Verdana"/>
                        </a:rPr>
                        <a:t>của</a:t>
                      </a:r>
                      <a:r>
                        <a:rPr sz="1200" spc="-10" dirty="0">
                          <a:solidFill>
                            <a:srgbClr val="003864"/>
                          </a:solidFill>
                          <a:latin typeface="Verdana"/>
                          <a:cs typeface="Verdana"/>
                        </a:rPr>
                        <a:t> </a:t>
                      </a:r>
                      <a:r>
                        <a:rPr sz="1200" spc="-20" dirty="0">
                          <a:solidFill>
                            <a:srgbClr val="003864"/>
                          </a:solidFill>
                          <a:latin typeface="Verdana"/>
                          <a:cs typeface="Verdana"/>
                        </a:rPr>
                        <a:t>CSYT</a:t>
                      </a:r>
                      <a:endParaRPr sz="1200">
                        <a:latin typeface="Verdana"/>
                        <a:cs typeface="Verdana"/>
                      </a:endParaRPr>
                    </a:p>
                    <a:p>
                      <a:pPr marL="378460" indent="-286385">
                        <a:lnSpc>
                          <a:spcPct val="100000"/>
                        </a:lnSpc>
                        <a:buFont typeface="Wingdings"/>
                        <a:buChar char=""/>
                        <a:tabLst>
                          <a:tab pos="378460" algn="l"/>
                        </a:tabLst>
                      </a:pPr>
                      <a:r>
                        <a:rPr sz="1200" spc="-105" dirty="0">
                          <a:solidFill>
                            <a:srgbClr val="003864"/>
                          </a:solidFill>
                          <a:latin typeface="Verdana"/>
                          <a:cs typeface="Verdana"/>
                        </a:rPr>
                        <a:t>Chữ</a:t>
                      </a:r>
                      <a:r>
                        <a:rPr sz="1200" spc="-30" dirty="0">
                          <a:solidFill>
                            <a:srgbClr val="003864"/>
                          </a:solidFill>
                          <a:latin typeface="Verdana"/>
                          <a:cs typeface="Verdana"/>
                        </a:rPr>
                        <a:t> </a:t>
                      </a:r>
                      <a:r>
                        <a:rPr sz="1200" spc="-130" dirty="0">
                          <a:solidFill>
                            <a:srgbClr val="003864"/>
                          </a:solidFill>
                          <a:latin typeface="Verdana"/>
                          <a:cs typeface="Verdana"/>
                        </a:rPr>
                        <a:t>ký</a:t>
                      </a:r>
                      <a:r>
                        <a:rPr sz="1200" spc="-15" dirty="0">
                          <a:solidFill>
                            <a:srgbClr val="003864"/>
                          </a:solidFill>
                          <a:latin typeface="Verdana"/>
                          <a:cs typeface="Verdana"/>
                        </a:rPr>
                        <a:t> </a:t>
                      </a:r>
                      <a:r>
                        <a:rPr sz="1200" spc="-100" dirty="0">
                          <a:solidFill>
                            <a:srgbClr val="003864"/>
                          </a:solidFill>
                          <a:latin typeface="Verdana"/>
                          <a:cs typeface="Verdana"/>
                        </a:rPr>
                        <a:t>bác</a:t>
                      </a:r>
                      <a:r>
                        <a:rPr sz="1200" spc="-40" dirty="0">
                          <a:solidFill>
                            <a:srgbClr val="003864"/>
                          </a:solidFill>
                          <a:latin typeface="Verdana"/>
                          <a:cs typeface="Verdana"/>
                        </a:rPr>
                        <a:t> </a:t>
                      </a:r>
                      <a:r>
                        <a:rPr sz="1200" spc="-25" dirty="0">
                          <a:solidFill>
                            <a:srgbClr val="003864"/>
                          </a:solidFill>
                          <a:latin typeface="Verdana"/>
                          <a:cs typeface="Verdana"/>
                        </a:rPr>
                        <a:t>sĩ</a:t>
                      </a:r>
                      <a:endParaRPr sz="1200">
                        <a:latin typeface="Verdana"/>
                        <a:cs typeface="Verdana"/>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9D1FF"/>
                    </a:solidFill>
                  </a:tcPr>
                </a:tc>
                <a:extLst>
                  <a:ext uri="{0D108BD9-81ED-4DB2-BD59-A6C34878D82A}">
                    <a16:rowId xmlns:a16="http://schemas.microsoft.com/office/drawing/2014/main" val="10000"/>
                  </a:ext>
                </a:extLst>
              </a:tr>
              <a:tr h="267652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F3"/>
                    </a:solidFill>
                  </a:tcPr>
                </a:tc>
                <a:extLst>
                  <a:ext uri="{0D108BD9-81ED-4DB2-BD59-A6C34878D82A}">
                    <a16:rowId xmlns:a16="http://schemas.microsoft.com/office/drawing/2014/main" val="10001"/>
                  </a:ext>
                </a:extLst>
              </a:tr>
            </a:tbl>
          </a:graphicData>
        </a:graphic>
      </p:graphicFrame>
      <p:pic>
        <p:nvPicPr>
          <p:cNvPr id="5" name="object 5"/>
          <p:cNvPicPr/>
          <p:nvPr/>
        </p:nvPicPr>
        <p:blipFill>
          <a:blip r:embed="rId2" cstate="print"/>
          <a:stretch>
            <a:fillRect/>
          </a:stretch>
        </p:blipFill>
        <p:spPr>
          <a:xfrm>
            <a:off x="658368" y="4069079"/>
            <a:ext cx="2548128" cy="1798320"/>
          </a:xfrm>
          <a:prstGeom prst="rect">
            <a:avLst/>
          </a:prstGeom>
        </p:spPr>
      </p:pic>
      <p:pic>
        <p:nvPicPr>
          <p:cNvPr id="6" name="object 6"/>
          <p:cNvPicPr/>
          <p:nvPr/>
        </p:nvPicPr>
        <p:blipFill>
          <a:blip r:embed="rId3" cstate="print"/>
          <a:stretch>
            <a:fillRect/>
          </a:stretch>
        </p:blipFill>
        <p:spPr>
          <a:xfrm>
            <a:off x="3451859" y="4069079"/>
            <a:ext cx="2543556" cy="1798320"/>
          </a:xfrm>
          <a:prstGeom prst="rect">
            <a:avLst/>
          </a:prstGeom>
        </p:spPr>
      </p:pic>
      <p:pic>
        <p:nvPicPr>
          <p:cNvPr id="7" name="object 7"/>
          <p:cNvPicPr/>
          <p:nvPr/>
        </p:nvPicPr>
        <p:blipFill>
          <a:blip r:embed="rId4" cstate="print"/>
          <a:stretch>
            <a:fillRect/>
          </a:stretch>
        </p:blipFill>
        <p:spPr>
          <a:xfrm>
            <a:off x="6693407" y="3877055"/>
            <a:ext cx="1740407" cy="2183892"/>
          </a:xfrm>
          <a:prstGeom prst="rect">
            <a:avLst/>
          </a:prstGeom>
        </p:spPr>
      </p:pic>
      <p:pic>
        <p:nvPicPr>
          <p:cNvPr id="8" name="object 8"/>
          <p:cNvPicPr/>
          <p:nvPr/>
        </p:nvPicPr>
        <p:blipFill>
          <a:blip r:embed="rId5" cstate="print"/>
          <a:stretch>
            <a:fillRect/>
          </a:stretch>
        </p:blipFill>
        <p:spPr>
          <a:xfrm>
            <a:off x="9131807" y="3982211"/>
            <a:ext cx="2499359" cy="197357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4384" y="0"/>
            <a:ext cx="8341359" cy="6858000"/>
          </a:xfrm>
          <a:custGeom>
            <a:avLst/>
            <a:gdLst/>
            <a:ahLst/>
            <a:cxnLst/>
            <a:rect l="l" t="t" r="r" b="b"/>
            <a:pathLst>
              <a:path w="8341359" h="6858000">
                <a:moveTo>
                  <a:pt x="8340852" y="0"/>
                </a:moveTo>
                <a:lnTo>
                  <a:pt x="0" y="0"/>
                </a:lnTo>
                <a:lnTo>
                  <a:pt x="0" y="6858000"/>
                </a:lnTo>
                <a:lnTo>
                  <a:pt x="8340852" y="6858000"/>
                </a:lnTo>
                <a:lnTo>
                  <a:pt x="8340852" y="0"/>
                </a:lnTo>
                <a:close/>
              </a:path>
            </a:pathLst>
          </a:custGeom>
          <a:solidFill>
            <a:srgbClr val="116FA2"/>
          </a:solidFill>
        </p:spPr>
        <p:txBody>
          <a:bodyPr wrap="square" lIns="0" tIns="0" rIns="0" bIns="0" rtlCol="0"/>
          <a:lstStyle/>
          <a:p>
            <a:endParaRPr/>
          </a:p>
        </p:txBody>
      </p:sp>
      <p:sp>
        <p:nvSpPr>
          <p:cNvPr id="3" name="object 3"/>
          <p:cNvSpPr txBox="1">
            <a:spLocks noGrp="1"/>
          </p:cNvSpPr>
          <p:nvPr>
            <p:ph type="title"/>
          </p:nvPr>
        </p:nvSpPr>
        <p:spPr>
          <a:xfrm>
            <a:off x="697179" y="345185"/>
            <a:ext cx="1108075" cy="391160"/>
          </a:xfrm>
          <a:prstGeom prst="rect">
            <a:avLst/>
          </a:prstGeom>
        </p:spPr>
        <p:txBody>
          <a:bodyPr vert="horz" wrap="square" lIns="0" tIns="12700" rIns="0" bIns="0" rtlCol="0">
            <a:spAutoFit/>
          </a:bodyPr>
          <a:lstStyle/>
          <a:p>
            <a:pPr marL="12700">
              <a:lnSpc>
                <a:spcPct val="100000"/>
              </a:lnSpc>
              <a:spcBef>
                <a:spcPts val="100"/>
              </a:spcBef>
            </a:pPr>
            <a:r>
              <a:rPr sz="2400" spc="-160" dirty="0">
                <a:solidFill>
                  <a:srgbClr val="FFFFFF"/>
                </a:solidFill>
              </a:rPr>
              <a:t>THUỐC</a:t>
            </a:r>
            <a:endParaRPr sz="2400"/>
          </a:p>
        </p:txBody>
      </p:sp>
      <p:sp>
        <p:nvSpPr>
          <p:cNvPr id="4" name="object 4"/>
          <p:cNvSpPr txBox="1"/>
          <p:nvPr/>
        </p:nvSpPr>
        <p:spPr>
          <a:xfrm>
            <a:off x="500887" y="1666697"/>
            <a:ext cx="5410835" cy="300355"/>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FFFFFF"/>
                </a:solidFill>
                <a:latin typeface="Verdana"/>
                <a:cs typeface="Verdana"/>
              </a:rPr>
              <a:t>1.</a:t>
            </a:r>
            <a:r>
              <a:rPr sz="1800" spc="-355" dirty="0">
                <a:solidFill>
                  <a:srgbClr val="FFFFFF"/>
                </a:solidFill>
                <a:latin typeface="Verdana"/>
                <a:cs typeface="Verdana"/>
              </a:rPr>
              <a:t> </a:t>
            </a:r>
            <a:r>
              <a:rPr sz="1800" spc="-130" dirty="0">
                <a:solidFill>
                  <a:srgbClr val="FFFFFF"/>
                </a:solidFill>
                <a:latin typeface="Verdana"/>
                <a:cs typeface="Verdana"/>
              </a:rPr>
              <a:t>Đơn</a:t>
            </a:r>
            <a:r>
              <a:rPr sz="1800" spc="-50" dirty="0">
                <a:solidFill>
                  <a:srgbClr val="FFFFFF"/>
                </a:solidFill>
                <a:latin typeface="Verdana"/>
                <a:cs typeface="Verdana"/>
              </a:rPr>
              <a:t> </a:t>
            </a:r>
            <a:r>
              <a:rPr sz="1800" spc="-125" dirty="0">
                <a:solidFill>
                  <a:srgbClr val="FFFFFF"/>
                </a:solidFill>
                <a:latin typeface="Verdana"/>
                <a:cs typeface="Verdana"/>
              </a:rPr>
              <a:t>thuốc</a:t>
            </a:r>
            <a:r>
              <a:rPr sz="1800" spc="-110" dirty="0">
                <a:solidFill>
                  <a:srgbClr val="FFFFFF"/>
                </a:solidFill>
                <a:latin typeface="Verdana"/>
                <a:cs typeface="Verdana"/>
              </a:rPr>
              <a:t> </a:t>
            </a:r>
            <a:r>
              <a:rPr sz="1800" b="1" spc="-145" dirty="0">
                <a:solidFill>
                  <a:srgbClr val="FFFF00"/>
                </a:solidFill>
                <a:latin typeface="Verdana"/>
                <a:cs typeface="Verdana"/>
              </a:rPr>
              <a:t>KHÔNG</a:t>
            </a:r>
            <a:r>
              <a:rPr sz="1800" b="1" spc="-30" dirty="0">
                <a:solidFill>
                  <a:srgbClr val="FFFF00"/>
                </a:solidFill>
                <a:latin typeface="Verdana"/>
                <a:cs typeface="Verdana"/>
              </a:rPr>
              <a:t> </a:t>
            </a:r>
            <a:r>
              <a:rPr sz="1800" spc="-155" dirty="0">
                <a:solidFill>
                  <a:srgbClr val="FFFFFF"/>
                </a:solidFill>
                <a:latin typeface="Verdana"/>
                <a:cs typeface="Verdana"/>
              </a:rPr>
              <a:t>tẩy</a:t>
            </a:r>
            <a:r>
              <a:rPr sz="1800" spc="-40" dirty="0">
                <a:solidFill>
                  <a:srgbClr val="FFFFFF"/>
                </a:solidFill>
                <a:latin typeface="Verdana"/>
                <a:cs typeface="Verdana"/>
              </a:rPr>
              <a:t> </a:t>
            </a:r>
            <a:r>
              <a:rPr sz="1800" spc="-150" dirty="0">
                <a:solidFill>
                  <a:srgbClr val="FFFFFF"/>
                </a:solidFill>
                <a:latin typeface="Verdana"/>
                <a:cs typeface="Verdana"/>
              </a:rPr>
              <a:t>xóa</a:t>
            </a:r>
            <a:r>
              <a:rPr sz="1800" spc="-45" dirty="0">
                <a:solidFill>
                  <a:srgbClr val="FFFFFF"/>
                </a:solidFill>
                <a:latin typeface="Verdana"/>
                <a:cs typeface="Verdana"/>
              </a:rPr>
              <a:t> </a:t>
            </a:r>
            <a:r>
              <a:rPr sz="1800" spc="-125" dirty="0">
                <a:solidFill>
                  <a:srgbClr val="FFFFFF"/>
                </a:solidFill>
                <a:latin typeface="Verdana"/>
                <a:cs typeface="Verdana"/>
              </a:rPr>
              <a:t>TÊN,</a:t>
            </a:r>
            <a:r>
              <a:rPr sz="1800" spc="-55" dirty="0">
                <a:solidFill>
                  <a:srgbClr val="FFFFFF"/>
                </a:solidFill>
                <a:latin typeface="Verdana"/>
                <a:cs typeface="Verdana"/>
              </a:rPr>
              <a:t> </a:t>
            </a:r>
            <a:r>
              <a:rPr sz="1800" spc="-190" dirty="0">
                <a:solidFill>
                  <a:srgbClr val="FFFFFF"/>
                </a:solidFill>
                <a:latin typeface="Verdana"/>
                <a:cs typeface="Verdana"/>
              </a:rPr>
              <a:t>SỐ</a:t>
            </a:r>
            <a:r>
              <a:rPr sz="1800" spc="-40" dirty="0">
                <a:solidFill>
                  <a:srgbClr val="FFFFFF"/>
                </a:solidFill>
                <a:latin typeface="Verdana"/>
                <a:cs typeface="Verdana"/>
              </a:rPr>
              <a:t> </a:t>
            </a:r>
            <a:r>
              <a:rPr sz="1800" spc="-145" dirty="0">
                <a:solidFill>
                  <a:srgbClr val="FFFFFF"/>
                </a:solidFill>
                <a:latin typeface="Verdana"/>
                <a:cs typeface="Verdana"/>
              </a:rPr>
              <a:t>LƯỢNG</a:t>
            </a:r>
            <a:r>
              <a:rPr sz="1800" spc="-45" dirty="0">
                <a:solidFill>
                  <a:srgbClr val="FFFFFF"/>
                </a:solidFill>
                <a:latin typeface="Verdana"/>
                <a:cs typeface="Verdana"/>
              </a:rPr>
              <a:t> </a:t>
            </a:r>
            <a:r>
              <a:rPr sz="1800" spc="-70" dirty="0">
                <a:solidFill>
                  <a:srgbClr val="FFFFFF"/>
                </a:solidFill>
                <a:latin typeface="Verdana"/>
                <a:cs typeface="Verdana"/>
              </a:rPr>
              <a:t>thuốc</a:t>
            </a:r>
            <a:endParaRPr sz="1800">
              <a:latin typeface="Verdana"/>
              <a:cs typeface="Verdana"/>
            </a:endParaRPr>
          </a:p>
        </p:txBody>
      </p:sp>
      <p:sp>
        <p:nvSpPr>
          <p:cNvPr id="5" name="object 5"/>
          <p:cNvSpPr txBox="1"/>
          <p:nvPr/>
        </p:nvSpPr>
        <p:spPr>
          <a:xfrm>
            <a:off x="500887" y="2886583"/>
            <a:ext cx="7088505" cy="574675"/>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FFFFFF"/>
                </a:solidFill>
                <a:latin typeface="Verdana"/>
                <a:cs typeface="Verdana"/>
              </a:rPr>
              <a:t>2.</a:t>
            </a:r>
            <a:r>
              <a:rPr sz="1800" spc="-355" dirty="0">
                <a:solidFill>
                  <a:srgbClr val="FFFFFF"/>
                </a:solidFill>
                <a:latin typeface="Verdana"/>
                <a:cs typeface="Verdana"/>
              </a:rPr>
              <a:t> </a:t>
            </a:r>
            <a:r>
              <a:rPr sz="1800" spc="-145" dirty="0">
                <a:solidFill>
                  <a:srgbClr val="FFFFFF"/>
                </a:solidFill>
                <a:latin typeface="Verdana"/>
                <a:cs typeface="Verdana"/>
              </a:rPr>
              <a:t>Chi</a:t>
            </a:r>
            <a:r>
              <a:rPr sz="1800" spc="-65" dirty="0">
                <a:solidFill>
                  <a:srgbClr val="FFFFFF"/>
                </a:solidFill>
                <a:latin typeface="Verdana"/>
                <a:cs typeface="Verdana"/>
              </a:rPr>
              <a:t> </a:t>
            </a:r>
            <a:r>
              <a:rPr sz="1800" spc="-125" dirty="0">
                <a:solidFill>
                  <a:srgbClr val="FFFFFF"/>
                </a:solidFill>
                <a:latin typeface="Verdana"/>
                <a:cs typeface="Verdana"/>
              </a:rPr>
              <a:t>phí</a:t>
            </a:r>
            <a:r>
              <a:rPr sz="1800" spc="-45" dirty="0">
                <a:solidFill>
                  <a:srgbClr val="FFFFFF"/>
                </a:solidFill>
                <a:latin typeface="Verdana"/>
                <a:cs typeface="Verdana"/>
              </a:rPr>
              <a:t> </a:t>
            </a:r>
            <a:r>
              <a:rPr sz="1800" spc="-130" dirty="0">
                <a:solidFill>
                  <a:srgbClr val="FFFFFF"/>
                </a:solidFill>
                <a:latin typeface="Verdana"/>
                <a:cs typeface="Verdana"/>
              </a:rPr>
              <a:t>thuốc</a:t>
            </a:r>
            <a:r>
              <a:rPr sz="1800" spc="-70" dirty="0">
                <a:solidFill>
                  <a:srgbClr val="FFFFFF"/>
                </a:solidFill>
                <a:latin typeface="Verdana"/>
                <a:cs typeface="Verdana"/>
              </a:rPr>
              <a:t> </a:t>
            </a:r>
            <a:r>
              <a:rPr sz="1800" spc="-125" dirty="0">
                <a:solidFill>
                  <a:srgbClr val="FFFFFF"/>
                </a:solidFill>
                <a:latin typeface="Verdana"/>
                <a:cs typeface="Verdana"/>
              </a:rPr>
              <a:t>điều</a:t>
            </a:r>
            <a:r>
              <a:rPr sz="1800" spc="-45" dirty="0">
                <a:solidFill>
                  <a:srgbClr val="FFFFFF"/>
                </a:solidFill>
                <a:latin typeface="Verdana"/>
                <a:cs typeface="Verdana"/>
              </a:rPr>
              <a:t> </a:t>
            </a:r>
            <a:r>
              <a:rPr sz="1800" spc="-110" dirty="0">
                <a:solidFill>
                  <a:srgbClr val="FFFFFF"/>
                </a:solidFill>
                <a:latin typeface="Verdana"/>
                <a:cs typeface="Verdana"/>
              </a:rPr>
              <a:t>trị</a:t>
            </a:r>
            <a:r>
              <a:rPr sz="1800" spc="-50" dirty="0">
                <a:solidFill>
                  <a:srgbClr val="FFFFFF"/>
                </a:solidFill>
                <a:latin typeface="Verdana"/>
                <a:cs typeface="Verdana"/>
              </a:rPr>
              <a:t> </a:t>
            </a:r>
            <a:r>
              <a:rPr sz="1800" spc="-140" dirty="0">
                <a:solidFill>
                  <a:srgbClr val="FFFFFF"/>
                </a:solidFill>
                <a:latin typeface="Verdana"/>
                <a:cs typeface="Verdana"/>
              </a:rPr>
              <a:t>bệnh</a:t>
            </a:r>
            <a:r>
              <a:rPr sz="1800" spc="-55" dirty="0">
                <a:solidFill>
                  <a:srgbClr val="FFFFFF"/>
                </a:solidFill>
                <a:latin typeface="Verdana"/>
                <a:cs typeface="Verdana"/>
              </a:rPr>
              <a:t> </a:t>
            </a:r>
            <a:r>
              <a:rPr sz="1800" spc="-180" dirty="0">
                <a:solidFill>
                  <a:srgbClr val="FFFFFF"/>
                </a:solidFill>
                <a:latin typeface="Verdana"/>
                <a:cs typeface="Verdana"/>
              </a:rPr>
              <a:t>mãn</a:t>
            </a:r>
            <a:r>
              <a:rPr sz="1800" spc="-40" dirty="0">
                <a:solidFill>
                  <a:srgbClr val="FFFFFF"/>
                </a:solidFill>
                <a:latin typeface="Verdana"/>
                <a:cs typeface="Verdana"/>
              </a:rPr>
              <a:t> </a:t>
            </a:r>
            <a:r>
              <a:rPr sz="1800" spc="-130" dirty="0">
                <a:solidFill>
                  <a:srgbClr val="FFFFFF"/>
                </a:solidFill>
                <a:latin typeface="Verdana"/>
                <a:cs typeface="Verdana"/>
              </a:rPr>
              <a:t>tính</a:t>
            </a:r>
            <a:r>
              <a:rPr sz="1800" spc="-60" dirty="0">
                <a:solidFill>
                  <a:srgbClr val="FFFFFF"/>
                </a:solidFill>
                <a:latin typeface="Verdana"/>
                <a:cs typeface="Verdana"/>
              </a:rPr>
              <a:t> </a:t>
            </a:r>
            <a:r>
              <a:rPr sz="1800" spc="-120" dirty="0">
                <a:solidFill>
                  <a:srgbClr val="FFFFFF"/>
                </a:solidFill>
                <a:latin typeface="Verdana"/>
                <a:cs typeface="Verdana"/>
              </a:rPr>
              <a:t>chi</a:t>
            </a:r>
            <a:r>
              <a:rPr sz="1800" spc="-60" dirty="0">
                <a:solidFill>
                  <a:srgbClr val="FFFFFF"/>
                </a:solidFill>
                <a:latin typeface="Verdana"/>
                <a:cs typeface="Verdana"/>
              </a:rPr>
              <a:t> </a:t>
            </a:r>
            <a:r>
              <a:rPr sz="1800" spc="-125" dirty="0">
                <a:solidFill>
                  <a:srgbClr val="FFFFFF"/>
                </a:solidFill>
                <a:latin typeface="Verdana"/>
                <a:cs typeface="Verdana"/>
              </a:rPr>
              <a:t>trả</a:t>
            </a:r>
            <a:r>
              <a:rPr sz="1800" spc="-50" dirty="0">
                <a:solidFill>
                  <a:srgbClr val="FFFFFF"/>
                </a:solidFill>
                <a:latin typeface="Verdana"/>
                <a:cs typeface="Verdana"/>
              </a:rPr>
              <a:t> </a:t>
            </a:r>
            <a:r>
              <a:rPr sz="1800" b="1" spc="-135" dirty="0">
                <a:solidFill>
                  <a:srgbClr val="FFFF00"/>
                </a:solidFill>
                <a:latin typeface="Verdana"/>
                <a:cs typeface="Verdana"/>
              </a:rPr>
              <a:t>TỐI</a:t>
            </a:r>
            <a:r>
              <a:rPr sz="1800" b="1" spc="-70" dirty="0">
                <a:solidFill>
                  <a:srgbClr val="FFFF00"/>
                </a:solidFill>
                <a:latin typeface="Verdana"/>
                <a:cs typeface="Verdana"/>
              </a:rPr>
              <a:t> </a:t>
            </a:r>
            <a:r>
              <a:rPr sz="1800" b="1" spc="-145" dirty="0">
                <a:solidFill>
                  <a:srgbClr val="FFFF00"/>
                </a:solidFill>
                <a:latin typeface="Verdana"/>
                <a:cs typeface="Verdana"/>
              </a:rPr>
              <a:t>ĐA</a:t>
            </a:r>
            <a:r>
              <a:rPr sz="1800" b="1" spc="-70" dirty="0">
                <a:solidFill>
                  <a:srgbClr val="FFFF00"/>
                </a:solidFill>
                <a:latin typeface="Verdana"/>
                <a:cs typeface="Verdana"/>
              </a:rPr>
              <a:t> </a:t>
            </a:r>
            <a:r>
              <a:rPr sz="1800" b="1" spc="-145" dirty="0">
                <a:solidFill>
                  <a:srgbClr val="FFFF00"/>
                </a:solidFill>
                <a:latin typeface="Verdana"/>
                <a:cs typeface="Verdana"/>
              </a:rPr>
              <a:t>30</a:t>
            </a:r>
            <a:r>
              <a:rPr sz="1800" b="1" spc="-75" dirty="0">
                <a:solidFill>
                  <a:srgbClr val="FFFF00"/>
                </a:solidFill>
                <a:latin typeface="Verdana"/>
                <a:cs typeface="Verdana"/>
              </a:rPr>
              <a:t> </a:t>
            </a:r>
            <a:r>
              <a:rPr sz="1800" b="1" spc="-150" dirty="0">
                <a:solidFill>
                  <a:srgbClr val="FFFF00"/>
                </a:solidFill>
                <a:latin typeface="Verdana"/>
                <a:cs typeface="Verdana"/>
              </a:rPr>
              <a:t>NGÀY</a:t>
            </a:r>
            <a:r>
              <a:rPr sz="1800" b="1" spc="-65" dirty="0">
                <a:solidFill>
                  <a:srgbClr val="FFFF00"/>
                </a:solidFill>
                <a:latin typeface="Verdana"/>
                <a:cs typeface="Verdana"/>
              </a:rPr>
              <a:t> </a:t>
            </a:r>
            <a:r>
              <a:rPr sz="1800" spc="-50" dirty="0">
                <a:solidFill>
                  <a:srgbClr val="FFFFFF"/>
                </a:solidFill>
                <a:latin typeface="Verdana"/>
                <a:cs typeface="Verdana"/>
              </a:rPr>
              <a:t>điều</a:t>
            </a:r>
            <a:endParaRPr sz="1800">
              <a:latin typeface="Verdana"/>
              <a:cs typeface="Verdana"/>
            </a:endParaRPr>
          </a:p>
          <a:p>
            <a:pPr marL="241300">
              <a:lnSpc>
                <a:spcPct val="100000"/>
              </a:lnSpc>
            </a:pPr>
            <a:r>
              <a:rPr sz="1800" spc="-114" dirty="0">
                <a:solidFill>
                  <a:srgbClr val="FFFFFF"/>
                </a:solidFill>
                <a:latin typeface="Verdana"/>
                <a:cs typeface="Verdana"/>
              </a:rPr>
              <a:t>trị,</a:t>
            </a:r>
            <a:r>
              <a:rPr sz="1800" spc="-50" dirty="0">
                <a:solidFill>
                  <a:srgbClr val="FFFFFF"/>
                </a:solidFill>
                <a:latin typeface="Verdana"/>
                <a:cs typeface="Verdana"/>
              </a:rPr>
              <a:t> </a:t>
            </a:r>
            <a:r>
              <a:rPr sz="1800" spc="-114" dirty="0">
                <a:solidFill>
                  <a:srgbClr val="FFFFFF"/>
                </a:solidFill>
                <a:latin typeface="Verdana"/>
                <a:cs typeface="Verdana"/>
              </a:rPr>
              <a:t>trừ</a:t>
            </a:r>
            <a:r>
              <a:rPr sz="1800" spc="-55" dirty="0">
                <a:solidFill>
                  <a:srgbClr val="FFFFFF"/>
                </a:solidFill>
                <a:latin typeface="Verdana"/>
                <a:cs typeface="Verdana"/>
              </a:rPr>
              <a:t> </a:t>
            </a:r>
            <a:r>
              <a:rPr sz="1800" spc="-130" dirty="0">
                <a:solidFill>
                  <a:srgbClr val="FFFFFF"/>
                </a:solidFill>
                <a:latin typeface="Verdana"/>
                <a:cs typeface="Verdana"/>
              </a:rPr>
              <a:t>các</a:t>
            </a:r>
            <a:r>
              <a:rPr sz="1800" spc="-65" dirty="0">
                <a:solidFill>
                  <a:srgbClr val="FFFFFF"/>
                </a:solidFill>
                <a:latin typeface="Verdana"/>
                <a:cs typeface="Verdana"/>
              </a:rPr>
              <a:t> </a:t>
            </a:r>
            <a:r>
              <a:rPr sz="1800" spc="-125" dirty="0">
                <a:solidFill>
                  <a:srgbClr val="FFFFFF"/>
                </a:solidFill>
                <a:latin typeface="Verdana"/>
                <a:cs typeface="Verdana"/>
              </a:rPr>
              <a:t>trường</a:t>
            </a:r>
            <a:r>
              <a:rPr sz="1800" spc="-55" dirty="0">
                <a:solidFill>
                  <a:srgbClr val="FFFFFF"/>
                </a:solidFill>
                <a:latin typeface="Verdana"/>
                <a:cs typeface="Verdana"/>
              </a:rPr>
              <a:t> </a:t>
            </a:r>
            <a:r>
              <a:rPr sz="1800" spc="-120" dirty="0">
                <a:solidFill>
                  <a:srgbClr val="FFFFFF"/>
                </a:solidFill>
                <a:latin typeface="Verdana"/>
                <a:cs typeface="Verdana"/>
              </a:rPr>
              <a:t>hợp</a:t>
            </a:r>
            <a:r>
              <a:rPr sz="1800" spc="-55" dirty="0">
                <a:solidFill>
                  <a:srgbClr val="FFFFFF"/>
                </a:solidFill>
                <a:latin typeface="Verdana"/>
                <a:cs typeface="Verdana"/>
              </a:rPr>
              <a:t> </a:t>
            </a:r>
            <a:r>
              <a:rPr sz="1800" spc="-125" dirty="0">
                <a:solidFill>
                  <a:srgbClr val="FFFFFF"/>
                </a:solidFill>
                <a:latin typeface="Verdana"/>
                <a:cs typeface="Verdana"/>
              </a:rPr>
              <a:t>đặc</a:t>
            </a:r>
            <a:r>
              <a:rPr sz="1800" spc="-55" dirty="0">
                <a:solidFill>
                  <a:srgbClr val="FFFFFF"/>
                </a:solidFill>
                <a:latin typeface="Verdana"/>
                <a:cs typeface="Verdana"/>
              </a:rPr>
              <a:t> </a:t>
            </a:r>
            <a:r>
              <a:rPr sz="1800" spc="-130" dirty="0">
                <a:solidFill>
                  <a:srgbClr val="FFFFFF"/>
                </a:solidFill>
                <a:latin typeface="Verdana"/>
                <a:cs typeface="Verdana"/>
              </a:rPr>
              <a:t>biệt</a:t>
            </a:r>
            <a:r>
              <a:rPr sz="1800" spc="-40" dirty="0">
                <a:solidFill>
                  <a:srgbClr val="FFFFFF"/>
                </a:solidFill>
                <a:latin typeface="Verdana"/>
                <a:cs typeface="Verdana"/>
              </a:rPr>
              <a:t> </a:t>
            </a:r>
            <a:r>
              <a:rPr sz="1800" spc="-130" dirty="0">
                <a:solidFill>
                  <a:srgbClr val="FFFFFF"/>
                </a:solidFill>
                <a:latin typeface="Verdana"/>
                <a:cs typeface="Verdana"/>
              </a:rPr>
              <a:t>theo</a:t>
            </a:r>
            <a:r>
              <a:rPr sz="1800" spc="-60" dirty="0">
                <a:solidFill>
                  <a:srgbClr val="FFFFFF"/>
                </a:solidFill>
                <a:latin typeface="Verdana"/>
                <a:cs typeface="Verdana"/>
              </a:rPr>
              <a:t> </a:t>
            </a:r>
            <a:r>
              <a:rPr sz="1800" spc="-155" dirty="0">
                <a:solidFill>
                  <a:srgbClr val="FFFFFF"/>
                </a:solidFill>
                <a:latin typeface="Verdana"/>
                <a:cs typeface="Verdana"/>
              </a:rPr>
              <a:t>quy</a:t>
            </a:r>
            <a:r>
              <a:rPr sz="1800" spc="-60" dirty="0">
                <a:solidFill>
                  <a:srgbClr val="FFFFFF"/>
                </a:solidFill>
                <a:latin typeface="Verdana"/>
                <a:cs typeface="Verdana"/>
              </a:rPr>
              <a:t> </a:t>
            </a:r>
            <a:r>
              <a:rPr sz="1800" spc="-125" dirty="0">
                <a:solidFill>
                  <a:srgbClr val="FFFFFF"/>
                </a:solidFill>
                <a:latin typeface="Verdana"/>
                <a:cs typeface="Verdana"/>
              </a:rPr>
              <a:t>định</a:t>
            </a:r>
            <a:r>
              <a:rPr sz="1800" spc="-50" dirty="0">
                <a:solidFill>
                  <a:srgbClr val="FFFFFF"/>
                </a:solidFill>
                <a:latin typeface="Verdana"/>
                <a:cs typeface="Verdana"/>
              </a:rPr>
              <a:t> </a:t>
            </a:r>
            <a:r>
              <a:rPr sz="1800" spc="-135" dirty="0">
                <a:solidFill>
                  <a:srgbClr val="FFFFFF"/>
                </a:solidFill>
                <a:latin typeface="Verdana"/>
                <a:cs typeface="Verdana"/>
              </a:rPr>
              <a:t>của</a:t>
            </a:r>
            <a:r>
              <a:rPr sz="1800" spc="-60" dirty="0">
                <a:solidFill>
                  <a:srgbClr val="FFFFFF"/>
                </a:solidFill>
                <a:latin typeface="Verdana"/>
                <a:cs typeface="Verdana"/>
              </a:rPr>
              <a:t> </a:t>
            </a:r>
            <a:r>
              <a:rPr sz="1800" spc="-165" dirty="0">
                <a:solidFill>
                  <a:srgbClr val="FFFFFF"/>
                </a:solidFill>
                <a:latin typeface="Verdana"/>
                <a:cs typeface="Verdana"/>
              </a:rPr>
              <a:t>Bộ</a:t>
            </a:r>
            <a:r>
              <a:rPr sz="1800" spc="-60" dirty="0">
                <a:solidFill>
                  <a:srgbClr val="FFFFFF"/>
                </a:solidFill>
                <a:latin typeface="Verdana"/>
                <a:cs typeface="Verdana"/>
              </a:rPr>
              <a:t> </a:t>
            </a:r>
            <a:r>
              <a:rPr sz="1800" dirty="0">
                <a:solidFill>
                  <a:srgbClr val="FFFFFF"/>
                </a:solidFill>
                <a:latin typeface="Verdana"/>
                <a:cs typeface="Verdana"/>
              </a:rPr>
              <a:t>Y</a:t>
            </a:r>
            <a:r>
              <a:rPr sz="1800" spc="-45" dirty="0">
                <a:solidFill>
                  <a:srgbClr val="FFFFFF"/>
                </a:solidFill>
                <a:latin typeface="Verdana"/>
                <a:cs typeface="Verdana"/>
              </a:rPr>
              <a:t> </a:t>
            </a:r>
            <a:r>
              <a:rPr sz="1800" spc="-25" dirty="0">
                <a:solidFill>
                  <a:srgbClr val="FFFFFF"/>
                </a:solidFill>
                <a:latin typeface="Verdana"/>
                <a:cs typeface="Verdana"/>
              </a:rPr>
              <a:t>tế</a:t>
            </a:r>
            <a:endParaRPr sz="1800">
              <a:latin typeface="Verdana"/>
              <a:cs typeface="Verdana"/>
            </a:endParaRPr>
          </a:p>
        </p:txBody>
      </p:sp>
      <p:sp>
        <p:nvSpPr>
          <p:cNvPr id="6" name="object 6"/>
          <p:cNvSpPr txBox="1"/>
          <p:nvPr/>
        </p:nvSpPr>
        <p:spPr>
          <a:xfrm>
            <a:off x="500887" y="4106036"/>
            <a:ext cx="6610350" cy="299720"/>
          </a:xfrm>
          <a:prstGeom prst="rect">
            <a:avLst/>
          </a:prstGeom>
        </p:spPr>
        <p:txBody>
          <a:bodyPr vert="horz" wrap="square" lIns="0" tIns="12700" rIns="0" bIns="0" rtlCol="0">
            <a:spAutoFit/>
          </a:bodyPr>
          <a:lstStyle/>
          <a:p>
            <a:pPr marL="12700">
              <a:lnSpc>
                <a:spcPct val="100000"/>
              </a:lnSpc>
              <a:spcBef>
                <a:spcPts val="100"/>
              </a:spcBef>
            </a:pPr>
            <a:r>
              <a:rPr sz="1800" spc="-150" dirty="0">
                <a:solidFill>
                  <a:srgbClr val="FFFFFF"/>
                </a:solidFill>
                <a:latin typeface="Verdana"/>
                <a:cs typeface="Verdana"/>
              </a:rPr>
              <a:t>3.</a:t>
            </a:r>
            <a:r>
              <a:rPr sz="1800" spc="-355" dirty="0">
                <a:solidFill>
                  <a:srgbClr val="FFFFFF"/>
                </a:solidFill>
                <a:latin typeface="Verdana"/>
                <a:cs typeface="Verdana"/>
              </a:rPr>
              <a:t> </a:t>
            </a:r>
            <a:r>
              <a:rPr sz="1800" spc="-125" dirty="0">
                <a:solidFill>
                  <a:srgbClr val="FFFFFF"/>
                </a:solidFill>
                <a:latin typeface="Verdana"/>
                <a:cs typeface="Verdana"/>
              </a:rPr>
              <a:t>Thuốc</a:t>
            </a:r>
            <a:r>
              <a:rPr sz="1800" spc="-70" dirty="0">
                <a:solidFill>
                  <a:srgbClr val="FFFFFF"/>
                </a:solidFill>
                <a:latin typeface="Verdana"/>
                <a:cs typeface="Verdana"/>
              </a:rPr>
              <a:t> </a:t>
            </a:r>
            <a:r>
              <a:rPr sz="1800" spc="-135" dirty="0">
                <a:solidFill>
                  <a:srgbClr val="FFFFFF"/>
                </a:solidFill>
                <a:latin typeface="Verdana"/>
                <a:cs typeface="Verdana"/>
              </a:rPr>
              <a:t>cần</a:t>
            </a:r>
            <a:r>
              <a:rPr sz="1800" spc="-50" dirty="0">
                <a:solidFill>
                  <a:srgbClr val="FFFFFF"/>
                </a:solidFill>
                <a:latin typeface="Verdana"/>
                <a:cs typeface="Verdana"/>
              </a:rPr>
              <a:t> </a:t>
            </a:r>
            <a:r>
              <a:rPr sz="1800" spc="-110" dirty="0">
                <a:solidFill>
                  <a:srgbClr val="FFFFFF"/>
                </a:solidFill>
                <a:latin typeface="Verdana"/>
                <a:cs typeface="Verdana"/>
              </a:rPr>
              <a:t>được</a:t>
            </a:r>
            <a:r>
              <a:rPr sz="1800" spc="-50" dirty="0">
                <a:solidFill>
                  <a:srgbClr val="FFFFFF"/>
                </a:solidFill>
                <a:latin typeface="Verdana"/>
                <a:cs typeface="Verdana"/>
              </a:rPr>
              <a:t> </a:t>
            </a:r>
            <a:r>
              <a:rPr sz="1800" spc="-180" dirty="0">
                <a:solidFill>
                  <a:srgbClr val="FFFFFF"/>
                </a:solidFill>
                <a:latin typeface="Verdana"/>
                <a:cs typeface="Verdana"/>
              </a:rPr>
              <a:t>mua</a:t>
            </a:r>
            <a:r>
              <a:rPr sz="1800" spc="-30" dirty="0">
                <a:solidFill>
                  <a:srgbClr val="FFFFFF"/>
                </a:solidFill>
                <a:latin typeface="Verdana"/>
                <a:cs typeface="Verdana"/>
              </a:rPr>
              <a:t> </a:t>
            </a:r>
            <a:r>
              <a:rPr sz="1800" b="1" spc="-135" dirty="0">
                <a:solidFill>
                  <a:srgbClr val="FFFF00"/>
                </a:solidFill>
                <a:latin typeface="Verdana"/>
                <a:cs typeface="Verdana"/>
              </a:rPr>
              <a:t>trong</a:t>
            </a:r>
            <a:r>
              <a:rPr sz="1800" b="1" spc="-70" dirty="0">
                <a:solidFill>
                  <a:srgbClr val="FFFF00"/>
                </a:solidFill>
                <a:latin typeface="Verdana"/>
                <a:cs typeface="Verdana"/>
              </a:rPr>
              <a:t> </a:t>
            </a:r>
            <a:r>
              <a:rPr sz="1800" b="1" spc="-145" dirty="0">
                <a:solidFill>
                  <a:srgbClr val="FFFF00"/>
                </a:solidFill>
                <a:latin typeface="Verdana"/>
                <a:cs typeface="Verdana"/>
              </a:rPr>
              <a:t>vòng</a:t>
            </a:r>
            <a:r>
              <a:rPr sz="1800" b="1" spc="-80" dirty="0">
                <a:solidFill>
                  <a:srgbClr val="FFFF00"/>
                </a:solidFill>
                <a:latin typeface="Verdana"/>
                <a:cs typeface="Verdana"/>
              </a:rPr>
              <a:t> </a:t>
            </a:r>
            <a:r>
              <a:rPr sz="1800" b="1" spc="-145" dirty="0">
                <a:solidFill>
                  <a:srgbClr val="FFFF00"/>
                </a:solidFill>
                <a:latin typeface="Verdana"/>
                <a:cs typeface="Verdana"/>
              </a:rPr>
              <a:t>05</a:t>
            </a:r>
            <a:r>
              <a:rPr sz="1800" b="1" spc="-60" dirty="0">
                <a:solidFill>
                  <a:srgbClr val="FFFF00"/>
                </a:solidFill>
                <a:latin typeface="Verdana"/>
                <a:cs typeface="Verdana"/>
              </a:rPr>
              <a:t> </a:t>
            </a:r>
            <a:r>
              <a:rPr sz="1800" b="1" spc="-145" dirty="0">
                <a:solidFill>
                  <a:srgbClr val="FFFF00"/>
                </a:solidFill>
                <a:latin typeface="Verdana"/>
                <a:cs typeface="Verdana"/>
              </a:rPr>
              <a:t>ngày</a:t>
            </a:r>
            <a:r>
              <a:rPr sz="1800" b="1" spc="-35" dirty="0">
                <a:solidFill>
                  <a:srgbClr val="FFFF00"/>
                </a:solidFill>
                <a:latin typeface="Verdana"/>
                <a:cs typeface="Verdana"/>
              </a:rPr>
              <a:t> </a:t>
            </a:r>
            <a:r>
              <a:rPr sz="1800" spc="-155" dirty="0">
                <a:solidFill>
                  <a:srgbClr val="FFFFFF"/>
                </a:solidFill>
                <a:latin typeface="Verdana"/>
                <a:cs typeface="Verdana"/>
              </a:rPr>
              <a:t>kể</a:t>
            </a:r>
            <a:r>
              <a:rPr sz="1800" spc="-45" dirty="0">
                <a:solidFill>
                  <a:srgbClr val="FFFFFF"/>
                </a:solidFill>
                <a:latin typeface="Verdana"/>
                <a:cs typeface="Verdana"/>
              </a:rPr>
              <a:t> </a:t>
            </a:r>
            <a:r>
              <a:rPr sz="1800" spc="-114" dirty="0">
                <a:solidFill>
                  <a:srgbClr val="FFFFFF"/>
                </a:solidFill>
                <a:latin typeface="Verdana"/>
                <a:cs typeface="Verdana"/>
              </a:rPr>
              <a:t>từ</a:t>
            </a:r>
            <a:r>
              <a:rPr sz="1800" spc="-40" dirty="0">
                <a:solidFill>
                  <a:srgbClr val="FFFFFF"/>
                </a:solidFill>
                <a:latin typeface="Verdana"/>
                <a:cs typeface="Verdana"/>
              </a:rPr>
              <a:t> </a:t>
            </a:r>
            <a:r>
              <a:rPr sz="1800" spc="-150" dirty="0">
                <a:solidFill>
                  <a:srgbClr val="FFFFFF"/>
                </a:solidFill>
                <a:latin typeface="Verdana"/>
                <a:cs typeface="Verdana"/>
              </a:rPr>
              <a:t>ngày</a:t>
            </a:r>
            <a:r>
              <a:rPr sz="1800" spc="-40" dirty="0">
                <a:solidFill>
                  <a:srgbClr val="FFFFFF"/>
                </a:solidFill>
                <a:latin typeface="Verdana"/>
                <a:cs typeface="Verdana"/>
              </a:rPr>
              <a:t> </a:t>
            </a:r>
            <a:r>
              <a:rPr sz="1800" spc="-155" dirty="0">
                <a:solidFill>
                  <a:srgbClr val="FFFFFF"/>
                </a:solidFill>
                <a:latin typeface="Verdana"/>
                <a:cs typeface="Verdana"/>
              </a:rPr>
              <a:t>kê</a:t>
            </a:r>
            <a:r>
              <a:rPr sz="1800" spc="-40" dirty="0">
                <a:solidFill>
                  <a:srgbClr val="FFFFFF"/>
                </a:solidFill>
                <a:latin typeface="Verdana"/>
                <a:cs typeface="Verdana"/>
              </a:rPr>
              <a:t> </a:t>
            </a:r>
            <a:r>
              <a:rPr sz="1800" spc="-25" dirty="0">
                <a:solidFill>
                  <a:srgbClr val="FFFFFF"/>
                </a:solidFill>
                <a:latin typeface="Verdana"/>
                <a:cs typeface="Verdana"/>
              </a:rPr>
              <a:t>đơn</a:t>
            </a:r>
            <a:endParaRPr sz="1800">
              <a:latin typeface="Verdana"/>
              <a:cs typeface="Verdana"/>
            </a:endParaRPr>
          </a:p>
        </p:txBody>
      </p:sp>
      <p:grpSp>
        <p:nvGrpSpPr>
          <p:cNvPr id="7" name="object 7"/>
          <p:cNvGrpSpPr/>
          <p:nvPr/>
        </p:nvGrpSpPr>
        <p:grpSpPr>
          <a:xfrm>
            <a:off x="24383" y="0"/>
            <a:ext cx="12167870" cy="6858000"/>
            <a:chOff x="24383" y="0"/>
            <a:chExt cx="12167870" cy="6858000"/>
          </a:xfrm>
        </p:grpSpPr>
        <p:sp>
          <p:nvSpPr>
            <p:cNvPr id="8" name="object 8"/>
            <p:cNvSpPr/>
            <p:nvPr/>
          </p:nvSpPr>
          <p:spPr>
            <a:xfrm>
              <a:off x="24384" y="265175"/>
              <a:ext cx="559435" cy="547370"/>
            </a:xfrm>
            <a:custGeom>
              <a:avLst/>
              <a:gdLst/>
              <a:ahLst/>
              <a:cxnLst/>
              <a:rect l="l" t="t" r="r" b="b"/>
              <a:pathLst>
                <a:path w="559435" h="547370">
                  <a:moveTo>
                    <a:pt x="153924" y="0"/>
                  </a:moveTo>
                  <a:lnTo>
                    <a:pt x="0" y="0"/>
                  </a:lnTo>
                  <a:lnTo>
                    <a:pt x="0" y="547116"/>
                  </a:lnTo>
                  <a:lnTo>
                    <a:pt x="153924" y="547116"/>
                  </a:lnTo>
                  <a:lnTo>
                    <a:pt x="153924" y="0"/>
                  </a:lnTo>
                  <a:close/>
                </a:path>
                <a:path w="559435" h="547370">
                  <a:moveTo>
                    <a:pt x="356616" y="0"/>
                  </a:moveTo>
                  <a:lnTo>
                    <a:pt x="202692" y="0"/>
                  </a:lnTo>
                  <a:lnTo>
                    <a:pt x="202692" y="547116"/>
                  </a:lnTo>
                  <a:lnTo>
                    <a:pt x="356616" y="547116"/>
                  </a:lnTo>
                  <a:lnTo>
                    <a:pt x="356616" y="0"/>
                  </a:lnTo>
                  <a:close/>
                </a:path>
                <a:path w="559435" h="547370">
                  <a:moveTo>
                    <a:pt x="559308" y="0"/>
                  </a:moveTo>
                  <a:lnTo>
                    <a:pt x="405384" y="0"/>
                  </a:lnTo>
                  <a:lnTo>
                    <a:pt x="405384" y="547116"/>
                  </a:lnTo>
                  <a:lnTo>
                    <a:pt x="559308" y="547116"/>
                  </a:lnTo>
                  <a:lnTo>
                    <a:pt x="559308" y="0"/>
                  </a:lnTo>
                  <a:close/>
                </a:path>
              </a:pathLst>
            </a:custGeom>
            <a:solidFill>
              <a:srgbClr val="F8F8F8"/>
            </a:solidFill>
          </p:spPr>
          <p:txBody>
            <a:bodyPr wrap="square" lIns="0" tIns="0" rIns="0" bIns="0" rtlCol="0"/>
            <a:lstStyle/>
            <a:p>
              <a:endParaRPr/>
            </a:p>
          </p:txBody>
        </p:sp>
        <p:sp>
          <p:nvSpPr>
            <p:cNvPr id="9" name="object 9"/>
            <p:cNvSpPr/>
            <p:nvPr/>
          </p:nvSpPr>
          <p:spPr>
            <a:xfrm>
              <a:off x="8365236" y="0"/>
              <a:ext cx="3827145" cy="6858000"/>
            </a:xfrm>
            <a:custGeom>
              <a:avLst/>
              <a:gdLst/>
              <a:ahLst/>
              <a:cxnLst/>
              <a:rect l="l" t="t" r="r" b="b"/>
              <a:pathLst>
                <a:path w="3827145" h="6858000">
                  <a:moveTo>
                    <a:pt x="3826764" y="0"/>
                  </a:moveTo>
                  <a:lnTo>
                    <a:pt x="0" y="0"/>
                  </a:lnTo>
                  <a:lnTo>
                    <a:pt x="0" y="6858000"/>
                  </a:lnTo>
                  <a:lnTo>
                    <a:pt x="3826764" y="6858000"/>
                  </a:lnTo>
                  <a:lnTo>
                    <a:pt x="3826764" y="0"/>
                  </a:lnTo>
                  <a:close/>
                </a:path>
              </a:pathLst>
            </a:custGeom>
            <a:solidFill>
              <a:srgbClr val="3D393A"/>
            </a:solidFill>
          </p:spPr>
          <p:txBody>
            <a:bodyPr wrap="square" lIns="0" tIns="0" rIns="0" bIns="0" rtlCol="0"/>
            <a:lstStyle/>
            <a:p>
              <a:endParaRPr/>
            </a:p>
          </p:txBody>
        </p:sp>
      </p:grpSp>
      <p:sp>
        <p:nvSpPr>
          <p:cNvPr id="10" name="object 10"/>
          <p:cNvSpPr txBox="1"/>
          <p:nvPr/>
        </p:nvSpPr>
        <p:spPr>
          <a:xfrm>
            <a:off x="500887" y="5325617"/>
            <a:ext cx="7216775" cy="848360"/>
          </a:xfrm>
          <a:prstGeom prst="rect">
            <a:avLst/>
          </a:prstGeom>
        </p:spPr>
        <p:txBody>
          <a:bodyPr vert="horz" wrap="square" lIns="0" tIns="12700" rIns="0" bIns="0" rtlCol="0">
            <a:spAutoFit/>
          </a:bodyPr>
          <a:lstStyle/>
          <a:p>
            <a:pPr marL="241300" marR="5080" indent="-228600" algn="just">
              <a:lnSpc>
                <a:spcPct val="100000"/>
              </a:lnSpc>
              <a:spcBef>
                <a:spcPts val="100"/>
              </a:spcBef>
            </a:pPr>
            <a:r>
              <a:rPr sz="1800" spc="-500" dirty="0">
                <a:solidFill>
                  <a:srgbClr val="FFFFFF"/>
                </a:solidFill>
                <a:latin typeface="Verdana"/>
                <a:cs typeface="Verdana"/>
              </a:rPr>
              <a:t>4.</a:t>
            </a:r>
            <a:r>
              <a:rPr sz="1800" spc="340" dirty="0">
                <a:solidFill>
                  <a:srgbClr val="FFFFFF"/>
                </a:solidFill>
                <a:latin typeface="Verdana"/>
                <a:cs typeface="Verdana"/>
              </a:rPr>
              <a:t> </a:t>
            </a:r>
            <a:r>
              <a:rPr sz="1800" spc="-165" dirty="0">
                <a:solidFill>
                  <a:srgbClr val="FFFFFF"/>
                </a:solidFill>
                <a:latin typeface="Verdana"/>
                <a:cs typeface="Verdana"/>
              </a:rPr>
              <a:t>Hóa</a:t>
            </a:r>
            <a:r>
              <a:rPr sz="1800" spc="5" dirty="0">
                <a:solidFill>
                  <a:srgbClr val="FFFFFF"/>
                </a:solidFill>
                <a:latin typeface="Verdana"/>
                <a:cs typeface="Verdana"/>
              </a:rPr>
              <a:t> </a:t>
            </a:r>
            <a:r>
              <a:rPr sz="1800" spc="-130" dirty="0">
                <a:solidFill>
                  <a:srgbClr val="FFFFFF"/>
                </a:solidFill>
                <a:latin typeface="Verdana"/>
                <a:cs typeface="Verdana"/>
              </a:rPr>
              <a:t>đơn</a:t>
            </a:r>
            <a:r>
              <a:rPr sz="1800" spc="-30" dirty="0">
                <a:solidFill>
                  <a:srgbClr val="FFFFFF"/>
                </a:solidFill>
                <a:latin typeface="Verdana"/>
                <a:cs typeface="Verdana"/>
              </a:rPr>
              <a:t> </a:t>
            </a:r>
            <a:r>
              <a:rPr sz="1800" spc="-140" dirty="0">
                <a:solidFill>
                  <a:srgbClr val="FFFFFF"/>
                </a:solidFill>
                <a:latin typeface="Verdana"/>
                <a:cs typeface="Verdana"/>
              </a:rPr>
              <a:t>tiền</a:t>
            </a:r>
            <a:r>
              <a:rPr sz="1800" spc="-20" dirty="0">
                <a:solidFill>
                  <a:srgbClr val="FFFFFF"/>
                </a:solidFill>
                <a:latin typeface="Verdana"/>
                <a:cs typeface="Verdana"/>
              </a:rPr>
              <a:t> </a:t>
            </a:r>
            <a:r>
              <a:rPr sz="1800" spc="-140" dirty="0">
                <a:solidFill>
                  <a:srgbClr val="FFFFFF"/>
                </a:solidFill>
                <a:latin typeface="Verdana"/>
                <a:cs typeface="Verdana"/>
              </a:rPr>
              <a:t>thuốc</a:t>
            </a:r>
            <a:r>
              <a:rPr sz="1800" spc="-20" dirty="0">
                <a:solidFill>
                  <a:srgbClr val="FFFFFF"/>
                </a:solidFill>
                <a:latin typeface="Verdana"/>
                <a:cs typeface="Verdana"/>
              </a:rPr>
              <a:t> </a:t>
            </a:r>
            <a:r>
              <a:rPr sz="1800" spc="-150" dirty="0">
                <a:solidFill>
                  <a:srgbClr val="FFFFFF"/>
                </a:solidFill>
                <a:latin typeface="Verdana"/>
                <a:cs typeface="Verdana"/>
              </a:rPr>
              <a:t>cần</a:t>
            </a:r>
            <a:r>
              <a:rPr sz="1800" spc="-10" dirty="0">
                <a:solidFill>
                  <a:srgbClr val="FFFFFF"/>
                </a:solidFill>
                <a:latin typeface="Verdana"/>
                <a:cs typeface="Verdana"/>
              </a:rPr>
              <a:t> </a:t>
            </a:r>
            <a:r>
              <a:rPr sz="1800" spc="-160" dirty="0">
                <a:solidFill>
                  <a:srgbClr val="FFFFFF"/>
                </a:solidFill>
                <a:latin typeface="Verdana"/>
                <a:cs typeface="Verdana"/>
              </a:rPr>
              <a:t>cung</a:t>
            </a:r>
            <a:r>
              <a:rPr sz="1800" dirty="0">
                <a:solidFill>
                  <a:srgbClr val="FFFFFF"/>
                </a:solidFill>
                <a:latin typeface="Verdana"/>
                <a:cs typeface="Verdana"/>
              </a:rPr>
              <a:t> </a:t>
            </a:r>
            <a:r>
              <a:rPr sz="1800" spc="-140" dirty="0">
                <a:solidFill>
                  <a:srgbClr val="FFFFFF"/>
                </a:solidFill>
                <a:latin typeface="Verdana"/>
                <a:cs typeface="Verdana"/>
              </a:rPr>
              <a:t>cấp</a:t>
            </a:r>
            <a:r>
              <a:rPr sz="1800" spc="-15" dirty="0">
                <a:solidFill>
                  <a:srgbClr val="FFFFFF"/>
                </a:solidFill>
                <a:latin typeface="Verdana"/>
                <a:cs typeface="Verdana"/>
              </a:rPr>
              <a:t> </a:t>
            </a:r>
            <a:r>
              <a:rPr sz="1800" b="1" spc="-125" dirty="0">
                <a:solidFill>
                  <a:srgbClr val="FFFF00"/>
                </a:solidFill>
                <a:latin typeface="Verdana"/>
                <a:cs typeface="Verdana"/>
              </a:rPr>
              <a:t>tối</a:t>
            </a:r>
            <a:r>
              <a:rPr sz="1800" b="1" spc="-30" dirty="0">
                <a:solidFill>
                  <a:srgbClr val="FFFF00"/>
                </a:solidFill>
                <a:latin typeface="Verdana"/>
                <a:cs typeface="Verdana"/>
              </a:rPr>
              <a:t> </a:t>
            </a:r>
            <a:r>
              <a:rPr sz="1800" b="1" spc="-220" dirty="0">
                <a:solidFill>
                  <a:srgbClr val="FFFF00"/>
                </a:solidFill>
                <a:latin typeface="Verdana"/>
                <a:cs typeface="Verdana"/>
              </a:rPr>
              <a:t>đa</a:t>
            </a:r>
            <a:r>
              <a:rPr sz="1800" b="1" spc="65" dirty="0">
                <a:solidFill>
                  <a:srgbClr val="FFFF00"/>
                </a:solidFill>
                <a:latin typeface="Verdana"/>
                <a:cs typeface="Verdana"/>
              </a:rPr>
              <a:t> </a:t>
            </a:r>
            <a:r>
              <a:rPr sz="1800" b="1" spc="-140" dirty="0">
                <a:solidFill>
                  <a:srgbClr val="FFFF00"/>
                </a:solidFill>
                <a:latin typeface="Verdana"/>
                <a:cs typeface="Verdana"/>
              </a:rPr>
              <a:t>trong</a:t>
            </a:r>
            <a:r>
              <a:rPr sz="1800" b="1" spc="15" dirty="0">
                <a:solidFill>
                  <a:srgbClr val="FFFF00"/>
                </a:solidFill>
                <a:latin typeface="Verdana"/>
                <a:cs typeface="Verdana"/>
              </a:rPr>
              <a:t> </a:t>
            </a:r>
            <a:r>
              <a:rPr sz="1800" b="1" spc="-175" dirty="0">
                <a:solidFill>
                  <a:srgbClr val="FFFF00"/>
                </a:solidFill>
                <a:latin typeface="Verdana"/>
                <a:cs typeface="Verdana"/>
              </a:rPr>
              <a:t>vòng</a:t>
            </a:r>
            <a:r>
              <a:rPr sz="1800" b="1" spc="25" dirty="0">
                <a:solidFill>
                  <a:srgbClr val="FFFF00"/>
                </a:solidFill>
                <a:latin typeface="Verdana"/>
                <a:cs typeface="Verdana"/>
              </a:rPr>
              <a:t> </a:t>
            </a:r>
            <a:r>
              <a:rPr sz="1800" b="1" spc="-210" dirty="0">
                <a:solidFill>
                  <a:srgbClr val="FFFF00"/>
                </a:solidFill>
                <a:latin typeface="Verdana"/>
                <a:cs typeface="Verdana"/>
              </a:rPr>
              <a:t>30</a:t>
            </a:r>
            <a:r>
              <a:rPr sz="1800" b="1" spc="60" dirty="0">
                <a:solidFill>
                  <a:srgbClr val="FFFF00"/>
                </a:solidFill>
                <a:latin typeface="Verdana"/>
                <a:cs typeface="Verdana"/>
              </a:rPr>
              <a:t> </a:t>
            </a:r>
            <a:r>
              <a:rPr sz="1800" b="1" spc="-155" dirty="0">
                <a:solidFill>
                  <a:srgbClr val="FFFF00"/>
                </a:solidFill>
                <a:latin typeface="Verdana"/>
                <a:cs typeface="Verdana"/>
              </a:rPr>
              <a:t>ngày</a:t>
            </a:r>
            <a:r>
              <a:rPr sz="1800" b="1" spc="80" dirty="0">
                <a:solidFill>
                  <a:srgbClr val="FFFF00"/>
                </a:solidFill>
                <a:latin typeface="Verdana"/>
                <a:cs typeface="Verdana"/>
              </a:rPr>
              <a:t> </a:t>
            </a:r>
            <a:r>
              <a:rPr sz="1800" spc="-210" dirty="0">
                <a:solidFill>
                  <a:srgbClr val="FFFFFF"/>
                </a:solidFill>
                <a:latin typeface="Verdana"/>
                <a:cs typeface="Verdana"/>
              </a:rPr>
              <a:t>kể</a:t>
            </a:r>
            <a:r>
              <a:rPr sz="1800" spc="80" dirty="0">
                <a:solidFill>
                  <a:srgbClr val="FFFFFF"/>
                </a:solidFill>
                <a:latin typeface="Verdana"/>
                <a:cs typeface="Verdana"/>
              </a:rPr>
              <a:t> </a:t>
            </a:r>
            <a:r>
              <a:rPr sz="1800" spc="-25" dirty="0">
                <a:solidFill>
                  <a:srgbClr val="FFFFFF"/>
                </a:solidFill>
                <a:latin typeface="Verdana"/>
                <a:cs typeface="Verdana"/>
              </a:rPr>
              <a:t>từ </a:t>
            </a:r>
            <a:r>
              <a:rPr sz="1800" spc="-165" dirty="0">
                <a:solidFill>
                  <a:srgbClr val="FFFFFF"/>
                </a:solidFill>
                <a:latin typeface="Verdana"/>
                <a:cs typeface="Verdana"/>
              </a:rPr>
              <a:t>ngày</a:t>
            </a:r>
            <a:r>
              <a:rPr sz="1800" spc="5" dirty="0">
                <a:solidFill>
                  <a:srgbClr val="FFFFFF"/>
                </a:solidFill>
                <a:latin typeface="Verdana"/>
                <a:cs typeface="Verdana"/>
              </a:rPr>
              <a:t> </a:t>
            </a:r>
            <a:r>
              <a:rPr sz="1800" spc="-225" dirty="0">
                <a:solidFill>
                  <a:srgbClr val="FFFFFF"/>
                </a:solidFill>
                <a:latin typeface="Verdana"/>
                <a:cs typeface="Verdana"/>
              </a:rPr>
              <a:t>mua</a:t>
            </a:r>
            <a:r>
              <a:rPr sz="1800" spc="65" dirty="0">
                <a:solidFill>
                  <a:srgbClr val="FFFFFF"/>
                </a:solidFill>
                <a:latin typeface="Verdana"/>
                <a:cs typeface="Verdana"/>
              </a:rPr>
              <a:t> </a:t>
            </a:r>
            <a:r>
              <a:rPr sz="1800" spc="-140" dirty="0">
                <a:solidFill>
                  <a:srgbClr val="FFFFFF"/>
                </a:solidFill>
                <a:latin typeface="Verdana"/>
                <a:cs typeface="Verdana"/>
              </a:rPr>
              <a:t>thuốc</a:t>
            </a:r>
            <a:r>
              <a:rPr sz="1800" spc="-15" dirty="0">
                <a:solidFill>
                  <a:srgbClr val="FFFFFF"/>
                </a:solidFill>
                <a:latin typeface="Verdana"/>
                <a:cs typeface="Verdana"/>
              </a:rPr>
              <a:t> </a:t>
            </a:r>
            <a:r>
              <a:rPr sz="1800" spc="-204" dirty="0">
                <a:solidFill>
                  <a:srgbClr val="FFFFFF"/>
                </a:solidFill>
                <a:latin typeface="Verdana"/>
                <a:cs typeface="Verdana"/>
              </a:rPr>
              <a:t>và</a:t>
            </a:r>
            <a:r>
              <a:rPr sz="1800" spc="50" dirty="0">
                <a:solidFill>
                  <a:srgbClr val="FFFFFF"/>
                </a:solidFill>
                <a:latin typeface="Verdana"/>
                <a:cs typeface="Verdana"/>
              </a:rPr>
              <a:t> </a:t>
            </a:r>
            <a:r>
              <a:rPr sz="1800" spc="-175" dirty="0">
                <a:solidFill>
                  <a:srgbClr val="FFFFFF"/>
                </a:solidFill>
                <a:latin typeface="Verdana"/>
                <a:cs typeface="Verdana"/>
              </a:rPr>
              <a:t>nếu</a:t>
            </a:r>
            <a:r>
              <a:rPr sz="1800" spc="20" dirty="0">
                <a:solidFill>
                  <a:srgbClr val="FFFFFF"/>
                </a:solidFill>
                <a:latin typeface="Verdana"/>
                <a:cs typeface="Verdana"/>
              </a:rPr>
              <a:t> </a:t>
            </a:r>
            <a:r>
              <a:rPr sz="1800" b="1" spc="-160" dirty="0">
                <a:solidFill>
                  <a:srgbClr val="FFFF00"/>
                </a:solidFill>
                <a:latin typeface="Verdana"/>
                <a:cs typeface="Verdana"/>
              </a:rPr>
              <a:t>không</a:t>
            </a:r>
            <a:r>
              <a:rPr sz="1800" b="1" spc="30" dirty="0">
                <a:solidFill>
                  <a:srgbClr val="FFFF00"/>
                </a:solidFill>
                <a:latin typeface="Verdana"/>
                <a:cs typeface="Verdana"/>
              </a:rPr>
              <a:t> </a:t>
            </a:r>
            <a:r>
              <a:rPr sz="1800" b="1" spc="-170" dirty="0">
                <a:solidFill>
                  <a:srgbClr val="FFFF00"/>
                </a:solidFill>
                <a:latin typeface="Verdana"/>
                <a:cs typeface="Verdana"/>
              </a:rPr>
              <a:t>cung</a:t>
            </a:r>
            <a:r>
              <a:rPr sz="1800" b="1" spc="15" dirty="0">
                <a:solidFill>
                  <a:srgbClr val="FFFF00"/>
                </a:solidFill>
                <a:latin typeface="Verdana"/>
                <a:cs typeface="Verdana"/>
              </a:rPr>
              <a:t> </a:t>
            </a:r>
            <a:r>
              <a:rPr sz="1800" b="1" spc="-160" dirty="0">
                <a:solidFill>
                  <a:srgbClr val="FFFF00"/>
                </a:solidFill>
                <a:latin typeface="Verdana"/>
                <a:cs typeface="Verdana"/>
              </a:rPr>
              <a:t>cấp</a:t>
            </a:r>
            <a:r>
              <a:rPr sz="1800" b="1" spc="35" dirty="0">
                <a:solidFill>
                  <a:srgbClr val="FFFF00"/>
                </a:solidFill>
                <a:latin typeface="Verdana"/>
                <a:cs typeface="Verdana"/>
              </a:rPr>
              <a:t> </a:t>
            </a:r>
            <a:r>
              <a:rPr sz="1800" b="1" spc="-135" dirty="0">
                <a:solidFill>
                  <a:srgbClr val="FFFF00"/>
                </a:solidFill>
                <a:latin typeface="Verdana"/>
                <a:cs typeface="Verdana"/>
              </a:rPr>
              <a:t>được</a:t>
            </a:r>
            <a:r>
              <a:rPr sz="1800" b="1" spc="5" dirty="0">
                <a:solidFill>
                  <a:srgbClr val="FFFF00"/>
                </a:solidFill>
                <a:latin typeface="Verdana"/>
                <a:cs typeface="Verdana"/>
              </a:rPr>
              <a:t> </a:t>
            </a:r>
            <a:r>
              <a:rPr sz="1800" b="1" spc="-180" dirty="0">
                <a:solidFill>
                  <a:srgbClr val="FFFF00"/>
                </a:solidFill>
                <a:latin typeface="Verdana"/>
                <a:cs typeface="Verdana"/>
              </a:rPr>
              <a:t>hóa</a:t>
            </a:r>
            <a:r>
              <a:rPr sz="1800" b="1" spc="30" dirty="0">
                <a:solidFill>
                  <a:srgbClr val="FFFF00"/>
                </a:solidFill>
                <a:latin typeface="Verdana"/>
                <a:cs typeface="Verdana"/>
              </a:rPr>
              <a:t> </a:t>
            </a:r>
            <a:r>
              <a:rPr sz="1800" b="1" spc="-195" dirty="0">
                <a:solidFill>
                  <a:srgbClr val="FFFF00"/>
                </a:solidFill>
                <a:latin typeface="Verdana"/>
                <a:cs typeface="Verdana"/>
              </a:rPr>
              <a:t>đơn</a:t>
            </a:r>
            <a:r>
              <a:rPr sz="1800" b="1" spc="40" dirty="0">
                <a:solidFill>
                  <a:srgbClr val="FFFF00"/>
                </a:solidFill>
                <a:latin typeface="Verdana"/>
                <a:cs typeface="Verdana"/>
              </a:rPr>
              <a:t> </a:t>
            </a:r>
            <a:r>
              <a:rPr sz="1800" b="1" spc="-145" dirty="0">
                <a:solidFill>
                  <a:srgbClr val="FFFF00"/>
                </a:solidFill>
                <a:latin typeface="Verdana"/>
                <a:cs typeface="Verdana"/>
              </a:rPr>
              <a:t>thuốc</a:t>
            </a:r>
            <a:r>
              <a:rPr sz="1800" b="1" spc="20" dirty="0">
                <a:solidFill>
                  <a:srgbClr val="FFFF00"/>
                </a:solidFill>
                <a:latin typeface="Verdana"/>
                <a:cs typeface="Verdana"/>
              </a:rPr>
              <a:t> </a:t>
            </a:r>
            <a:r>
              <a:rPr sz="1800" spc="-25" dirty="0">
                <a:solidFill>
                  <a:srgbClr val="FFFFFF"/>
                </a:solidFill>
                <a:latin typeface="Verdana"/>
                <a:cs typeface="Verdana"/>
              </a:rPr>
              <a:t>thì </a:t>
            </a:r>
            <a:r>
              <a:rPr sz="1800" b="1" spc="-150" dirty="0">
                <a:solidFill>
                  <a:srgbClr val="FFFF00"/>
                </a:solidFill>
                <a:latin typeface="Verdana"/>
                <a:cs typeface="Verdana"/>
              </a:rPr>
              <a:t>KHÔNG</a:t>
            </a:r>
            <a:r>
              <a:rPr sz="1800" b="1" spc="-95" dirty="0">
                <a:solidFill>
                  <a:srgbClr val="FFFF00"/>
                </a:solidFill>
                <a:latin typeface="Verdana"/>
                <a:cs typeface="Verdana"/>
              </a:rPr>
              <a:t> </a:t>
            </a:r>
            <a:r>
              <a:rPr sz="1800" b="1" spc="-140" dirty="0">
                <a:solidFill>
                  <a:srgbClr val="FFFF00"/>
                </a:solidFill>
                <a:latin typeface="Verdana"/>
                <a:cs typeface="Verdana"/>
              </a:rPr>
              <a:t>ĐỦ</a:t>
            </a:r>
            <a:r>
              <a:rPr sz="1800" b="1" spc="-85" dirty="0">
                <a:solidFill>
                  <a:srgbClr val="FFFF00"/>
                </a:solidFill>
                <a:latin typeface="Verdana"/>
                <a:cs typeface="Verdana"/>
              </a:rPr>
              <a:t> </a:t>
            </a:r>
            <a:r>
              <a:rPr sz="1800" b="1" spc="-130" dirty="0">
                <a:solidFill>
                  <a:srgbClr val="FFFF00"/>
                </a:solidFill>
                <a:latin typeface="Verdana"/>
                <a:cs typeface="Verdana"/>
              </a:rPr>
              <a:t>CƠ</a:t>
            </a:r>
            <a:r>
              <a:rPr sz="1800" b="1" spc="-75" dirty="0">
                <a:solidFill>
                  <a:srgbClr val="FFFF00"/>
                </a:solidFill>
                <a:latin typeface="Verdana"/>
                <a:cs typeface="Verdana"/>
              </a:rPr>
              <a:t> </a:t>
            </a:r>
            <a:r>
              <a:rPr sz="1800" b="1" spc="-155" dirty="0">
                <a:solidFill>
                  <a:srgbClr val="FFFF00"/>
                </a:solidFill>
                <a:latin typeface="Verdana"/>
                <a:cs typeface="Verdana"/>
              </a:rPr>
              <a:t>SỞ</a:t>
            </a:r>
            <a:r>
              <a:rPr sz="1800" b="1" spc="-90" dirty="0">
                <a:solidFill>
                  <a:srgbClr val="FFFF00"/>
                </a:solidFill>
                <a:latin typeface="Verdana"/>
                <a:cs typeface="Verdana"/>
              </a:rPr>
              <a:t> </a:t>
            </a:r>
            <a:r>
              <a:rPr sz="1800" b="1" spc="-140" dirty="0">
                <a:solidFill>
                  <a:srgbClr val="FFFF00"/>
                </a:solidFill>
                <a:latin typeface="Verdana"/>
                <a:cs typeface="Verdana"/>
              </a:rPr>
              <a:t>XEM</a:t>
            </a:r>
            <a:r>
              <a:rPr sz="1800" b="1" spc="-65" dirty="0">
                <a:solidFill>
                  <a:srgbClr val="FFFF00"/>
                </a:solidFill>
                <a:latin typeface="Verdana"/>
                <a:cs typeface="Verdana"/>
              </a:rPr>
              <a:t> </a:t>
            </a:r>
            <a:r>
              <a:rPr sz="1800" b="1" spc="-145" dirty="0">
                <a:solidFill>
                  <a:srgbClr val="FFFF00"/>
                </a:solidFill>
                <a:latin typeface="Verdana"/>
                <a:cs typeface="Verdana"/>
              </a:rPr>
              <a:t>XÉT</a:t>
            </a:r>
            <a:r>
              <a:rPr sz="1800" b="1" spc="-15" dirty="0">
                <a:solidFill>
                  <a:srgbClr val="FFFF00"/>
                </a:solidFill>
                <a:latin typeface="Verdana"/>
                <a:cs typeface="Verdana"/>
              </a:rPr>
              <a:t> </a:t>
            </a:r>
            <a:r>
              <a:rPr sz="1800" spc="-130" dirty="0">
                <a:solidFill>
                  <a:srgbClr val="FFFFFF"/>
                </a:solidFill>
                <a:latin typeface="Verdana"/>
                <a:cs typeface="Verdana"/>
              </a:rPr>
              <a:t>hồ</a:t>
            </a:r>
            <a:r>
              <a:rPr sz="1800" spc="-70" dirty="0">
                <a:solidFill>
                  <a:srgbClr val="FFFFFF"/>
                </a:solidFill>
                <a:latin typeface="Verdana"/>
                <a:cs typeface="Verdana"/>
              </a:rPr>
              <a:t> </a:t>
            </a:r>
            <a:r>
              <a:rPr sz="1800" spc="-120" dirty="0">
                <a:solidFill>
                  <a:srgbClr val="FFFFFF"/>
                </a:solidFill>
                <a:latin typeface="Verdana"/>
                <a:cs typeface="Verdana"/>
              </a:rPr>
              <a:t>sơ</a:t>
            </a:r>
            <a:r>
              <a:rPr sz="1800" spc="-55" dirty="0">
                <a:solidFill>
                  <a:srgbClr val="FFFFFF"/>
                </a:solidFill>
                <a:latin typeface="Verdana"/>
                <a:cs typeface="Verdana"/>
              </a:rPr>
              <a:t> </a:t>
            </a:r>
            <a:r>
              <a:rPr sz="1800" spc="-114" dirty="0">
                <a:solidFill>
                  <a:srgbClr val="FFFFFF"/>
                </a:solidFill>
                <a:latin typeface="Verdana"/>
                <a:cs typeface="Verdana"/>
              </a:rPr>
              <a:t>bồi</a:t>
            </a:r>
            <a:r>
              <a:rPr sz="1800" spc="-45" dirty="0">
                <a:solidFill>
                  <a:srgbClr val="FFFFFF"/>
                </a:solidFill>
                <a:latin typeface="Verdana"/>
                <a:cs typeface="Verdana"/>
              </a:rPr>
              <a:t> </a:t>
            </a:r>
            <a:r>
              <a:rPr sz="1800" spc="-10" dirty="0">
                <a:solidFill>
                  <a:srgbClr val="FFFFFF"/>
                </a:solidFill>
                <a:latin typeface="Verdana"/>
                <a:cs typeface="Verdana"/>
              </a:rPr>
              <a:t>thường</a:t>
            </a:r>
            <a:endParaRPr sz="1800">
              <a:latin typeface="Verdana"/>
              <a:cs typeface="Verdana"/>
            </a:endParaRPr>
          </a:p>
        </p:txBody>
      </p:sp>
      <p:sp>
        <p:nvSpPr>
          <p:cNvPr id="11" name="object 11"/>
          <p:cNvSpPr txBox="1"/>
          <p:nvPr/>
        </p:nvSpPr>
        <p:spPr>
          <a:xfrm>
            <a:off x="9209913" y="3021330"/>
            <a:ext cx="2376170" cy="953135"/>
          </a:xfrm>
          <a:prstGeom prst="rect">
            <a:avLst/>
          </a:prstGeom>
        </p:spPr>
        <p:txBody>
          <a:bodyPr vert="horz" wrap="square" lIns="0" tIns="13335" rIns="0" bIns="0" rtlCol="0">
            <a:spAutoFit/>
          </a:bodyPr>
          <a:lstStyle/>
          <a:p>
            <a:pPr algn="ctr">
              <a:lnSpc>
                <a:spcPts val="5090"/>
              </a:lnSpc>
              <a:spcBef>
                <a:spcPts val="105"/>
              </a:spcBef>
            </a:pPr>
            <a:r>
              <a:rPr sz="4400" b="1" spc="-254" dirty="0">
                <a:solidFill>
                  <a:srgbClr val="FFFFFF"/>
                </a:solidFill>
                <a:latin typeface="Verdana"/>
                <a:cs typeface="Verdana"/>
              </a:rPr>
              <a:t>Lưu</a:t>
            </a:r>
            <a:r>
              <a:rPr sz="4400" b="1" spc="-225" dirty="0">
                <a:solidFill>
                  <a:srgbClr val="FFFFFF"/>
                </a:solidFill>
                <a:latin typeface="Verdana"/>
                <a:cs typeface="Verdana"/>
              </a:rPr>
              <a:t> </a:t>
            </a:r>
            <a:r>
              <a:rPr sz="4400" b="1" spc="-395" dirty="0">
                <a:solidFill>
                  <a:srgbClr val="FFFFFF"/>
                </a:solidFill>
                <a:latin typeface="Verdana"/>
                <a:cs typeface="Verdana"/>
              </a:rPr>
              <a:t>ý</a:t>
            </a:r>
            <a:endParaRPr sz="4400">
              <a:latin typeface="Verdana"/>
              <a:cs typeface="Verdana"/>
            </a:endParaRPr>
          </a:p>
          <a:p>
            <a:pPr algn="ctr">
              <a:lnSpc>
                <a:spcPts val="2210"/>
              </a:lnSpc>
            </a:pPr>
            <a:r>
              <a:rPr sz="2000" spc="-165" dirty="0">
                <a:solidFill>
                  <a:srgbClr val="FFFFFF"/>
                </a:solidFill>
                <a:latin typeface="Verdana"/>
                <a:cs typeface="Verdana"/>
              </a:rPr>
              <a:t>Chứng</a:t>
            </a:r>
            <a:r>
              <a:rPr sz="2000" spc="-75" dirty="0">
                <a:solidFill>
                  <a:srgbClr val="FFFFFF"/>
                </a:solidFill>
                <a:latin typeface="Verdana"/>
                <a:cs typeface="Verdana"/>
              </a:rPr>
              <a:t> </a:t>
            </a:r>
            <a:r>
              <a:rPr sz="2000" spc="-120" dirty="0">
                <a:solidFill>
                  <a:srgbClr val="FFFFFF"/>
                </a:solidFill>
                <a:latin typeface="Verdana"/>
                <a:cs typeface="Verdana"/>
              </a:rPr>
              <a:t>từ</a:t>
            </a:r>
            <a:r>
              <a:rPr sz="2000" spc="-45" dirty="0">
                <a:solidFill>
                  <a:srgbClr val="FFFFFF"/>
                </a:solidFill>
                <a:latin typeface="Verdana"/>
                <a:cs typeface="Verdana"/>
              </a:rPr>
              <a:t> </a:t>
            </a:r>
            <a:r>
              <a:rPr sz="2000" spc="-130" dirty="0">
                <a:solidFill>
                  <a:srgbClr val="FFFFFF"/>
                </a:solidFill>
                <a:latin typeface="Verdana"/>
                <a:cs typeface="Verdana"/>
              </a:rPr>
              <a:t>bồi</a:t>
            </a:r>
            <a:r>
              <a:rPr sz="2000" spc="-70" dirty="0">
                <a:solidFill>
                  <a:srgbClr val="FFFFFF"/>
                </a:solidFill>
                <a:latin typeface="Verdana"/>
                <a:cs typeface="Verdana"/>
              </a:rPr>
              <a:t> </a:t>
            </a:r>
            <a:r>
              <a:rPr sz="2000" spc="-95" dirty="0">
                <a:solidFill>
                  <a:srgbClr val="FFFFFF"/>
                </a:solidFill>
                <a:latin typeface="Verdana"/>
                <a:cs typeface="Verdana"/>
              </a:rPr>
              <a:t>thường</a:t>
            </a:r>
            <a:endParaRPr sz="2000">
              <a:latin typeface="Verdana"/>
              <a:cs typeface="Verdan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858756" y="0"/>
            <a:ext cx="2333625" cy="6858000"/>
            <a:chOff x="9858756" y="0"/>
            <a:chExt cx="2333625" cy="6858000"/>
          </a:xfrm>
        </p:grpSpPr>
        <p:sp>
          <p:nvSpPr>
            <p:cNvPr id="3" name="object 3"/>
            <p:cNvSpPr/>
            <p:nvPr/>
          </p:nvSpPr>
          <p:spPr>
            <a:xfrm>
              <a:off x="9865106" y="0"/>
              <a:ext cx="2327275" cy="1456055"/>
            </a:xfrm>
            <a:custGeom>
              <a:avLst/>
              <a:gdLst/>
              <a:ahLst/>
              <a:cxnLst/>
              <a:rect l="l" t="t" r="r" b="b"/>
              <a:pathLst>
                <a:path w="2327275" h="1456055">
                  <a:moveTo>
                    <a:pt x="0" y="1455801"/>
                  </a:moveTo>
                  <a:lnTo>
                    <a:pt x="2326894" y="1455801"/>
                  </a:lnTo>
                  <a:lnTo>
                    <a:pt x="2326894" y="0"/>
                  </a:lnTo>
                  <a:lnTo>
                    <a:pt x="0" y="0"/>
                  </a:lnTo>
                  <a:lnTo>
                    <a:pt x="0" y="1455801"/>
                  </a:lnTo>
                  <a:close/>
                </a:path>
              </a:pathLst>
            </a:custGeom>
            <a:solidFill>
              <a:srgbClr val="99D1FF"/>
            </a:solidFill>
          </p:spPr>
          <p:txBody>
            <a:bodyPr wrap="square" lIns="0" tIns="0" rIns="0" bIns="0" rtlCol="0"/>
            <a:lstStyle/>
            <a:p>
              <a:endParaRPr/>
            </a:p>
          </p:txBody>
        </p:sp>
        <p:sp>
          <p:nvSpPr>
            <p:cNvPr id="4" name="object 4"/>
            <p:cNvSpPr/>
            <p:nvPr/>
          </p:nvSpPr>
          <p:spPr>
            <a:xfrm>
              <a:off x="9865106" y="1493900"/>
              <a:ext cx="2327275" cy="5364480"/>
            </a:xfrm>
            <a:custGeom>
              <a:avLst/>
              <a:gdLst/>
              <a:ahLst/>
              <a:cxnLst/>
              <a:rect l="l" t="t" r="r" b="b"/>
              <a:pathLst>
                <a:path w="2327275" h="5364480">
                  <a:moveTo>
                    <a:pt x="0" y="5364098"/>
                  </a:moveTo>
                  <a:lnTo>
                    <a:pt x="2326894" y="5364098"/>
                  </a:lnTo>
                  <a:lnTo>
                    <a:pt x="2326894" y="0"/>
                  </a:lnTo>
                  <a:lnTo>
                    <a:pt x="0" y="0"/>
                  </a:lnTo>
                  <a:lnTo>
                    <a:pt x="0" y="5364098"/>
                  </a:lnTo>
                  <a:close/>
                </a:path>
              </a:pathLst>
            </a:custGeom>
            <a:solidFill>
              <a:srgbClr val="CADFF3"/>
            </a:solidFill>
          </p:spPr>
          <p:txBody>
            <a:bodyPr wrap="square" lIns="0" tIns="0" rIns="0" bIns="0" rtlCol="0"/>
            <a:lstStyle/>
            <a:p>
              <a:endParaRPr/>
            </a:p>
          </p:txBody>
        </p:sp>
        <p:sp>
          <p:nvSpPr>
            <p:cNvPr id="5" name="object 5"/>
            <p:cNvSpPr/>
            <p:nvPr/>
          </p:nvSpPr>
          <p:spPr>
            <a:xfrm>
              <a:off x="9858756" y="0"/>
              <a:ext cx="2333625" cy="6858000"/>
            </a:xfrm>
            <a:custGeom>
              <a:avLst/>
              <a:gdLst/>
              <a:ahLst/>
              <a:cxnLst/>
              <a:rect l="l" t="t" r="r" b="b"/>
              <a:pathLst>
                <a:path w="2333625" h="6858000">
                  <a:moveTo>
                    <a:pt x="2333231" y="0"/>
                  </a:moveTo>
                  <a:lnTo>
                    <a:pt x="2326894" y="0"/>
                  </a:lnTo>
                  <a:lnTo>
                    <a:pt x="2326894" y="6350"/>
                  </a:lnTo>
                  <a:lnTo>
                    <a:pt x="2326894" y="6851650"/>
                  </a:lnTo>
                  <a:lnTo>
                    <a:pt x="12700" y="6851650"/>
                  </a:lnTo>
                  <a:lnTo>
                    <a:pt x="12700" y="6350"/>
                  </a:lnTo>
                  <a:lnTo>
                    <a:pt x="2326894" y="6350"/>
                  </a:lnTo>
                  <a:lnTo>
                    <a:pt x="2326894" y="0"/>
                  </a:lnTo>
                  <a:lnTo>
                    <a:pt x="12700" y="0"/>
                  </a:lnTo>
                  <a:lnTo>
                    <a:pt x="0" y="0"/>
                  </a:lnTo>
                  <a:lnTo>
                    <a:pt x="0" y="6350"/>
                  </a:lnTo>
                  <a:lnTo>
                    <a:pt x="0" y="6851650"/>
                  </a:lnTo>
                  <a:lnTo>
                    <a:pt x="0" y="6858000"/>
                  </a:lnTo>
                  <a:lnTo>
                    <a:pt x="12700" y="6858000"/>
                  </a:lnTo>
                  <a:lnTo>
                    <a:pt x="2326894" y="6858000"/>
                  </a:lnTo>
                  <a:lnTo>
                    <a:pt x="2333231" y="6858000"/>
                  </a:lnTo>
                  <a:lnTo>
                    <a:pt x="2333231" y="6851650"/>
                  </a:lnTo>
                  <a:lnTo>
                    <a:pt x="2333231" y="6350"/>
                  </a:lnTo>
                  <a:lnTo>
                    <a:pt x="2333231" y="0"/>
                  </a:lnTo>
                  <a:close/>
                </a:path>
              </a:pathLst>
            </a:custGeom>
            <a:solidFill>
              <a:srgbClr val="FFFFFF"/>
            </a:solidFill>
          </p:spPr>
          <p:txBody>
            <a:bodyPr wrap="square" lIns="0" tIns="0" rIns="0" bIns="0" rtlCol="0"/>
            <a:lstStyle/>
            <a:p>
              <a:endParaRPr/>
            </a:p>
          </p:txBody>
        </p:sp>
      </p:grpSp>
      <p:sp>
        <p:nvSpPr>
          <p:cNvPr id="6" name="object 6"/>
          <p:cNvSpPr txBox="1"/>
          <p:nvPr/>
        </p:nvSpPr>
        <p:spPr>
          <a:xfrm>
            <a:off x="9945116" y="3086226"/>
            <a:ext cx="2148205" cy="2159635"/>
          </a:xfrm>
          <a:prstGeom prst="rect">
            <a:avLst/>
          </a:prstGeom>
        </p:spPr>
        <p:txBody>
          <a:bodyPr vert="horz" wrap="square" lIns="0" tIns="13335" rIns="0" bIns="0" rtlCol="0">
            <a:spAutoFit/>
          </a:bodyPr>
          <a:lstStyle/>
          <a:p>
            <a:pPr marL="728980">
              <a:lnSpc>
                <a:spcPts val="2400"/>
              </a:lnSpc>
              <a:spcBef>
                <a:spcPts val="105"/>
              </a:spcBef>
            </a:pPr>
            <a:r>
              <a:rPr sz="2000" b="1" spc="-114" dirty="0">
                <a:solidFill>
                  <a:srgbClr val="ED3C8A"/>
                </a:solidFill>
                <a:latin typeface="Verdana"/>
                <a:cs typeface="Verdana"/>
              </a:rPr>
              <a:t>Lưu</a:t>
            </a:r>
            <a:r>
              <a:rPr sz="2000" b="1" spc="-105" dirty="0">
                <a:solidFill>
                  <a:srgbClr val="ED3C8A"/>
                </a:solidFill>
                <a:latin typeface="Verdana"/>
                <a:cs typeface="Verdana"/>
              </a:rPr>
              <a:t> </a:t>
            </a:r>
            <a:r>
              <a:rPr sz="2000" b="1" spc="-50" dirty="0">
                <a:solidFill>
                  <a:srgbClr val="ED3C8A"/>
                </a:solidFill>
                <a:latin typeface="Verdana"/>
                <a:cs typeface="Verdana"/>
              </a:rPr>
              <a:t>ý</a:t>
            </a:r>
            <a:endParaRPr sz="2000">
              <a:latin typeface="Verdana"/>
              <a:cs typeface="Verdana"/>
            </a:endParaRPr>
          </a:p>
          <a:p>
            <a:pPr marL="299085" marR="272415" indent="-287020">
              <a:lnSpc>
                <a:spcPts val="1440"/>
              </a:lnSpc>
              <a:spcBef>
                <a:spcPts val="45"/>
              </a:spcBef>
              <a:buFont typeface="Arial"/>
              <a:buChar char="•"/>
              <a:tabLst>
                <a:tab pos="299085" algn="l"/>
              </a:tabLst>
            </a:pPr>
            <a:r>
              <a:rPr sz="1200" spc="-95" dirty="0">
                <a:solidFill>
                  <a:srgbClr val="003864"/>
                </a:solidFill>
                <a:latin typeface="Verdana"/>
                <a:cs typeface="Verdana"/>
              </a:rPr>
              <a:t>Hóa</a:t>
            </a:r>
            <a:r>
              <a:rPr sz="1200" spc="-35" dirty="0">
                <a:solidFill>
                  <a:srgbClr val="003864"/>
                </a:solidFill>
                <a:latin typeface="Verdana"/>
                <a:cs typeface="Verdana"/>
              </a:rPr>
              <a:t> </a:t>
            </a:r>
            <a:r>
              <a:rPr sz="1200" spc="-80" dirty="0">
                <a:solidFill>
                  <a:srgbClr val="003864"/>
                </a:solidFill>
                <a:latin typeface="Verdana"/>
                <a:cs typeface="Verdana"/>
              </a:rPr>
              <a:t>đơn</a:t>
            </a:r>
            <a:r>
              <a:rPr sz="1200" spc="-10" dirty="0">
                <a:solidFill>
                  <a:srgbClr val="003864"/>
                </a:solidFill>
                <a:latin typeface="Verdana"/>
                <a:cs typeface="Verdana"/>
              </a:rPr>
              <a:t> </a:t>
            </a:r>
            <a:r>
              <a:rPr sz="1200" spc="-95" dirty="0">
                <a:solidFill>
                  <a:srgbClr val="003864"/>
                </a:solidFill>
                <a:latin typeface="Verdana"/>
                <a:cs typeface="Verdana"/>
              </a:rPr>
              <a:t>trong</a:t>
            </a:r>
            <a:r>
              <a:rPr sz="1200" spc="-15" dirty="0">
                <a:solidFill>
                  <a:srgbClr val="003864"/>
                </a:solidFill>
                <a:latin typeface="Verdana"/>
                <a:cs typeface="Verdana"/>
              </a:rPr>
              <a:t> </a:t>
            </a:r>
            <a:r>
              <a:rPr sz="1200" spc="-105" dirty="0">
                <a:solidFill>
                  <a:srgbClr val="003864"/>
                </a:solidFill>
                <a:latin typeface="Verdana"/>
                <a:cs typeface="Verdana"/>
              </a:rPr>
              <a:t>vòng</a:t>
            </a:r>
            <a:r>
              <a:rPr sz="1200" spc="-15" dirty="0">
                <a:solidFill>
                  <a:srgbClr val="003864"/>
                </a:solidFill>
                <a:latin typeface="Verdana"/>
                <a:cs typeface="Verdana"/>
              </a:rPr>
              <a:t> </a:t>
            </a:r>
            <a:r>
              <a:rPr sz="1200" spc="-95" dirty="0">
                <a:solidFill>
                  <a:srgbClr val="003864"/>
                </a:solidFill>
                <a:latin typeface="Verdana"/>
                <a:cs typeface="Verdana"/>
              </a:rPr>
              <a:t>30 </a:t>
            </a:r>
            <a:r>
              <a:rPr sz="1200" spc="-20" dirty="0">
                <a:solidFill>
                  <a:srgbClr val="003864"/>
                </a:solidFill>
                <a:latin typeface="Verdana"/>
                <a:cs typeface="Verdana"/>
              </a:rPr>
              <a:t>ngày</a:t>
            </a:r>
            <a:endParaRPr sz="1200">
              <a:latin typeface="Verdana"/>
              <a:cs typeface="Verdana"/>
            </a:endParaRPr>
          </a:p>
          <a:p>
            <a:pPr marL="299085" marR="363220" indent="-287020">
              <a:lnSpc>
                <a:spcPts val="1440"/>
              </a:lnSpc>
              <a:buFont typeface="Arial"/>
              <a:buChar char="•"/>
              <a:tabLst>
                <a:tab pos="299085" algn="l"/>
              </a:tabLst>
            </a:pPr>
            <a:r>
              <a:rPr sz="1200" spc="-80" dirty="0">
                <a:solidFill>
                  <a:srgbClr val="003864"/>
                </a:solidFill>
                <a:latin typeface="Verdana"/>
                <a:cs typeface="Verdana"/>
              </a:rPr>
              <a:t>Người</a:t>
            </a:r>
            <a:r>
              <a:rPr sz="1200" spc="-25" dirty="0">
                <a:solidFill>
                  <a:srgbClr val="003864"/>
                </a:solidFill>
                <a:latin typeface="Verdana"/>
                <a:cs typeface="Verdana"/>
              </a:rPr>
              <a:t> </a:t>
            </a:r>
            <a:r>
              <a:rPr sz="1200" spc="-120" dirty="0">
                <a:solidFill>
                  <a:srgbClr val="003864"/>
                </a:solidFill>
                <a:latin typeface="Verdana"/>
                <a:cs typeface="Verdana"/>
              </a:rPr>
              <a:t>mua</a:t>
            </a:r>
            <a:r>
              <a:rPr sz="1200" spc="-15" dirty="0">
                <a:solidFill>
                  <a:srgbClr val="003864"/>
                </a:solidFill>
                <a:latin typeface="Verdana"/>
                <a:cs typeface="Verdana"/>
              </a:rPr>
              <a:t> </a:t>
            </a:r>
            <a:r>
              <a:rPr sz="1200" spc="-110" dirty="0">
                <a:solidFill>
                  <a:srgbClr val="003864"/>
                </a:solidFill>
                <a:latin typeface="Verdana"/>
                <a:cs typeface="Verdana"/>
              </a:rPr>
              <a:t>hàng:</a:t>
            </a:r>
            <a:r>
              <a:rPr sz="1200" spc="-15" dirty="0">
                <a:solidFill>
                  <a:srgbClr val="003864"/>
                </a:solidFill>
                <a:latin typeface="Verdana"/>
                <a:cs typeface="Verdana"/>
              </a:rPr>
              <a:t> </a:t>
            </a:r>
            <a:r>
              <a:rPr sz="1200" spc="-80" dirty="0">
                <a:solidFill>
                  <a:srgbClr val="003864"/>
                </a:solidFill>
                <a:latin typeface="Verdana"/>
                <a:cs typeface="Verdana"/>
              </a:rPr>
              <a:t>Tên </a:t>
            </a:r>
            <a:r>
              <a:rPr sz="1200" spc="-20" dirty="0">
                <a:solidFill>
                  <a:srgbClr val="003864"/>
                </a:solidFill>
                <a:latin typeface="Verdana"/>
                <a:cs typeface="Verdana"/>
              </a:rPr>
              <a:t>NĐBH</a:t>
            </a:r>
            <a:endParaRPr sz="1200">
              <a:latin typeface="Verdana"/>
              <a:cs typeface="Verdana"/>
            </a:endParaRPr>
          </a:p>
          <a:p>
            <a:pPr marL="299085" indent="-286385">
              <a:lnSpc>
                <a:spcPts val="1390"/>
              </a:lnSpc>
              <a:buFont typeface="Arial"/>
              <a:buChar char="•"/>
              <a:tabLst>
                <a:tab pos="299085" algn="l"/>
              </a:tabLst>
            </a:pPr>
            <a:r>
              <a:rPr sz="1200" spc="-85" dirty="0">
                <a:solidFill>
                  <a:srgbClr val="003864"/>
                </a:solidFill>
                <a:latin typeface="Verdana"/>
                <a:cs typeface="Verdana"/>
              </a:rPr>
              <a:t>Địa</a:t>
            </a:r>
            <a:r>
              <a:rPr sz="1200" spc="-35" dirty="0">
                <a:solidFill>
                  <a:srgbClr val="003864"/>
                </a:solidFill>
                <a:latin typeface="Verdana"/>
                <a:cs typeface="Verdana"/>
              </a:rPr>
              <a:t> </a:t>
            </a:r>
            <a:r>
              <a:rPr sz="1200" spc="-95" dirty="0">
                <a:solidFill>
                  <a:srgbClr val="003864"/>
                </a:solidFill>
                <a:latin typeface="Verdana"/>
                <a:cs typeface="Verdana"/>
              </a:rPr>
              <a:t>chỉ:</a:t>
            </a:r>
            <a:r>
              <a:rPr sz="1200" spc="-20" dirty="0">
                <a:solidFill>
                  <a:srgbClr val="003864"/>
                </a:solidFill>
                <a:latin typeface="Verdana"/>
                <a:cs typeface="Verdana"/>
              </a:rPr>
              <a:t> </a:t>
            </a:r>
            <a:r>
              <a:rPr sz="1200" spc="-100" dirty="0">
                <a:solidFill>
                  <a:srgbClr val="003864"/>
                </a:solidFill>
                <a:latin typeface="Verdana"/>
                <a:cs typeface="Verdana"/>
              </a:rPr>
              <a:t>của</a:t>
            </a:r>
            <a:r>
              <a:rPr sz="1200" spc="-30" dirty="0">
                <a:solidFill>
                  <a:srgbClr val="003864"/>
                </a:solidFill>
                <a:latin typeface="Verdana"/>
                <a:cs typeface="Verdana"/>
              </a:rPr>
              <a:t> </a:t>
            </a:r>
            <a:r>
              <a:rPr sz="1200" spc="-20" dirty="0">
                <a:solidFill>
                  <a:srgbClr val="003864"/>
                </a:solidFill>
                <a:latin typeface="Verdana"/>
                <a:cs typeface="Verdana"/>
              </a:rPr>
              <a:t>NĐBH</a:t>
            </a:r>
            <a:endParaRPr sz="1200">
              <a:latin typeface="Verdana"/>
              <a:cs typeface="Verdana"/>
            </a:endParaRPr>
          </a:p>
          <a:p>
            <a:pPr marL="299085" marR="5080" indent="-287020">
              <a:lnSpc>
                <a:spcPct val="100000"/>
              </a:lnSpc>
              <a:buFont typeface="Arial"/>
              <a:buChar char="•"/>
              <a:tabLst>
                <a:tab pos="299085" algn="l"/>
              </a:tabLst>
            </a:pPr>
            <a:r>
              <a:rPr sz="1200" spc="-105" dirty="0">
                <a:solidFill>
                  <a:srgbClr val="003864"/>
                </a:solidFill>
                <a:latin typeface="Verdana"/>
                <a:cs typeface="Verdana"/>
              </a:rPr>
              <a:t>Chữ</a:t>
            </a:r>
            <a:r>
              <a:rPr sz="1200" spc="-30" dirty="0">
                <a:solidFill>
                  <a:srgbClr val="003864"/>
                </a:solidFill>
                <a:latin typeface="Verdana"/>
                <a:cs typeface="Verdana"/>
              </a:rPr>
              <a:t> </a:t>
            </a:r>
            <a:r>
              <a:rPr sz="1200" spc="-130" dirty="0">
                <a:solidFill>
                  <a:srgbClr val="003864"/>
                </a:solidFill>
                <a:latin typeface="Verdana"/>
                <a:cs typeface="Verdana"/>
              </a:rPr>
              <a:t>ký:</a:t>
            </a:r>
            <a:r>
              <a:rPr sz="1200" spc="-25" dirty="0">
                <a:solidFill>
                  <a:srgbClr val="003864"/>
                </a:solidFill>
                <a:latin typeface="Verdana"/>
                <a:cs typeface="Verdana"/>
              </a:rPr>
              <a:t> </a:t>
            </a:r>
            <a:r>
              <a:rPr sz="1200" spc="-100" dirty="0">
                <a:solidFill>
                  <a:srgbClr val="003864"/>
                </a:solidFill>
                <a:latin typeface="Verdana"/>
                <a:cs typeface="Verdana"/>
              </a:rPr>
              <a:t>của</a:t>
            </a:r>
            <a:r>
              <a:rPr sz="1200" spc="-35" dirty="0">
                <a:solidFill>
                  <a:srgbClr val="003864"/>
                </a:solidFill>
                <a:latin typeface="Verdana"/>
                <a:cs typeface="Verdana"/>
              </a:rPr>
              <a:t> </a:t>
            </a:r>
            <a:r>
              <a:rPr sz="1200" spc="-110" dirty="0">
                <a:solidFill>
                  <a:srgbClr val="003864"/>
                </a:solidFill>
                <a:latin typeface="Verdana"/>
                <a:cs typeface="Verdana"/>
              </a:rPr>
              <a:t>NĐBH</a:t>
            </a:r>
            <a:r>
              <a:rPr sz="1200" spc="-30" dirty="0">
                <a:solidFill>
                  <a:srgbClr val="003864"/>
                </a:solidFill>
                <a:latin typeface="Verdana"/>
                <a:cs typeface="Verdana"/>
              </a:rPr>
              <a:t> </a:t>
            </a:r>
            <a:r>
              <a:rPr sz="1200" spc="-70" dirty="0">
                <a:solidFill>
                  <a:srgbClr val="003864"/>
                </a:solidFill>
                <a:latin typeface="Verdana"/>
                <a:cs typeface="Verdana"/>
              </a:rPr>
              <a:t>&amp;</a:t>
            </a:r>
            <a:r>
              <a:rPr sz="1200" spc="-25" dirty="0">
                <a:solidFill>
                  <a:srgbClr val="003864"/>
                </a:solidFill>
                <a:latin typeface="Verdana"/>
                <a:cs typeface="Verdana"/>
              </a:rPr>
              <a:t> </a:t>
            </a:r>
            <a:r>
              <a:rPr sz="1200" spc="-65" dirty="0">
                <a:solidFill>
                  <a:srgbClr val="003864"/>
                </a:solidFill>
                <a:latin typeface="Verdana"/>
                <a:cs typeface="Verdana"/>
              </a:rPr>
              <a:t>người </a:t>
            </a:r>
            <a:r>
              <a:rPr sz="1200" spc="-25" dirty="0">
                <a:solidFill>
                  <a:srgbClr val="003864"/>
                </a:solidFill>
                <a:latin typeface="Verdana"/>
                <a:cs typeface="Verdana"/>
              </a:rPr>
              <a:t>bán</a:t>
            </a:r>
            <a:endParaRPr sz="1200">
              <a:latin typeface="Verdana"/>
              <a:cs typeface="Verdana"/>
            </a:endParaRPr>
          </a:p>
          <a:p>
            <a:pPr marL="299085" indent="-286385">
              <a:lnSpc>
                <a:spcPct val="100000"/>
              </a:lnSpc>
              <a:buFont typeface="Arial"/>
              <a:buChar char="•"/>
              <a:tabLst>
                <a:tab pos="299085" algn="l"/>
              </a:tabLst>
            </a:pPr>
            <a:r>
              <a:rPr sz="1200" spc="-105" dirty="0">
                <a:solidFill>
                  <a:srgbClr val="003864"/>
                </a:solidFill>
                <a:latin typeface="Verdana"/>
                <a:cs typeface="Verdana"/>
              </a:rPr>
              <a:t>Dấu/mộc</a:t>
            </a:r>
            <a:r>
              <a:rPr sz="1200" spc="-30" dirty="0">
                <a:solidFill>
                  <a:srgbClr val="003864"/>
                </a:solidFill>
                <a:latin typeface="Verdana"/>
                <a:cs typeface="Verdana"/>
              </a:rPr>
              <a:t> </a:t>
            </a:r>
            <a:r>
              <a:rPr sz="1200" spc="-100" dirty="0">
                <a:solidFill>
                  <a:srgbClr val="003864"/>
                </a:solidFill>
                <a:latin typeface="Verdana"/>
                <a:cs typeface="Verdana"/>
              </a:rPr>
              <a:t>của</a:t>
            </a:r>
            <a:r>
              <a:rPr sz="1200" spc="-30" dirty="0">
                <a:solidFill>
                  <a:srgbClr val="003864"/>
                </a:solidFill>
                <a:latin typeface="Verdana"/>
                <a:cs typeface="Verdana"/>
              </a:rPr>
              <a:t> </a:t>
            </a:r>
            <a:r>
              <a:rPr sz="1200" spc="-20" dirty="0">
                <a:solidFill>
                  <a:srgbClr val="003864"/>
                </a:solidFill>
                <a:latin typeface="Verdana"/>
                <a:cs typeface="Verdana"/>
              </a:rPr>
              <a:t>CSYT</a:t>
            </a:r>
            <a:endParaRPr sz="1200">
              <a:latin typeface="Verdana"/>
              <a:cs typeface="Verdana"/>
            </a:endParaRPr>
          </a:p>
          <a:p>
            <a:pPr marL="299085" marR="21590" indent="-287020">
              <a:lnSpc>
                <a:spcPct val="100000"/>
              </a:lnSpc>
              <a:buFont typeface="Arial"/>
              <a:buChar char="•"/>
              <a:tabLst>
                <a:tab pos="299085" algn="l"/>
              </a:tabLst>
            </a:pPr>
            <a:r>
              <a:rPr sz="1200" spc="-100" dirty="0">
                <a:solidFill>
                  <a:srgbClr val="003864"/>
                </a:solidFill>
                <a:latin typeface="Verdana"/>
                <a:cs typeface="Verdana"/>
              </a:rPr>
              <a:t>Để</a:t>
            </a:r>
            <a:r>
              <a:rPr sz="1200" spc="-30" dirty="0">
                <a:solidFill>
                  <a:srgbClr val="003864"/>
                </a:solidFill>
                <a:latin typeface="Verdana"/>
                <a:cs typeface="Verdana"/>
              </a:rPr>
              <a:t> </a:t>
            </a:r>
            <a:r>
              <a:rPr sz="1200" spc="-95" dirty="0">
                <a:solidFill>
                  <a:srgbClr val="003864"/>
                </a:solidFill>
                <a:latin typeface="Verdana"/>
                <a:cs typeface="Verdana"/>
              </a:rPr>
              <a:t>trống</a:t>
            </a:r>
            <a:r>
              <a:rPr sz="1200" spc="-10" dirty="0">
                <a:solidFill>
                  <a:srgbClr val="003864"/>
                </a:solidFill>
                <a:latin typeface="Verdana"/>
                <a:cs typeface="Verdana"/>
              </a:rPr>
              <a:t> </a:t>
            </a:r>
            <a:r>
              <a:rPr sz="1200" spc="-95" dirty="0">
                <a:solidFill>
                  <a:srgbClr val="003864"/>
                </a:solidFill>
                <a:latin typeface="Verdana"/>
                <a:cs typeface="Verdana"/>
              </a:rPr>
              <a:t>thông</a:t>
            </a:r>
            <a:r>
              <a:rPr sz="1200" spc="-20" dirty="0">
                <a:solidFill>
                  <a:srgbClr val="003864"/>
                </a:solidFill>
                <a:latin typeface="Verdana"/>
                <a:cs typeface="Verdana"/>
              </a:rPr>
              <a:t> </a:t>
            </a:r>
            <a:r>
              <a:rPr sz="1200" spc="-80" dirty="0">
                <a:solidFill>
                  <a:srgbClr val="003864"/>
                </a:solidFill>
                <a:latin typeface="Verdana"/>
                <a:cs typeface="Verdana"/>
              </a:rPr>
              <a:t>tin</a:t>
            </a:r>
            <a:r>
              <a:rPr sz="1200" spc="-10" dirty="0">
                <a:solidFill>
                  <a:srgbClr val="003864"/>
                </a:solidFill>
                <a:latin typeface="Verdana"/>
                <a:cs typeface="Verdana"/>
              </a:rPr>
              <a:t> </a:t>
            </a:r>
            <a:r>
              <a:rPr sz="1200" spc="-95" dirty="0">
                <a:solidFill>
                  <a:srgbClr val="003864"/>
                </a:solidFill>
                <a:latin typeface="Verdana"/>
                <a:cs typeface="Verdana"/>
              </a:rPr>
              <a:t>tên</a:t>
            </a:r>
            <a:r>
              <a:rPr sz="1200" spc="-15" dirty="0">
                <a:solidFill>
                  <a:srgbClr val="003864"/>
                </a:solidFill>
                <a:latin typeface="Verdana"/>
                <a:cs typeface="Verdana"/>
              </a:rPr>
              <a:t> </a:t>
            </a:r>
            <a:r>
              <a:rPr sz="1200" spc="-60" dirty="0">
                <a:solidFill>
                  <a:srgbClr val="003864"/>
                </a:solidFill>
                <a:latin typeface="Verdana"/>
                <a:cs typeface="Verdana"/>
              </a:rPr>
              <a:t>đơn </a:t>
            </a:r>
            <a:r>
              <a:rPr sz="1200" spc="-85" dirty="0">
                <a:solidFill>
                  <a:srgbClr val="003864"/>
                </a:solidFill>
                <a:latin typeface="Verdana"/>
                <a:cs typeface="Verdana"/>
              </a:rPr>
              <a:t>vị</a:t>
            </a:r>
            <a:r>
              <a:rPr sz="1200" spc="-45" dirty="0">
                <a:solidFill>
                  <a:srgbClr val="003864"/>
                </a:solidFill>
                <a:latin typeface="Verdana"/>
                <a:cs typeface="Verdana"/>
              </a:rPr>
              <a:t> </a:t>
            </a:r>
            <a:r>
              <a:rPr sz="1200" spc="-70" dirty="0">
                <a:solidFill>
                  <a:srgbClr val="003864"/>
                </a:solidFill>
                <a:latin typeface="Verdana"/>
                <a:cs typeface="Verdana"/>
              </a:rPr>
              <a:t>&amp;</a:t>
            </a:r>
            <a:r>
              <a:rPr sz="1200" spc="-35" dirty="0">
                <a:solidFill>
                  <a:srgbClr val="003864"/>
                </a:solidFill>
                <a:latin typeface="Verdana"/>
                <a:cs typeface="Verdana"/>
              </a:rPr>
              <a:t> </a:t>
            </a:r>
            <a:r>
              <a:rPr sz="1200" spc="-140" dirty="0">
                <a:solidFill>
                  <a:srgbClr val="003864"/>
                </a:solidFill>
                <a:latin typeface="Verdana"/>
                <a:cs typeface="Verdana"/>
              </a:rPr>
              <a:t>mã</a:t>
            </a:r>
            <a:r>
              <a:rPr sz="1200" spc="-35" dirty="0">
                <a:solidFill>
                  <a:srgbClr val="003864"/>
                </a:solidFill>
                <a:latin typeface="Verdana"/>
                <a:cs typeface="Verdana"/>
              </a:rPr>
              <a:t> </a:t>
            </a:r>
            <a:r>
              <a:rPr sz="1200" spc="-95" dirty="0">
                <a:solidFill>
                  <a:srgbClr val="003864"/>
                </a:solidFill>
                <a:latin typeface="Verdana"/>
                <a:cs typeface="Verdana"/>
              </a:rPr>
              <a:t>số</a:t>
            </a:r>
            <a:r>
              <a:rPr sz="1200" spc="-50" dirty="0">
                <a:solidFill>
                  <a:srgbClr val="003864"/>
                </a:solidFill>
                <a:latin typeface="Verdana"/>
                <a:cs typeface="Verdana"/>
              </a:rPr>
              <a:t> </a:t>
            </a:r>
            <a:r>
              <a:rPr sz="1200" spc="-20" dirty="0">
                <a:solidFill>
                  <a:srgbClr val="003864"/>
                </a:solidFill>
                <a:latin typeface="Verdana"/>
                <a:cs typeface="Verdana"/>
              </a:rPr>
              <a:t>thuế</a:t>
            </a:r>
            <a:endParaRPr sz="1200">
              <a:latin typeface="Verdana"/>
              <a:cs typeface="Verdana"/>
            </a:endParaRPr>
          </a:p>
        </p:txBody>
      </p:sp>
      <p:pic>
        <p:nvPicPr>
          <p:cNvPr id="7" name="object 7"/>
          <p:cNvPicPr/>
          <p:nvPr/>
        </p:nvPicPr>
        <p:blipFill>
          <a:blip r:embed="rId2" cstate="print"/>
          <a:stretch>
            <a:fillRect/>
          </a:stretch>
        </p:blipFill>
        <p:spPr>
          <a:xfrm>
            <a:off x="10518647" y="246888"/>
            <a:ext cx="1019555" cy="1019555"/>
          </a:xfrm>
          <a:prstGeom prst="rect">
            <a:avLst/>
          </a:prstGeom>
        </p:spPr>
      </p:pic>
      <p:sp>
        <p:nvSpPr>
          <p:cNvPr id="8" name="object 8"/>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35" dirty="0"/>
              <a:t>Quy</a:t>
            </a:r>
            <a:r>
              <a:rPr spc="-120" dirty="0"/>
              <a:t> </a:t>
            </a:r>
            <a:r>
              <a:rPr spc="-180" dirty="0"/>
              <a:t>trình</a:t>
            </a:r>
            <a:r>
              <a:rPr spc="-95" dirty="0"/>
              <a:t> </a:t>
            </a:r>
            <a:r>
              <a:rPr spc="-180" dirty="0"/>
              <a:t>bồi</a:t>
            </a:r>
            <a:r>
              <a:rPr spc="-100" dirty="0"/>
              <a:t> </a:t>
            </a:r>
            <a:r>
              <a:rPr spc="-150" dirty="0"/>
              <a:t>thường</a:t>
            </a:r>
          </a:p>
        </p:txBody>
      </p:sp>
      <p:sp>
        <p:nvSpPr>
          <p:cNvPr id="9" name="object 9"/>
          <p:cNvSpPr txBox="1"/>
          <p:nvPr/>
        </p:nvSpPr>
        <p:spPr>
          <a:xfrm>
            <a:off x="530453" y="911733"/>
            <a:ext cx="2526030" cy="391160"/>
          </a:xfrm>
          <a:prstGeom prst="rect">
            <a:avLst/>
          </a:prstGeom>
        </p:spPr>
        <p:txBody>
          <a:bodyPr vert="horz" wrap="square" lIns="0" tIns="12700" rIns="0" bIns="0" rtlCol="0">
            <a:spAutoFit/>
          </a:bodyPr>
          <a:lstStyle/>
          <a:p>
            <a:pPr marL="12700">
              <a:lnSpc>
                <a:spcPct val="100000"/>
              </a:lnSpc>
              <a:spcBef>
                <a:spcPts val="100"/>
              </a:spcBef>
            </a:pPr>
            <a:r>
              <a:rPr sz="2400" spc="-195" dirty="0">
                <a:solidFill>
                  <a:srgbClr val="ED3C8A"/>
                </a:solidFill>
                <a:latin typeface="Verdana"/>
                <a:cs typeface="Verdana"/>
              </a:rPr>
              <a:t>Chứng</a:t>
            </a:r>
            <a:r>
              <a:rPr sz="2400" spc="-100" dirty="0">
                <a:solidFill>
                  <a:srgbClr val="ED3C8A"/>
                </a:solidFill>
                <a:latin typeface="Verdana"/>
                <a:cs typeface="Verdana"/>
              </a:rPr>
              <a:t> </a:t>
            </a:r>
            <a:r>
              <a:rPr sz="2400" spc="-155" dirty="0">
                <a:solidFill>
                  <a:srgbClr val="ED3C8A"/>
                </a:solidFill>
                <a:latin typeface="Verdana"/>
                <a:cs typeface="Verdana"/>
              </a:rPr>
              <a:t>từ</a:t>
            </a:r>
            <a:r>
              <a:rPr sz="2400" spc="-90" dirty="0">
                <a:solidFill>
                  <a:srgbClr val="ED3C8A"/>
                </a:solidFill>
                <a:latin typeface="Verdana"/>
                <a:cs typeface="Verdana"/>
              </a:rPr>
              <a:t> </a:t>
            </a:r>
            <a:r>
              <a:rPr sz="2400" spc="-155" dirty="0">
                <a:solidFill>
                  <a:srgbClr val="ED3C8A"/>
                </a:solidFill>
                <a:latin typeface="Verdana"/>
                <a:cs typeface="Verdana"/>
              </a:rPr>
              <a:t>tài</a:t>
            </a:r>
            <a:r>
              <a:rPr sz="2400" spc="-65" dirty="0">
                <a:solidFill>
                  <a:srgbClr val="ED3C8A"/>
                </a:solidFill>
                <a:latin typeface="Verdana"/>
                <a:cs typeface="Verdana"/>
              </a:rPr>
              <a:t> </a:t>
            </a:r>
            <a:r>
              <a:rPr sz="2400" spc="-145" dirty="0">
                <a:solidFill>
                  <a:srgbClr val="ED3C8A"/>
                </a:solidFill>
                <a:latin typeface="Verdana"/>
                <a:cs typeface="Verdana"/>
              </a:rPr>
              <a:t>chính</a:t>
            </a:r>
            <a:endParaRPr sz="2400">
              <a:latin typeface="Verdana"/>
              <a:cs typeface="Verdana"/>
            </a:endParaRPr>
          </a:p>
        </p:txBody>
      </p:sp>
      <p:sp>
        <p:nvSpPr>
          <p:cNvPr id="10" name="object 10"/>
          <p:cNvSpPr txBox="1"/>
          <p:nvPr/>
        </p:nvSpPr>
        <p:spPr>
          <a:xfrm>
            <a:off x="595071" y="1497583"/>
            <a:ext cx="1959610" cy="239395"/>
          </a:xfrm>
          <a:prstGeom prst="rect">
            <a:avLst/>
          </a:prstGeom>
        </p:spPr>
        <p:txBody>
          <a:bodyPr vert="horz" wrap="square" lIns="0" tIns="13335" rIns="0" bIns="0" rtlCol="0">
            <a:spAutoFit/>
          </a:bodyPr>
          <a:lstStyle/>
          <a:p>
            <a:pPr marL="12700">
              <a:lnSpc>
                <a:spcPct val="100000"/>
              </a:lnSpc>
              <a:spcBef>
                <a:spcPts val="105"/>
              </a:spcBef>
            </a:pPr>
            <a:r>
              <a:rPr sz="1400" b="1" spc="-114" dirty="0">
                <a:solidFill>
                  <a:srgbClr val="003864"/>
                </a:solidFill>
                <a:latin typeface="Verdana"/>
                <a:cs typeface="Verdana"/>
              </a:rPr>
              <a:t>Hóa</a:t>
            </a:r>
            <a:r>
              <a:rPr sz="1400" b="1" spc="-50" dirty="0">
                <a:solidFill>
                  <a:srgbClr val="003864"/>
                </a:solidFill>
                <a:latin typeface="Verdana"/>
                <a:cs typeface="Verdana"/>
              </a:rPr>
              <a:t> </a:t>
            </a:r>
            <a:r>
              <a:rPr sz="1400" b="1" spc="-110" dirty="0">
                <a:solidFill>
                  <a:srgbClr val="003864"/>
                </a:solidFill>
                <a:latin typeface="Verdana"/>
                <a:cs typeface="Verdana"/>
              </a:rPr>
              <a:t>đơn</a:t>
            </a:r>
            <a:r>
              <a:rPr sz="1400" b="1" spc="-55" dirty="0">
                <a:solidFill>
                  <a:srgbClr val="003864"/>
                </a:solidFill>
                <a:latin typeface="Verdana"/>
                <a:cs typeface="Verdana"/>
              </a:rPr>
              <a:t> </a:t>
            </a:r>
            <a:r>
              <a:rPr sz="1400" b="1" spc="-105" dirty="0">
                <a:solidFill>
                  <a:srgbClr val="003864"/>
                </a:solidFill>
                <a:latin typeface="Verdana"/>
                <a:cs typeface="Verdana"/>
              </a:rPr>
              <a:t>đỏ</a:t>
            </a:r>
            <a:r>
              <a:rPr sz="1400" b="1" spc="-60" dirty="0">
                <a:solidFill>
                  <a:srgbClr val="003864"/>
                </a:solidFill>
                <a:latin typeface="Verdana"/>
                <a:cs typeface="Verdana"/>
              </a:rPr>
              <a:t> </a:t>
            </a:r>
            <a:r>
              <a:rPr sz="1400" b="1" spc="-110" dirty="0">
                <a:solidFill>
                  <a:srgbClr val="003864"/>
                </a:solidFill>
                <a:latin typeface="Verdana"/>
                <a:cs typeface="Verdana"/>
              </a:rPr>
              <a:t>–</a:t>
            </a:r>
            <a:r>
              <a:rPr sz="1400" b="1" spc="-60" dirty="0">
                <a:solidFill>
                  <a:srgbClr val="003864"/>
                </a:solidFill>
                <a:latin typeface="Verdana"/>
                <a:cs typeface="Verdana"/>
              </a:rPr>
              <a:t> </a:t>
            </a:r>
            <a:r>
              <a:rPr sz="1400" b="1" spc="-110" dirty="0">
                <a:solidFill>
                  <a:srgbClr val="003864"/>
                </a:solidFill>
                <a:latin typeface="Verdana"/>
                <a:cs typeface="Verdana"/>
              </a:rPr>
              <a:t>bản</a:t>
            </a:r>
            <a:r>
              <a:rPr sz="1400" b="1" spc="-55" dirty="0">
                <a:solidFill>
                  <a:srgbClr val="003864"/>
                </a:solidFill>
                <a:latin typeface="Verdana"/>
                <a:cs typeface="Verdana"/>
              </a:rPr>
              <a:t> </a:t>
            </a:r>
            <a:r>
              <a:rPr sz="1400" b="1" spc="-45" dirty="0">
                <a:solidFill>
                  <a:srgbClr val="003864"/>
                </a:solidFill>
                <a:latin typeface="Verdana"/>
                <a:cs typeface="Verdana"/>
              </a:rPr>
              <a:t>gốc</a:t>
            </a:r>
            <a:endParaRPr sz="1400">
              <a:latin typeface="Verdana"/>
              <a:cs typeface="Verdana"/>
            </a:endParaRPr>
          </a:p>
        </p:txBody>
      </p:sp>
      <p:sp>
        <p:nvSpPr>
          <p:cNvPr id="11" name="object 11"/>
          <p:cNvSpPr txBox="1"/>
          <p:nvPr/>
        </p:nvSpPr>
        <p:spPr>
          <a:xfrm>
            <a:off x="2950845" y="1382394"/>
            <a:ext cx="3450590" cy="1116330"/>
          </a:xfrm>
          <a:prstGeom prst="rect">
            <a:avLst/>
          </a:prstGeom>
        </p:spPr>
        <p:txBody>
          <a:bodyPr vert="horz" wrap="square" lIns="0" tIns="128270" rIns="0" bIns="0" rtlCol="0">
            <a:spAutoFit/>
          </a:bodyPr>
          <a:lstStyle/>
          <a:p>
            <a:pPr marL="12700" algn="just">
              <a:lnSpc>
                <a:spcPct val="100000"/>
              </a:lnSpc>
              <a:spcBef>
                <a:spcPts val="1010"/>
              </a:spcBef>
            </a:pPr>
            <a:r>
              <a:rPr sz="1400" b="1" spc="-114" dirty="0">
                <a:solidFill>
                  <a:srgbClr val="003864"/>
                </a:solidFill>
                <a:latin typeface="Verdana"/>
                <a:cs typeface="Verdana"/>
              </a:rPr>
              <a:t>Hóa</a:t>
            </a:r>
            <a:r>
              <a:rPr sz="1400" b="1" spc="-45" dirty="0">
                <a:solidFill>
                  <a:srgbClr val="003864"/>
                </a:solidFill>
                <a:latin typeface="Verdana"/>
                <a:cs typeface="Verdana"/>
              </a:rPr>
              <a:t> </a:t>
            </a:r>
            <a:r>
              <a:rPr sz="1400" b="1" spc="-110" dirty="0">
                <a:solidFill>
                  <a:srgbClr val="003864"/>
                </a:solidFill>
                <a:latin typeface="Verdana"/>
                <a:cs typeface="Verdana"/>
              </a:rPr>
              <a:t>đơn</a:t>
            </a:r>
            <a:r>
              <a:rPr sz="1400" b="1" spc="-45" dirty="0">
                <a:solidFill>
                  <a:srgbClr val="003864"/>
                </a:solidFill>
                <a:latin typeface="Verdana"/>
                <a:cs typeface="Verdana"/>
              </a:rPr>
              <a:t> </a:t>
            </a:r>
            <a:r>
              <a:rPr sz="1400" b="1" spc="-105" dirty="0">
                <a:solidFill>
                  <a:srgbClr val="003864"/>
                </a:solidFill>
                <a:latin typeface="Verdana"/>
                <a:cs typeface="Verdana"/>
              </a:rPr>
              <a:t>điện</a:t>
            </a:r>
            <a:r>
              <a:rPr sz="1400" b="1" spc="-40" dirty="0">
                <a:solidFill>
                  <a:srgbClr val="003864"/>
                </a:solidFill>
                <a:latin typeface="Verdana"/>
                <a:cs typeface="Verdana"/>
              </a:rPr>
              <a:t> </a:t>
            </a:r>
            <a:r>
              <a:rPr sz="1400" b="1" spc="-50" dirty="0">
                <a:solidFill>
                  <a:srgbClr val="003864"/>
                </a:solidFill>
                <a:latin typeface="Verdana"/>
                <a:cs typeface="Verdana"/>
              </a:rPr>
              <a:t>tử</a:t>
            </a:r>
            <a:r>
              <a:rPr sz="1400" b="1" spc="-40" dirty="0">
                <a:solidFill>
                  <a:srgbClr val="003864"/>
                </a:solidFill>
                <a:latin typeface="Verdana"/>
                <a:cs typeface="Verdana"/>
              </a:rPr>
              <a:t> </a:t>
            </a:r>
            <a:r>
              <a:rPr sz="1400" b="1" spc="-114" dirty="0">
                <a:solidFill>
                  <a:srgbClr val="003864"/>
                </a:solidFill>
                <a:latin typeface="Verdana"/>
                <a:cs typeface="Verdana"/>
              </a:rPr>
              <a:t>chuyển</a:t>
            </a:r>
            <a:r>
              <a:rPr sz="1400" b="1" spc="-45" dirty="0">
                <a:solidFill>
                  <a:srgbClr val="003864"/>
                </a:solidFill>
                <a:latin typeface="Verdana"/>
                <a:cs typeface="Verdana"/>
              </a:rPr>
              <a:t> </a:t>
            </a:r>
            <a:r>
              <a:rPr sz="1400" b="1" spc="-100" dirty="0">
                <a:solidFill>
                  <a:srgbClr val="003864"/>
                </a:solidFill>
                <a:latin typeface="Verdana"/>
                <a:cs typeface="Verdana"/>
              </a:rPr>
              <a:t>đổi</a:t>
            </a:r>
            <a:r>
              <a:rPr sz="1400" b="1" spc="-45" dirty="0">
                <a:solidFill>
                  <a:srgbClr val="003864"/>
                </a:solidFill>
                <a:latin typeface="Verdana"/>
                <a:cs typeface="Verdana"/>
              </a:rPr>
              <a:t> </a:t>
            </a:r>
            <a:r>
              <a:rPr sz="1400" b="1" spc="-110" dirty="0">
                <a:solidFill>
                  <a:srgbClr val="003864"/>
                </a:solidFill>
                <a:latin typeface="Verdana"/>
                <a:cs typeface="Verdana"/>
              </a:rPr>
              <a:t>–</a:t>
            </a:r>
            <a:r>
              <a:rPr sz="1400" b="1" spc="-55" dirty="0">
                <a:solidFill>
                  <a:srgbClr val="003864"/>
                </a:solidFill>
                <a:latin typeface="Verdana"/>
                <a:cs typeface="Verdana"/>
              </a:rPr>
              <a:t> </a:t>
            </a:r>
            <a:r>
              <a:rPr sz="1400" b="1" spc="-110" dirty="0">
                <a:solidFill>
                  <a:srgbClr val="003864"/>
                </a:solidFill>
                <a:latin typeface="Verdana"/>
                <a:cs typeface="Verdana"/>
              </a:rPr>
              <a:t>bản</a:t>
            </a:r>
            <a:r>
              <a:rPr sz="1400" b="1" spc="-50" dirty="0">
                <a:solidFill>
                  <a:srgbClr val="003864"/>
                </a:solidFill>
                <a:latin typeface="Verdana"/>
                <a:cs typeface="Verdana"/>
              </a:rPr>
              <a:t> </a:t>
            </a:r>
            <a:r>
              <a:rPr sz="1400" b="1" spc="-25" dirty="0">
                <a:solidFill>
                  <a:srgbClr val="003864"/>
                </a:solidFill>
                <a:latin typeface="Verdana"/>
                <a:cs typeface="Verdana"/>
              </a:rPr>
              <a:t>gốc</a:t>
            </a:r>
            <a:endParaRPr sz="1400">
              <a:latin typeface="Verdana"/>
              <a:cs typeface="Verdana"/>
            </a:endParaRPr>
          </a:p>
          <a:p>
            <a:pPr marL="53975" marR="5080" algn="just">
              <a:lnSpc>
                <a:spcPct val="150000"/>
              </a:lnSpc>
              <a:spcBef>
                <a:spcPts val="60"/>
              </a:spcBef>
            </a:pPr>
            <a:r>
              <a:rPr sz="1100" dirty="0">
                <a:solidFill>
                  <a:srgbClr val="001F5F"/>
                </a:solidFill>
                <a:latin typeface="Verdana"/>
                <a:cs typeface="Verdana"/>
              </a:rPr>
              <a:t>Yêu</a:t>
            </a:r>
            <a:r>
              <a:rPr sz="1100" spc="40" dirty="0">
                <a:solidFill>
                  <a:srgbClr val="001F5F"/>
                </a:solidFill>
                <a:latin typeface="Verdana"/>
                <a:cs typeface="Verdana"/>
              </a:rPr>
              <a:t> </a:t>
            </a:r>
            <a:r>
              <a:rPr sz="1100" dirty="0">
                <a:solidFill>
                  <a:srgbClr val="001F5F"/>
                </a:solidFill>
                <a:latin typeface="Verdana"/>
                <a:cs typeface="Verdana"/>
              </a:rPr>
              <a:t>cầu</a:t>
            </a:r>
            <a:r>
              <a:rPr sz="1100" spc="40" dirty="0">
                <a:solidFill>
                  <a:srgbClr val="001F5F"/>
                </a:solidFill>
                <a:latin typeface="Verdana"/>
                <a:cs typeface="Verdana"/>
              </a:rPr>
              <a:t> </a:t>
            </a:r>
            <a:r>
              <a:rPr sz="1100" dirty="0">
                <a:solidFill>
                  <a:srgbClr val="001F5F"/>
                </a:solidFill>
                <a:latin typeface="Verdana"/>
                <a:cs typeface="Verdana"/>
              </a:rPr>
              <a:t>cơ</a:t>
            </a:r>
            <a:r>
              <a:rPr sz="1100" spc="45" dirty="0">
                <a:solidFill>
                  <a:srgbClr val="001F5F"/>
                </a:solidFill>
                <a:latin typeface="Verdana"/>
                <a:cs typeface="Verdana"/>
              </a:rPr>
              <a:t> </a:t>
            </a:r>
            <a:r>
              <a:rPr sz="1100" dirty="0">
                <a:solidFill>
                  <a:srgbClr val="001F5F"/>
                </a:solidFill>
                <a:latin typeface="Verdana"/>
                <a:cs typeface="Verdana"/>
              </a:rPr>
              <a:t>sở</a:t>
            </a:r>
            <a:r>
              <a:rPr sz="1100" spc="45" dirty="0">
                <a:solidFill>
                  <a:srgbClr val="001F5F"/>
                </a:solidFill>
                <a:latin typeface="Verdana"/>
                <a:cs typeface="Verdana"/>
              </a:rPr>
              <a:t> </a:t>
            </a:r>
            <a:r>
              <a:rPr sz="1100" dirty="0">
                <a:solidFill>
                  <a:srgbClr val="001F5F"/>
                </a:solidFill>
                <a:latin typeface="Verdana"/>
                <a:cs typeface="Verdana"/>
              </a:rPr>
              <a:t>y</a:t>
            </a:r>
            <a:r>
              <a:rPr sz="1100" spc="40" dirty="0">
                <a:solidFill>
                  <a:srgbClr val="001F5F"/>
                </a:solidFill>
                <a:latin typeface="Verdana"/>
                <a:cs typeface="Verdana"/>
              </a:rPr>
              <a:t> </a:t>
            </a:r>
            <a:r>
              <a:rPr sz="1100" dirty="0">
                <a:solidFill>
                  <a:srgbClr val="001F5F"/>
                </a:solidFill>
                <a:latin typeface="Verdana"/>
                <a:cs typeface="Verdana"/>
              </a:rPr>
              <a:t>tế</a:t>
            </a:r>
            <a:r>
              <a:rPr sz="1100" spc="45" dirty="0">
                <a:solidFill>
                  <a:srgbClr val="001F5F"/>
                </a:solidFill>
                <a:latin typeface="Verdana"/>
                <a:cs typeface="Verdana"/>
              </a:rPr>
              <a:t> </a:t>
            </a:r>
            <a:r>
              <a:rPr sz="1100" b="1" dirty="0">
                <a:solidFill>
                  <a:srgbClr val="006FC0"/>
                </a:solidFill>
                <a:latin typeface="Verdana"/>
                <a:cs typeface="Verdana"/>
              </a:rPr>
              <a:t>ký</a:t>
            </a:r>
            <a:r>
              <a:rPr sz="1100" b="1" spc="55" dirty="0">
                <a:solidFill>
                  <a:srgbClr val="006FC0"/>
                </a:solidFill>
                <a:latin typeface="Verdana"/>
                <a:cs typeface="Verdana"/>
              </a:rPr>
              <a:t> </a:t>
            </a:r>
            <a:r>
              <a:rPr sz="1100" b="1" dirty="0">
                <a:solidFill>
                  <a:srgbClr val="006FC0"/>
                </a:solidFill>
                <a:latin typeface="Verdana"/>
                <a:cs typeface="Verdana"/>
              </a:rPr>
              <a:t>tên</a:t>
            </a:r>
            <a:r>
              <a:rPr sz="1100" b="1" spc="55" dirty="0">
                <a:solidFill>
                  <a:srgbClr val="006FC0"/>
                </a:solidFill>
                <a:latin typeface="Verdana"/>
                <a:cs typeface="Verdana"/>
              </a:rPr>
              <a:t> </a:t>
            </a:r>
            <a:r>
              <a:rPr sz="1100" b="1" dirty="0">
                <a:solidFill>
                  <a:srgbClr val="006FC0"/>
                </a:solidFill>
                <a:latin typeface="Verdana"/>
                <a:cs typeface="Verdana"/>
              </a:rPr>
              <a:t>vào</a:t>
            </a:r>
            <a:r>
              <a:rPr sz="1100" b="1" spc="60" dirty="0">
                <a:solidFill>
                  <a:srgbClr val="006FC0"/>
                </a:solidFill>
                <a:latin typeface="Verdana"/>
                <a:cs typeface="Verdana"/>
              </a:rPr>
              <a:t> </a:t>
            </a:r>
            <a:r>
              <a:rPr sz="1100" b="1" dirty="0">
                <a:solidFill>
                  <a:srgbClr val="006FC0"/>
                </a:solidFill>
                <a:latin typeface="Verdana"/>
                <a:cs typeface="Verdana"/>
              </a:rPr>
              <a:t>bên</a:t>
            </a:r>
            <a:r>
              <a:rPr sz="1100" b="1" spc="50" dirty="0">
                <a:solidFill>
                  <a:srgbClr val="006FC0"/>
                </a:solidFill>
                <a:latin typeface="Verdana"/>
                <a:cs typeface="Verdana"/>
              </a:rPr>
              <a:t> </a:t>
            </a:r>
            <a:r>
              <a:rPr sz="1100" b="1" dirty="0">
                <a:solidFill>
                  <a:srgbClr val="006FC0"/>
                </a:solidFill>
                <a:latin typeface="Verdana"/>
                <a:cs typeface="Verdana"/>
              </a:rPr>
              <a:t>người</a:t>
            </a:r>
            <a:r>
              <a:rPr sz="1100" b="1" spc="55" dirty="0">
                <a:solidFill>
                  <a:srgbClr val="006FC0"/>
                </a:solidFill>
                <a:latin typeface="Verdana"/>
                <a:cs typeface="Verdana"/>
              </a:rPr>
              <a:t> </a:t>
            </a:r>
            <a:r>
              <a:rPr sz="1100" b="1" spc="-25" dirty="0">
                <a:solidFill>
                  <a:srgbClr val="006FC0"/>
                </a:solidFill>
                <a:latin typeface="Verdana"/>
                <a:cs typeface="Verdana"/>
              </a:rPr>
              <a:t>bán </a:t>
            </a:r>
            <a:r>
              <a:rPr sz="1100" b="1" spc="-85" dirty="0">
                <a:solidFill>
                  <a:srgbClr val="006FC0"/>
                </a:solidFill>
                <a:latin typeface="Verdana"/>
                <a:cs typeface="Verdana"/>
              </a:rPr>
              <a:t>hàng,</a:t>
            </a:r>
            <a:r>
              <a:rPr sz="1100" b="1" spc="-10" dirty="0">
                <a:solidFill>
                  <a:srgbClr val="006FC0"/>
                </a:solidFill>
                <a:latin typeface="Verdana"/>
                <a:cs typeface="Verdana"/>
              </a:rPr>
              <a:t> </a:t>
            </a:r>
            <a:r>
              <a:rPr sz="1100" b="1" spc="-65" dirty="0">
                <a:solidFill>
                  <a:srgbClr val="006FC0"/>
                </a:solidFill>
                <a:latin typeface="Verdana"/>
                <a:cs typeface="Verdana"/>
              </a:rPr>
              <a:t>người</a:t>
            </a:r>
            <a:r>
              <a:rPr sz="1100" b="1" spc="-10" dirty="0">
                <a:solidFill>
                  <a:srgbClr val="006FC0"/>
                </a:solidFill>
                <a:latin typeface="Verdana"/>
                <a:cs typeface="Verdana"/>
              </a:rPr>
              <a:t> </a:t>
            </a:r>
            <a:r>
              <a:rPr sz="1100" b="1" spc="-85" dirty="0">
                <a:solidFill>
                  <a:srgbClr val="006FC0"/>
                </a:solidFill>
                <a:latin typeface="Verdana"/>
                <a:cs typeface="Verdana"/>
              </a:rPr>
              <a:t>chuyển</a:t>
            </a:r>
            <a:r>
              <a:rPr sz="1100" b="1" spc="-10" dirty="0">
                <a:solidFill>
                  <a:srgbClr val="006FC0"/>
                </a:solidFill>
                <a:latin typeface="Verdana"/>
                <a:cs typeface="Verdana"/>
              </a:rPr>
              <a:t> </a:t>
            </a:r>
            <a:r>
              <a:rPr sz="1100" b="1" spc="-60" dirty="0">
                <a:solidFill>
                  <a:srgbClr val="006FC0"/>
                </a:solidFill>
                <a:latin typeface="Verdana"/>
                <a:cs typeface="Verdana"/>
              </a:rPr>
              <a:t>đổi</a:t>
            </a:r>
            <a:r>
              <a:rPr sz="1100" b="1" spc="-5" dirty="0">
                <a:solidFill>
                  <a:srgbClr val="006FC0"/>
                </a:solidFill>
                <a:latin typeface="Verdana"/>
                <a:cs typeface="Verdana"/>
              </a:rPr>
              <a:t> </a:t>
            </a:r>
            <a:r>
              <a:rPr sz="1100" b="1" spc="-75" dirty="0">
                <a:solidFill>
                  <a:srgbClr val="006FC0"/>
                </a:solidFill>
                <a:latin typeface="Verdana"/>
                <a:cs typeface="Verdana"/>
              </a:rPr>
              <a:t>và</a:t>
            </a:r>
            <a:r>
              <a:rPr sz="1100" b="1" spc="-10" dirty="0">
                <a:solidFill>
                  <a:srgbClr val="006FC0"/>
                </a:solidFill>
                <a:latin typeface="Verdana"/>
                <a:cs typeface="Verdana"/>
              </a:rPr>
              <a:t> </a:t>
            </a:r>
            <a:r>
              <a:rPr sz="1100" b="1" spc="-80" dirty="0">
                <a:solidFill>
                  <a:srgbClr val="006FC0"/>
                </a:solidFill>
                <a:latin typeface="Verdana"/>
                <a:cs typeface="Verdana"/>
              </a:rPr>
              <a:t>đóng</a:t>
            </a:r>
            <a:r>
              <a:rPr sz="1100" b="1" dirty="0">
                <a:solidFill>
                  <a:srgbClr val="006FC0"/>
                </a:solidFill>
                <a:latin typeface="Verdana"/>
                <a:cs typeface="Verdana"/>
              </a:rPr>
              <a:t> </a:t>
            </a:r>
            <a:r>
              <a:rPr sz="1100" b="1" spc="-100" dirty="0">
                <a:solidFill>
                  <a:srgbClr val="006FC0"/>
                </a:solidFill>
                <a:latin typeface="Verdana"/>
                <a:cs typeface="Verdana"/>
              </a:rPr>
              <a:t>dấu/mộc</a:t>
            </a:r>
            <a:r>
              <a:rPr sz="1100" b="1" spc="5" dirty="0">
                <a:solidFill>
                  <a:srgbClr val="006FC0"/>
                </a:solidFill>
                <a:latin typeface="Verdana"/>
                <a:cs typeface="Verdana"/>
              </a:rPr>
              <a:t> </a:t>
            </a:r>
            <a:r>
              <a:rPr sz="1100" b="1" spc="-35" dirty="0">
                <a:solidFill>
                  <a:srgbClr val="006FC0"/>
                </a:solidFill>
                <a:latin typeface="Verdana"/>
                <a:cs typeface="Verdana"/>
              </a:rPr>
              <a:t>cơ</a:t>
            </a:r>
            <a:r>
              <a:rPr sz="1100" b="1" spc="-5" dirty="0">
                <a:solidFill>
                  <a:srgbClr val="006FC0"/>
                </a:solidFill>
                <a:latin typeface="Verdana"/>
                <a:cs typeface="Verdana"/>
              </a:rPr>
              <a:t> </a:t>
            </a:r>
            <a:r>
              <a:rPr sz="1100" b="1" spc="-35" dirty="0">
                <a:solidFill>
                  <a:srgbClr val="006FC0"/>
                </a:solidFill>
                <a:latin typeface="Verdana"/>
                <a:cs typeface="Verdana"/>
              </a:rPr>
              <a:t>sở </a:t>
            </a:r>
            <a:r>
              <a:rPr sz="1100" b="1" spc="-80" dirty="0">
                <a:solidFill>
                  <a:srgbClr val="006FC0"/>
                </a:solidFill>
                <a:latin typeface="Verdana"/>
                <a:cs typeface="Verdana"/>
              </a:rPr>
              <a:t>y</a:t>
            </a:r>
            <a:r>
              <a:rPr sz="1100" b="1" spc="-40" dirty="0">
                <a:solidFill>
                  <a:srgbClr val="006FC0"/>
                </a:solidFill>
                <a:latin typeface="Verdana"/>
                <a:cs typeface="Verdana"/>
              </a:rPr>
              <a:t> </a:t>
            </a:r>
            <a:r>
              <a:rPr sz="1100" b="1" spc="-70" dirty="0">
                <a:solidFill>
                  <a:srgbClr val="006FC0"/>
                </a:solidFill>
                <a:latin typeface="Verdana"/>
                <a:cs typeface="Verdana"/>
              </a:rPr>
              <a:t>tế</a:t>
            </a:r>
            <a:r>
              <a:rPr sz="1100" b="1" spc="-30" dirty="0">
                <a:solidFill>
                  <a:srgbClr val="006FC0"/>
                </a:solidFill>
                <a:latin typeface="Verdana"/>
                <a:cs typeface="Verdana"/>
              </a:rPr>
              <a:t> </a:t>
            </a:r>
            <a:r>
              <a:rPr sz="1100" spc="-85" dirty="0">
                <a:solidFill>
                  <a:srgbClr val="001F5F"/>
                </a:solidFill>
                <a:latin typeface="Verdana"/>
                <a:cs typeface="Verdana"/>
              </a:rPr>
              <a:t>lên</a:t>
            </a:r>
            <a:r>
              <a:rPr sz="1100" spc="-25" dirty="0">
                <a:solidFill>
                  <a:srgbClr val="001F5F"/>
                </a:solidFill>
                <a:latin typeface="Verdana"/>
                <a:cs typeface="Verdana"/>
              </a:rPr>
              <a:t> </a:t>
            </a:r>
            <a:r>
              <a:rPr sz="1100" spc="-100" dirty="0">
                <a:solidFill>
                  <a:srgbClr val="001F5F"/>
                </a:solidFill>
                <a:latin typeface="Verdana"/>
                <a:cs typeface="Verdana"/>
              </a:rPr>
              <a:t>HÓA</a:t>
            </a:r>
            <a:r>
              <a:rPr sz="1100" spc="-35" dirty="0">
                <a:solidFill>
                  <a:srgbClr val="001F5F"/>
                </a:solidFill>
                <a:latin typeface="Verdana"/>
                <a:cs typeface="Verdana"/>
              </a:rPr>
              <a:t> </a:t>
            </a:r>
            <a:r>
              <a:rPr sz="1100" spc="-85" dirty="0">
                <a:solidFill>
                  <a:srgbClr val="001F5F"/>
                </a:solidFill>
                <a:latin typeface="Verdana"/>
                <a:cs typeface="Verdana"/>
              </a:rPr>
              <a:t>ĐƠN</a:t>
            </a:r>
            <a:r>
              <a:rPr sz="1100" spc="-25" dirty="0">
                <a:solidFill>
                  <a:srgbClr val="001F5F"/>
                </a:solidFill>
                <a:latin typeface="Verdana"/>
                <a:cs typeface="Verdana"/>
              </a:rPr>
              <a:t> </a:t>
            </a:r>
            <a:r>
              <a:rPr sz="1100" spc="-90" dirty="0">
                <a:solidFill>
                  <a:srgbClr val="001F5F"/>
                </a:solidFill>
                <a:latin typeface="Verdana"/>
                <a:cs typeface="Verdana"/>
              </a:rPr>
              <a:t>CHUYỂN</a:t>
            </a:r>
            <a:r>
              <a:rPr sz="1100" spc="-25" dirty="0">
                <a:solidFill>
                  <a:srgbClr val="001F5F"/>
                </a:solidFill>
                <a:latin typeface="Verdana"/>
                <a:cs typeface="Verdana"/>
              </a:rPr>
              <a:t> ĐỔI</a:t>
            </a:r>
            <a:endParaRPr sz="1100">
              <a:latin typeface="Verdana"/>
              <a:cs typeface="Verdana"/>
            </a:endParaRPr>
          </a:p>
        </p:txBody>
      </p:sp>
      <p:pic>
        <p:nvPicPr>
          <p:cNvPr id="12" name="object 12"/>
          <p:cNvPicPr/>
          <p:nvPr/>
        </p:nvPicPr>
        <p:blipFill>
          <a:blip r:embed="rId3" cstate="print"/>
          <a:stretch>
            <a:fillRect/>
          </a:stretch>
        </p:blipFill>
        <p:spPr>
          <a:xfrm>
            <a:off x="3369686" y="2537460"/>
            <a:ext cx="2644017" cy="3319272"/>
          </a:xfrm>
          <a:prstGeom prst="rect">
            <a:avLst/>
          </a:prstGeom>
        </p:spPr>
      </p:pic>
      <p:pic>
        <p:nvPicPr>
          <p:cNvPr id="13" name="object 13"/>
          <p:cNvPicPr/>
          <p:nvPr/>
        </p:nvPicPr>
        <p:blipFill>
          <a:blip r:embed="rId4" cstate="print"/>
          <a:stretch>
            <a:fillRect/>
          </a:stretch>
        </p:blipFill>
        <p:spPr>
          <a:xfrm>
            <a:off x="306324" y="2548127"/>
            <a:ext cx="2699004" cy="3310128"/>
          </a:xfrm>
          <a:prstGeom prst="rect">
            <a:avLst/>
          </a:prstGeom>
        </p:spPr>
      </p:pic>
      <p:pic>
        <p:nvPicPr>
          <p:cNvPr id="14" name="object 14"/>
          <p:cNvPicPr/>
          <p:nvPr/>
        </p:nvPicPr>
        <p:blipFill>
          <a:blip r:embed="rId5" cstate="print"/>
          <a:stretch>
            <a:fillRect/>
          </a:stretch>
        </p:blipFill>
        <p:spPr>
          <a:xfrm>
            <a:off x="6298691" y="2537460"/>
            <a:ext cx="3118104" cy="3319272"/>
          </a:xfrm>
          <a:prstGeom prst="rect">
            <a:avLst/>
          </a:prstGeom>
        </p:spPr>
      </p:pic>
      <p:sp>
        <p:nvSpPr>
          <p:cNvPr id="15" name="object 15"/>
          <p:cNvSpPr txBox="1"/>
          <p:nvPr/>
        </p:nvSpPr>
        <p:spPr>
          <a:xfrm>
            <a:off x="6767321" y="1478407"/>
            <a:ext cx="2183765" cy="239395"/>
          </a:xfrm>
          <a:prstGeom prst="rect">
            <a:avLst/>
          </a:prstGeom>
        </p:spPr>
        <p:txBody>
          <a:bodyPr vert="horz" wrap="square" lIns="0" tIns="13335" rIns="0" bIns="0" rtlCol="0">
            <a:spAutoFit/>
          </a:bodyPr>
          <a:lstStyle/>
          <a:p>
            <a:pPr marL="12700">
              <a:lnSpc>
                <a:spcPct val="100000"/>
              </a:lnSpc>
              <a:spcBef>
                <a:spcPts val="105"/>
              </a:spcBef>
            </a:pPr>
            <a:r>
              <a:rPr sz="1400" b="1" spc="-110" dirty="0">
                <a:solidFill>
                  <a:srgbClr val="003864"/>
                </a:solidFill>
                <a:latin typeface="Verdana"/>
                <a:cs typeface="Verdana"/>
              </a:rPr>
              <a:t>Bảng</a:t>
            </a:r>
            <a:r>
              <a:rPr sz="1400" b="1" spc="-65" dirty="0">
                <a:solidFill>
                  <a:srgbClr val="003864"/>
                </a:solidFill>
                <a:latin typeface="Verdana"/>
                <a:cs typeface="Verdana"/>
              </a:rPr>
              <a:t> </a:t>
            </a:r>
            <a:r>
              <a:rPr sz="1400" b="1" spc="-105" dirty="0">
                <a:solidFill>
                  <a:srgbClr val="003864"/>
                </a:solidFill>
                <a:latin typeface="Verdana"/>
                <a:cs typeface="Verdana"/>
              </a:rPr>
              <a:t>kê</a:t>
            </a:r>
            <a:r>
              <a:rPr sz="1400" b="1" spc="-40" dirty="0">
                <a:solidFill>
                  <a:srgbClr val="003864"/>
                </a:solidFill>
                <a:latin typeface="Verdana"/>
                <a:cs typeface="Verdana"/>
              </a:rPr>
              <a:t> </a:t>
            </a:r>
            <a:r>
              <a:rPr sz="1400" b="1" spc="-95" dirty="0">
                <a:solidFill>
                  <a:srgbClr val="003864"/>
                </a:solidFill>
                <a:latin typeface="Verdana"/>
                <a:cs typeface="Verdana"/>
              </a:rPr>
              <a:t>chi</a:t>
            </a:r>
            <a:r>
              <a:rPr sz="1400" b="1" spc="-55" dirty="0">
                <a:solidFill>
                  <a:srgbClr val="003864"/>
                </a:solidFill>
                <a:latin typeface="Verdana"/>
                <a:cs typeface="Verdana"/>
              </a:rPr>
              <a:t> </a:t>
            </a:r>
            <a:r>
              <a:rPr sz="1400" b="1" spc="-70" dirty="0">
                <a:solidFill>
                  <a:srgbClr val="003864"/>
                </a:solidFill>
                <a:latin typeface="Verdana"/>
                <a:cs typeface="Verdana"/>
              </a:rPr>
              <a:t>tiết</a:t>
            </a:r>
            <a:r>
              <a:rPr sz="1400" b="1" spc="-25" dirty="0">
                <a:solidFill>
                  <a:srgbClr val="003864"/>
                </a:solidFill>
                <a:latin typeface="Verdana"/>
                <a:cs typeface="Verdana"/>
              </a:rPr>
              <a:t> </a:t>
            </a:r>
            <a:r>
              <a:rPr sz="1400" b="1" spc="-100" dirty="0">
                <a:solidFill>
                  <a:srgbClr val="003864"/>
                </a:solidFill>
                <a:latin typeface="Verdana"/>
                <a:cs typeface="Verdana"/>
              </a:rPr>
              <a:t>viện</a:t>
            </a:r>
            <a:r>
              <a:rPr sz="1400" b="1" spc="-40" dirty="0">
                <a:solidFill>
                  <a:srgbClr val="003864"/>
                </a:solidFill>
                <a:latin typeface="Verdana"/>
                <a:cs typeface="Verdana"/>
              </a:rPr>
              <a:t> </a:t>
            </a:r>
            <a:r>
              <a:rPr sz="1400" b="1" spc="-30" dirty="0">
                <a:solidFill>
                  <a:srgbClr val="003864"/>
                </a:solidFill>
                <a:latin typeface="Verdana"/>
                <a:cs typeface="Verdana"/>
              </a:rPr>
              <a:t>phí</a:t>
            </a:r>
            <a:endParaRPr sz="1400">
              <a:latin typeface="Verdana"/>
              <a:cs typeface="Verdan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116FA2"/>
          </a:solidFill>
        </p:spPr>
        <p:txBody>
          <a:bodyPr wrap="square" lIns="0" tIns="0" rIns="0" bIns="0" rtlCol="0"/>
          <a:lstStyle/>
          <a:p>
            <a:endParaRPr/>
          </a:p>
        </p:txBody>
      </p:sp>
      <p:sp>
        <p:nvSpPr>
          <p:cNvPr id="3" name="object 3"/>
          <p:cNvSpPr txBox="1">
            <a:spLocks noGrp="1"/>
          </p:cNvSpPr>
          <p:nvPr>
            <p:ph type="title"/>
          </p:nvPr>
        </p:nvSpPr>
        <p:spPr>
          <a:xfrm>
            <a:off x="4267961" y="615518"/>
            <a:ext cx="3656329" cy="431800"/>
          </a:xfrm>
          <a:prstGeom prst="rect">
            <a:avLst/>
          </a:prstGeom>
        </p:spPr>
        <p:txBody>
          <a:bodyPr vert="horz" wrap="square" lIns="0" tIns="14604" rIns="0" bIns="0" rtlCol="0">
            <a:spAutoFit/>
          </a:bodyPr>
          <a:lstStyle/>
          <a:p>
            <a:pPr marL="12700">
              <a:lnSpc>
                <a:spcPct val="100000"/>
              </a:lnSpc>
              <a:spcBef>
                <a:spcPts val="114"/>
              </a:spcBef>
            </a:pPr>
            <a:r>
              <a:rPr sz="2650" spc="-225" dirty="0">
                <a:solidFill>
                  <a:srgbClr val="FFFFFF"/>
                </a:solidFill>
              </a:rPr>
              <a:t>HÓA</a:t>
            </a:r>
            <a:r>
              <a:rPr sz="2650" spc="-105" dirty="0">
                <a:solidFill>
                  <a:srgbClr val="FFFFFF"/>
                </a:solidFill>
              </a:rPr>
              <a:t> </a:t>
            </a:r>
            <a:r>
              <a:rPr sz="2650" spc="-190" dirty="0">
                <a:solidFill>
                  <a:srgbClr val="FFFFFF"/>
                </a:solidFill>
              </a:rPr>
              <a:t>ĐƠN</a:t>
            </a:r>
            <a:r>
              <a:rPr sz="2650" spc="-105" dirty="0">
                <a:solidFill>
                  <a:srgbClr val="FFFFFF"/>
                </a:solidFill>
              </a:rPr>
              <a:t> </a:t>
            </a:r>
            <a:r>
              <a:rPr sz="2650" spc="-204" dirty="0">
                <a:solidFill>
                  <a:srgbClr val="FFFFFF"/>
                </a:solidFill>
              </a:rPr>
              <a:t>TÀI</a:t>
            </a:r>
            <a:r>
              <a:rPr sz="2650" spc="-85" dirty="0">
                <a:solidFill>
                  <a:srgbClr val="FFFFFF"/>
                </a:solidFill>
              </a:rPr>
              <a:t> </a:t>
            </a:r>
            <a:r>
              <a:rPr sz="2650" spc="-145" dirty="0">
                <a:solidFill>
                  <a:srgbClr val="FFFFFF"/>
                </a:solidFill>
              </a:rPr>
              <a:t>CHÍNH</a:t>
            </a:r>
            <a:endParaRPr sz="2650"/>
          </a:p>
        </p:txBody>
      </p:sp>
      <p:sp>
        <p:nvSpPr>
          <p:cNvPr id="4" name="object 4"/>
          <p:cNvSpPr txBox="1"/>
          <p:nvPr/>
        </p:nvSpPr>
        <p:spPr>
          <a:xfrm>
            <a:off x="1306449" y="2885693"/>
            <a:ext cx="2051685" cy="471805"/>
          </a:xfrm>
          <a:prstGeom prst="rect">
            <a:avLst/>
          </a:prstGeom>
        </p:spPr>
        <p:txBody>
          <a:bodyPr vert="horz" wrap="square" lIns="0" tIns="12700" rIns="0" bIns="0" rtlCol="0">
            <a:spAutoFit/>
          </a:bodyPr>
          <a:lstStyle/>
          <a:p>
            <a:pPr marL="152400" marR="5080" indent="-140335">
              <a:lnSpc>
                <a:spcPct val="100800"/>
              </a:lnSpc>
              <a:spcBef>
                <a:spcPts val="100"/>
              </a:spcBef>
            </a:pPr>
            <a:r>
              <a:rPr sz="1450" spc="-110" dirty="0">
                <a:solidFill>
                  <a:srgbClr val="FFFFFF"/>
                </a:solidFill>
                <a:latin typeface="Verdana"/>
                <a:cs typeface="Verdana"/>
              </a:rPr>
              <a:t>Chi</a:t>
            </a:r>
            <a:r>
              <a:rPr sz="1450" spc="-35" dirty="0">
                <a:solidFill>
                  <a:srgbClr val="FFFFFF"/>
                </a:solidFill>
                <a:latin typeface="Verdana"/>
                <a:cs typeface="Verdana"/>
              </a:rPr>
              <a:t> </a:t>
            </a:r>
            <a:r>
              <a:rPr sz="1450" spc="-95" dirty="0">
                <a:solidFill>
                  <a:srgbClr val="FFFFFF"/>
                </a:solidFill>
                <a:latin typeface="Verdana"/>
                <a:cs typeface="Verdana"/>
              </a:rPr>
              <a:t>phí</a:t>
            </a:r>
            <a:r>
              <a:rPr sz="1450" spc="-25" dirty="0">
                <a:solidFill>
                  <a:srgbClr val="FFFFFF"/>
                </a:solidFill>
                <a:latin typeface="Verdana"/>
                <a:cs typeface="Verdana"/>
              </a:rPr>
              <a:t> </a:t>
            </a:r>
            <a:r>
              <a:rPr sz="1450" spc="-100" dirty="0">
                <a:solidFill>
                  <a:srgbClr val="FFFFFF"/>
                </a:solidFill>
                <a:latin typeface="Verdana"/>
                <a:cs typeface="Verdana"/>
              </a:rPr>
              <a:t>trên</a:t>
            </a:r>
            <a:r>
              <a:rPr sz="1450" spc="-20" dirty="0">
                <a:solidFill>
                  <a:srgbClr val="FFFFFF"/>
                </a:solidFill>
                <a:latin typeface="Verdana"/>
                <a:cs typeface="Verdana"/>
              </a:rPr>
              <a:t> </a:t>
            </a:r>
            <a:r>
              <a:rPr sz="1450" spc="-130" dirty="0">
                <a:solidFill>
                  <a:srgbClr val="FFFFFF"/>
                </a:solidFill>
                <a:latin typeface="Verdana"/>
                <a:cs typeface="Verdana"/>
              </a:rPr>
              <a:t>200,000</a:t>
            </a:r>
            <a:r>
              <a:rPr sz="1450" spc="-35" dirty="0">
                <a:solidFill>
                  <a:srgbClr val="FFFFFF"/>
                </a:solidFill>
                <a:latin typeface="Verdana"/>
                <a:cs typeface="Verdana"/>
              </a:rPr>
              <a:t> </a:t>
            </a:r>
            <a:r>
              <a:rPr sz="1450" spc="-80" dirty="0">
                <a:solidFill>
                  <a:srgbClr val="FFFFFF"/>
                </a:solidFill>
                <a:latin typeface="Verdana"/>
                <a:cs typeface="Verdana"/>
              </a:rPr>
              <a:t>cần </a:t>
            </a:r>
            <a:r>
              <a:rPr sz="1450" spc="-125" dirty="0">
                <a:solidFill>
                  <a:srgbClr val="FFFFFF"/>
                </a:solidFill>
                <a:latin typeface="Verdana"/>
                <a:cs typeface="Verdana"/>
              </a:rPr>
              <a:t>xuất</a:t>
            </a:r>
            <a:r>
              <a:rPr sz="1450" spc="-10" dirty="0">
                <a:solidFill>
                  <a:srgbClr val="FFFFFF"/>
                </a:solidFill>
                <a:latin typeface="Verdana"/>
                <a:cs typeface="Verdana"/>
              </a:rPr>
              <a:t> </a:t>
            </a:r>
            <a:r>
              <a:rPr sz="1450" b="1" spc="-125" dirty="0">
                <a:solidFill>
                  <a:srgbClr val="FFFF00"/>
                </a:solidFill>
                <a:latin typeface="Verdana"/>
                <a:cs typeface="Verdana"/>
              </a:rPr>
              <a:t>HÓA</a:t>
            </a:r>
            <a:r>
              <a:rPr sz="1450" b="1" spc="-50" dirty="0">
                <a:solidFill>
                  <a:srgbClr val="FFFF00"/>
                </a:solidFill>
                <a:latin typeface="Verdana"/>
                <a:cs typeface="Verdana"/>
              </a:rPr>
              <a:t> </a:t>
            </a:r>
            <a:r>
              <a:rPr sz="1450" b="1" spc="-105" dirty="0">
                <a:solidFill>
                  <a:srgbClr val="FFFF00"/>
                </a:solidFill>
                <a:latin typeface="Verdana"/>
                <a:cs typeface="Verdana"/>
              </a:rPr>
              <a:t>ĐƠN</a:t>
            </a:r>
            <a:r>
              <a:rPr sz="1450" b="1" spc="-40" dirty="0">
                <a:solidFill>
                  <a:srgbClr val="FFFF00"/>
                </a:solidFill>
                <a:latin typeface="Verdana"/>
                <a:cs typeface="Verdana"/>
              </a:rPr>
              <a:t> </a:t>
            </a:r>
            <a:r>
              <a:rPr sz="1450" b="1" spc="-25" dirty="0">
                <a:solidFill>
                  <a:srgbClr val="FFFF00"/>
                </a:solidFill>
                <a:latin typeface="Verdana"/>
                <a:cs typeface="Verdana"/>
              </a:rPr>
              <a:t>VAT</a:t>
            </a:r>
            <a:endParaRPr sz="1450">
              <a:latin typeface="Verdana"/>
              <a:cs typeface="Verdana"/>
            </a:endParaRPr>
          </a:p>
        </p:txBody>
      </p:sp>
      <p:sp>
        <p:nvSpPr>
          <p:cNvPr id="5" name="object 5"/>
          <p:cNvSpPr/>
          <p:nvPr/>
        </p:nvSpPr>
        <p:spPr>
          <a:xfrm>
            <a:off x="1940130" y="1913635"/>
            <a:ext cx="783590" cy="782320"/>
          </a:xfrm>
          <a:custGeom>
            <a:avLst/>
            <a:gdLst/>
            <a:ahLst/>
            <a:cxnLst/>
            <a:rect l="l" t="t" r="r" b="b"/>
            <a:pathLst>
              <a:path w="783589" h="782319">
                <a:moveTo>
                  <a:pt x="391589" y="0"/>
                </a:moveTo>
                <a:lnTo>
                  <a:pt x="342465" y="2540"/>
                </a:lnTo>
                <a:lnTo>
                  <a:pt x="295161" y="11430"/>
                </a:lnTo>
                <a:lnTo>
                  <a:pt x="250042" y="25400"/>
                </a:lnTo>
                <a:lnTo>
                  <a:pt x="207478" y="45720"/>
                </a:lnTo>
                <a:lnTo>
                  <a:pt x="167835" y="69850"/>
                </a:lnTo>
                <a:lnTo>
                  <a:pt x="131479" y="99060"/>
                </a:lnTo>
                <a:lnTo>
                  <a:pt x="98780" y="130810"/>
                </a:lnTo>
                <a:lnTo>
                  <a:pt x="70104" y="167640"/>
                </a:lnTo>
                <a:lnTo>
                  <a:pt x="45817" y="207010"/>
                </a:lnTo>
                <a:lnTo>
                  <a:pt x="26289" y="250190"/>
                </a:lnTo>
                <a:lnTo>
                  <a:pt x="11885" y="294640"/>
                </a:lnTo>
                <a:lnTo>
                  <a:pt x="2973" y="341630"/>
                </a:lnTo>
                <a:lnTo>
                  <a:pt x="0" y="389890"/>
                </a:lnTo>
                <a:lnTo>
                  <a:pt x="0" y="392430"/>
                </a:lnTo>
                <a:lnTo>
                  <a:pt x="2973" y="440690"/>
                </a:lnTo>
                <a:lnTo>
                  <a:pt x="11885" y="487680"/>
                </a:lnTo>
                <a:lnTo>
                  <a:pt x="26289" y="533400"/>
                </a:lnTo>
                <a:lnTo>
                  <a:pt x="45817" y="575310"/>
                </a:lnTo>
                <a:lnTo>
                  <a:pt x="70104" y="614680"/>
                </a:lnTo>
                <a:lnTo>
                  <a:pt x="98780" y="651510"/>
                </a:lnTo>
                <a:lnTo>
                  <a:pt x="131479" y="684530"/>
                </a:lnTo>
                <a:lnTo>
                  <a:pt x="167835" y="712470"/>
                </a:lnTo>
                <a:lnTo>
                  <a:pt x="207478" y="736600"/>
                </a:lnTo>
                <a:lnTo>
                  <a:pt x="250042" y="756920"/>
                </a:lnTo>
                <a:lnTo>
                  <a:pt x="295161" y="770890"/>
                </a:lnTo>
                <a:lnTo>
                  <a:pt x="342465" y="779780"/>
                </a:lnTo>
                <a:lnTo>
                  <a:pt x="391589" y="782320"/>
                </a:lnTo>
                <a:lnTo>
                  <a:pt x="440713" y="779780"/>
                </a:lnTo>
                <a:lnTo>
                  <a:pt x="488018" y="770890"/>
                </a:lnTo>
                <a:lnTo>
                  <a:pt x="533136" y="756920"/>
                </a:lnTo>
                <a:lnTo>
                  <a:pt x="575701" y="736600"/>
                </a:lnTo>
                <a:lnTo>
                  <a:pt x="615344" y="712470"/>
                </a:lnTo>
                <a:lnTo>
                  <a:pt x="651699" y="684530"/>
                </a:lnTo>
                <a:lnTo>
                  <a:pt x="684398" y="651510"/>
                </a:lnTo>
                <a:lnTo>
                  <a:pt x="713075" y="614680"/>
                </a:lnTo>
                <a:lnTo>
                  <a:pt x="737361" y="575310"/>
                </a:lnTo>
                <a:lnTo>
                  <a:pt x="756890" y="533400"/>
                </a:lnTo>
                <a:lnTo>
                  <a:pt x="771293" y="487680"/>
                </a:lnTo>
                <a:lnTo>
                  <a:pt x="776111" y="462280"/>
                </a:lnTo>
                <a:lnTo>
                  <a:pt x="403527" y="462280"/>
                </a:lnTo>
                <a:lnTo>
                  <a:pt x="394530" y="461010"/>
                </a:lnTo>
                <a:lnTo>
                  <a:pt x="390472" y="459740"/>
                </a:lnTo>
                <a:lnTo>
                  <a:pt x="260271" y="459740"/>
                </a:lnTo>
                <a:lnTo>
                  <a:pt x="261369" y="453390"/>
                </a:lnTo>
                <a:lnTo>
                  <a:pt x="263145" y="447040"/>
                </a:lnTo>
                <a:lnTo>
                  <a:pt x="264131" y="444500"/>
                </a:lnTo>
                <a:lnTo>
                  <a:pt x="110284" y="444500"/>
                </a:lnTo>
                <a:lnTo>
                  <a:pt x="110284" y="419100"/>
                </a:lnTo>
                <a:lnTo>
                  <a:pt x="172641" y="394970"/>
                </a:lnTo>
                <a:lnTo>
                  <a:pt x="110284" y="370840"/>
                </a:lnTo>
                <a:lnTo>
                  <a:pt x="110284" y="345440"/>
                </a:lnTo>
                <a:lnTo>
                  <a:pt x="270293" y="345440"/>
                </a:lnTo>
                <a:lnTo>
                  <a:pt x="271925" y="342900"/>
                </a:lnTo>
                <a:lnTo>
                  <a:pt x="277162" y="337820"/>
                </a:lnTo>
                <a:lnTo>
                  <a:pt x="283407" y="334010"/>
                </a:lnTo>
                <a:lnTo>
                  <a:pt x="290354" y="331470"/>
                </a:lnTo>
                <a:lnTo>
                  <a:pt x="298040" y="328930"/>
                </a:lnTo>
                <a:lnTo>
                  <a:pt x="777797" y="328930"/>
                </a:lnTo>
                <a:lnTo>
                  <a:pt x="771293" y="294640"/>
                </a:lnTo>
                <a:lnTo>
                  <a:pt x="756890" y="250190"/>
                </a:lnTo>
                <a:lnTo>
                  <a:pt x="737361" y="207010"/>
                </a:lnTo>
                <a:lnTo>
                  <a:pt x="713075" y="167640"/>
                </a:lnTo>
                <a:lnTo>
                  <a:pt x="684398" y="130810"/>
                </a:lnTo>
                <a:lnTo>
                  <a:pt x="651699" y="99060"/>
                </a:lnTo>
                <a:lnTo>
                  <a:pt x="615344" y="69850"/>
                </a:lnTo>
                <a:lnTo>
                  <a:pt x="575701" y="45720"/>
                </a:lnTo>
                <a:lnTo>
                  <a:pt x="533136" y="25400"/>
                </a:lnTo>
                <a:lnTo>
                  <a:pt x="488018" y="11430"/>
                </a:lnTo>
                <a:lnTo>
                  <a:pt x="440713" y="2540"/>
                </a:lnTo>
                <a:lnTo>
                  <a:pt x="391589" y="0"/>
                </a:lnTo>
                <a:close/>
              </a:path>
              <a:path w="783589" h="782319">
                <a:moveTo>
                  <a:pt x="501444" y="328930"/>
                </a:moveTo>
                <a:lnTo>
                  <a:pt x="403527" y="328930"/>
                </a:lnTo>
                <a:lnTo>
                  <a:pt x="412509" y="330200"/>
                </a:lnTo>
                <a:lnTo>
                  <a:pt x="420418" y="332740"/>
                </a:lnTo>
                <a:lnTo>
                  <a:pt x="445030" y="378460"/>
                </a:lnTo>
                <a:lnTo>
                  <a:pt x="445762" y="396240"/>
                </a:lnTo>
                <a:lnTo>
                  <a:pt x="445030" y="412750"/>
                </a:lnTo>
                <a:lnTo>
                  <a:pt x="427280" y="454660"/>
                </a:lnTo>
                <a:lnTo>
                  <a:pt x="403527" y="462280"/>
                </a:lnTo>
                <a:lnTo>
                  <a:pt x="501444" y="462280"/>
                </a:lnTo>
                <a:lnTo>
                  <a:pt x="465763" y="438150"/>
                </a:lnTo>
                <a:lnTo>
                  <a:pt x="459331" y="396240"/>
                </a:lnTo>
                <a:lnTo>
                  <a:pt x="459401" y="392430"/>
                </a:lnTo>
                <a:lnTo>
                  <a:pt x="466406" y="351790"/>
                </a:lnTo>
                <a:lnTo>
                  <a:pt x="492536" y="330200"/>
                </a:lnTo>
                <a:lnTo>
                  <a:pt x="501444" y="328930"/>
                </a:lnTo>
                <a:close/>
              </a:path>
              <a:path w="783589" h="782319">
                <a:moveTo>
                  <a:pt x="561642" y="328930"/>
                </a:moveTo>
                <a:lnTo>
                  <a:pt x="501444" y="328930"/>
                </a:lnTo>
                <a:lnTo>
                  <a:pt x="510426" y="330200"/>
                </a:lnTo>
                <a:lnTo>
                  <a:pt x="518335" y="332740"/>
                </a:lnTo>
                <a:lnTo>
                  <a:pt x="542947" y="378460"/>
                </a:lnTo>
                <a:lnTo>
                  <a:pt x="543679" y="396240"/>
                </a:lnTo>
                <a:lnTo>
                  <a:pt x="542947" y="412750"/>
                </a:lnTo>
                <a:lnTo>
                  <a:pt x="525197" y="454660"/>
                </a:lnTo>
                <a:lnTo>
                  <a:pt x="501444" y="462280"/>
                </a:lnTo>
                <a:lnTo>
                  <a:pt x="776111" y="462280"/>
                </a:lnTo>
                <a:lnTo>
                  <a:pt x="776592" y="459740"/>
                </a:lnTo>
                <a:lnTo>
                  <a:pt x="561642" y="459740"/>
                </a:lnTo>
                <a:lnTo>
                  <a:pt x="561642" y="328930"/>
                </a:lnTo>
                <a:close/>
              </a:path>
              <a:path w="783589" h="782319">
                <a:moveTo>
                  <a:pt x="403527" y="328930"/>
                </a:moveTo>
                <a:lnTo>
                  <a:pt x="315598" y="328930"/>
                </a:lnTo>
                <a:lnTo>
                  <a:pt x="323660" y="331470"/>
                </a:lnTo>
                <a:lnTo>
                  <a:pt x="330699" y="334010"/>
                </a:lnTo>
                <a:lnTo>
                  <a:pt x="347774" y="364490"/>
                </a:lnTo>
                <a:lnTo>
                  <a:pt x="347774" y="370840"/>
                </a:lnTo>
                <a:lnTo>
                  <a:pt x="326184" y="407670"/>
                </a:lnTo>
                <a:lnTo>
                  <a:pt x="310436" y="422910"/>
                </a:lnTo>
                <a:lnTo>
                  <a:pt x="305356" y="426720"/>
                </a:lnTo>
                <a:lnTo>
                  <a:pt x="303324" y="429260"/>
                </a:lnTo>
                <a:lnTo>
                  <a:pt x="301165" y="431800"/>
                </a:lnTo>
                <a:lnTo>
                  <a:pt x="299514" y="434340"/>
                </a:lnTo>
                <a:lnTo>
                  <a:pt x="298244" y="436880"/>
                </a:lnTo>
                <a:lnTo>
                  <a:pt x="347774" y="436880"/>
                </a:lnTo>
                <a:lnTo>
                  <a:pt x="347774" y="459740"/>
                </a:lnTo>
                <a:lnTo>
                  <a:pt x="390472" y="459740"/>
                </a:lnTo>
                <a:lnTo>
                  <a:pt x="386414" y="458470"/>
                </a:lnTo>
                <a:lnTo>
                  <a:pt x="379203" y="453390"/>
                </a:lnTo>
                <a:lnTo>
                  <a:pt x="362080" y="412750"/>
                </a:lnTo>
                <a:lnTo>
                  <a:pt x="361414" y="396240"/>
                </a:lnTo>
                <a:lnTo>
                  <a:pt x="361484" y="392430"/>
                </a:lnTo>
                <a:lnTo>
                  <a:pt x="368489" y="351790"/>
                </a:lnTo>
                <a:lnTo>
                  <a:pt x="394619" y="330200"/>
                </a:lnTo>
                <a:lnTo>
                  <a:pt x="403527" y="328930"/>
                </a:lnTo>
                <a:close/>
              </a:path>
              <a:path w="783589" h="782319">
                <a:moveTo>
                  <a:pt x="598218" y="416560"/>
                </a:moveTo>
                <a:lnTo>
                  <a:pt x="586661" y="429260"/>
                </a:lnTo>
                <a:lnTo>
                  <a:pt x="586661" y="459740"/>
                </a:lnTo>
                <a:lnTo>
                  <a:pt x="621967" y="459740"/>
                </a:lnTo>
                <a:lnTo>
                  <a:pt x="598218" y="416560"/>
                </a:lnTo>
                <a:close/>
              </a:path>
              <a:path w="783589" h="782319">
                <a:moveTo>
                  <a:pt x="781692" y="365760"/>
                </a:moveTo>
                <a:lnTo>
                  <a:pt x="646605" y="365760"/>
                </a:lnTo>
                <a:lnTo>
                  <a:pt x="614347" y="400050"/>
                </a:lnTo>
                <a:lnTo>
                  <a:pt x="648891" y="459740"/>
                </a:lnTo>
                <a:lnTo>
                  <a:pt x="776592" y="459740"/>
                </a:lnTo>
                <a:lnTo>
                  <a:pt x="780205" y="440690"/>
                </a:lnTo>
                <a:lnTo>
                  <a:pt x="783179" y="392430"/>
                </a:lnTo>
                <a:lnTo>
                  <a:pt x="783179" y="389890"/>
                </a:lnTo>
                <a:lnTo>
                  <a:pt x="781692" y="365760"/>
                </a:lnTo>
                <a:close/>
              </a:path>
              <a:path w="783589" h="782319">
                <a:moveTo>
                  <a:pt x="270293" y="345440"/>
                </a:moveTo>
                <a:lnTo>
                  <a:pt x="110284" y="345440"/>
                </a:lnTo>
                <a:lnTo>
                  <a:pt x="199692" y="384810"/>
                </a:lnTo>
                <a:lnTo>
                  <a:pt x="199692" y="406400"/>
                </a:lnTo>
                <a:lnTo>
                  <a:pt x="110284" y="444500"/>
                </a:lnTo>
                <a:lnTo>
                  <a:pt x="264131" y="444500"/>
                </a:lnTo>
                <a:lnTo>
                  <a:pt x="265611" y="440690"/>
                </a:lnTo>
                <a:lnTo>
                  <a:pt x="268780" y="434340"/>
                </a:lnTo>
                <a:lnTo>
                  <a:pt x="273237" y="427990"/>
                </a:lnTo>
                <a:lnTo>
                  <a:pt x="279385" y="420370"/>
                </a:lnTo>
                <a:lnTo>
                  <a:pt x="287247" y="412750"/>
                </a:lnTo>
                <a:lnTo>
                  <a:pt x="296847" y="403860"/>
                </a:lnTo>
                <a:lnTo>
                  <a:pt x="304493" y="396240"/>
                </a:lnTo>
                <a:lnTo>
                  <a:pt x="310484" y="389890"/>
                </a:lnTo>
                <a:lnTo>
                  <a:pt x="314832" y="386080"/>
                </a:lnTo>
                <a:lnTo>
                  <a:pt x="317548" y="382270"/>
                </a:lnTo>
                <a:lnTo>
                  <a:pt x="320977" y="377190"/>
                </a:lnTo>
                <a:lnTo>
                  <a:pt x="322755" y="372110"/>
                </a:lnTo>
                <a:lnTo>
                  <a:pt x="322755" y="369570"/>
                </a:lnTo>
                <a:lnTo>
                  <a:pt x="288084" y="369570"/>
                </a:lnTo>
                <a:lnTo>
                  <a:pt x="263192" y="367030"/>
                </a:lnTo>
                <a:lnTo>
                  <a:pt x="264929" y="358140"/>
                </a:lnTo>
                <a:lnTo>
                  <a:pt x="267844" y="349250"/>
                </a:lnTo>
                <a:lnTo>
                  <a:pt x="270293" y="345440"/>
                </a:lnTo>
                <a:close/>
              </a:path>
              <a:path w="783589" h="782319">
                <a:moveTo>
                  <a:pt x="406575" y="349250"/>
                </a:moveTo>
                <a:lnTo>
                  <a:pt x="400606" y="349250"/>
                </a:lnTo>
                <a:lnTo>
                  <a:pt x="397812" y="350520"/>
                </a:lnTo>
                <a:lnTo>
                  <a:pt x="387493" y="402590"/>
                </a:lnTo>
                <a:lnTo>
                  <a:pt x="387613" y="407670"/>
                </a:lnTo>
                <a:lnTo>
                  <a:pt x="400606" y="440690"/>
                </a:lnTo>
                <a:lnTo>
                  <a:pt x="406575" y="440690"/>
                </a:lnTo>
                <a:lnTo>
                  <a:pt x="419654" y="403860"/>
                </a:lnTo>
                <a:lnTo>
                  <a:pt x="419765" y="396240"/>
                </a:lnTo>
                <a:lnTo>
                  <a:pt x="419640" y="384810"/>
                </a:lnTo>
                <a:lnTo>
                  <a:pt x="406575" y="349250"/>
                </a:lnTo>
                <a:close/>
              </a:path>
              <a:path w="783589" h="782319">
                <a:moveTo>
                  <a:pt x="504492" y="349250"/>
                </a:moveTo>
                <a:lnTo>
                  <a:pt x="498523" y="349250"/>
                </a:lnTo>
                <a:lnTo>
                  <a:pt x="495729" y="350520"/>
                </a:lnTo>
                <a:lnTo>
                  <a:pt x="485410" y="402590"/>
                </a:lnTo>
                <a:lnTo>
                  <a:pt x="485530" y="407670"/>
                </a:lnTo>
                <a:lnTo>
                  <a:pt x="498523" y="440690"/>
                </a:lnTo>
                <a:lnTo>
                  <a:pt x="504492" y="440690"/>
                </a:lnTo>
                <a:lnTo>
                  <a:pt x="517571" y="403860"/>
                </a:lnTo>
                <a:lnTo>
                  <a:pt x="517682" y="396240"/>
                </a:lnTo>
                <a:lnTo>
                  <a:pt x="517557" y="384810"/>
                </a:lnTo>
                <a:lnTo>
                  <a:pt x="504492" y="349250"/>
                </a:lnTo>
                <a:close/>
              </a:path>
              <a:path w="783589" h="782319">
                <a:moveTo>
                  <a:pt x="777797" y="328930"/>
                </a:moveTo>
                <a:lnTo>
                  <a:pt x="586661" y="328930"/>
                </a:lnTo>
                <a:lnTo>
                  <a:pt x="586661" y="398780"/>
                </a:lnTo>
                <a:lnTo>
                  <a:pt x="615871" y="365760"/>
                </a:lnTo>
                <a:lnTo>
                  <a:pt x="781692" y="365760"/>
                </a:lnTo>
                <a:lnTo>
                  <a:pt x="780205" y="341630"/>
                </a:lnTo>
                <a:lnTo>
                  <a:pt x="777797" y="328930"/>
                </a:lnTo>
                <a:close/>
              </a:path>
              <a:path w="783589" h="782319">
                <a:moveTo>
                  <a:pt x="311071" y="349250"/>
                </a:moveTo>
                <a:lnTo>
                  <a:pt x="300657" y="349250"/>
                </a:lnTo>
                <a:lnTo>
                  <a:pt x="296466" y="350520"/>
                </a:lnTo>
                <a:lnTo>
                  <a:pt x="293418" y="354330"/>
                </a:lnTo>
                <a:lnTo>
                  <a:pt x="290370" y="356870"/>
                </a:lnTo>
                <a:lnTo>
                  <a:pt x="288592" y="361950"/>
                </a:lnTo>
                <a:lnTo>
                  <a:pt x="288084" y="369570"/>
                </a:lnTo>
                <a:lnTo>
                  <a:pt x="322755" y="369570"/>
                </a:lnTo>
                <a:lnTo>
                  <a:pt x="322755" y="360680"/>
                </a:lnTo>
                <a:lnTo>
                  <a:pt x="321231" y="356870"/>
                </a:lnTo>
                <a:lnTo>
                  <a:pt x="318183" y="354330"/>
                </a:lnTo>
                <a:lnTo>
                  <a:pt x="315262" y="350520"/>
                </a:lnTo>
                <a:lnTo>
                  <a:pt x="311071" y="349250"/>
                </a:lnTo>
                <a:close/>
              </a:path>
            </a:pathLst>
          </a:custGeom>
          <a:solidFill>
            <a:srgbClr val="F8F8F8"/>
          </a:solidFill>
        </p:spPr>
        <p:txBody>
          <a:bodyPr wrap="square" lIns="0" tIns="0" rIns="0" bIns="0" rtlCol="0"/>
          <a:lstStyle/>
          <a:p>
            <a:endParaRPr/>
          </a:p>
        </p:txBody>
      </p:sp>
      <p:sp>
        <p:nvSpPr>
          <p:cNvPr id="6" name="object 6"/>
          <p:cNvSpPr txBox="1"/>
          <p:nvPr/>
        </p:nvSpPr>
        <p:spPr>
          <a:xfrm>
            <a:off x="5049392" y="5377052"/>
            <a:ext cx="2312035" cy="695325"/>
          </a:xfrm>
          <a:prstGeom prst="rect">
            <a:avLst/>
          </a:prstGeom>
        </p:spPr>
        <p:txBody>
          <a:bodyPr vert="horz" wrap="square" lIns="0" tIns="12700" rIns="0" bIns="0" rtlCol="0">
            <a:spAutoFit/>
          </a:bodyPr>
          <a:lstStyle/>
          <a:p>
            <a:pPr marL="12700" marR="5080" indent="177800">
              <a:lnSpc>
                <a:spcPct val="100699"/>
              </a:lnSpc>
              <a:spcBef>
                <a:spcPts val="100"/>
              </a:spcBef>
            </a:pPr>
            <a:r>
              <a:rPr sz="1450" spc="-110" dirty="0">
                <a:solidFill>
                  <a:srgbClr val="FFFFFF"/>
                </a:solidFill>
                <a:latin typeface="Verdana"/>
                <a:cs typeface="Verdana"/>
              </a:rPr>
              <a:t>Hóa</a:t>
            </a:r>
            <a:r>
              <a:rPr sz="1450" spc="-25" dirty="0">
                <a:solidFill>
                  <a:srgbClr val="FFFFFF"/>
                </a:solidFill>
                <a:latin typeface="Verdana"/>
                <a:cs typeface="Verdana"/>
              </a:rPr>
              <a:t> </a:t>
            </a:r>
            <a:r>
              <a:rPr sz="1450" spc="-75" dirty="0">
                <a:solidFill>
                  <a:srgbClr val="FFFFFF"/>
                </a:solidFill>
                <a:latin typeface="Verdana"/>
                <a:cs typeface="Verdana"/>
              </a:rPr>
              <a:t>đơn</a:t>
            </a:r>
            <a:r>
              <a:rPr sz="1450" spc="-45" dirty="0">
                <a:solidFill>
                  <a:srgbClr val="FFFFFF"/>
                </a:solidFill>
                <a:latin typeface="Verdana"/>
                <a:cs typeface="Verdana"/>
              </a:rPr>
              <a:t> </a:t>
            </a:r>
            <a:r>
              <a:rPr sz="1450" spc="-114" dirty="0">
                <a:solidFill>
                  <a:srgbClr val="FFFFFF"/>
                </a:solidFill>
                <a:latin typeface="Verdana"/>
                <a:cs typeface="Verdana"/>
              </a:rPr>
              <a:t>bán</a:t>
            </a:r>
            <a:r>
              <a:rPr sz="1450" spc="-35" dirty="0">
                <a:solidFill>
                  <a:srgbClr val="FFFFFF"/>
                </a:solidFill>
                <a:latin typeface="Verdana"/>
                <a:cs typeface="Verdana"/>
              </a:rPr>
              <a:t> </a:t>
            </a:r>
            <a:r>
              <a:rPr sz="1450" spc="-80" dirty="0">
                <a:solidFill>
                  <a:srgbClr val="FFFFFF"/>
                </a:solidFill>
                <a:latin typeface="Verdana"/>
                <a:cs typeface="Verdana"/>
              </a:rPr>
              <a:t>lẻ</a:t>
            </a:r>
            <a:r>
              <a:rPr sz="1450" spc="-25" dirty="0">
                <a:solidFill>
                  <a:srgbClr val="FFFFFF"/>
                </a:solidFill>
                <a:latin typeface="Verdana"/>
                <a:cs typeface="Verdana"/>
              </a:rPr>
              <a:t> </a:t>
            </a:r>
            <a:r>
              <a:rPr sz="1450" spc="-95" dirty="0">
                <a:solidFill>
                  <a:srgbClr val="FFFFFF"/>
                </a:solidFill>
                <a:latin typeface="Verdana"/>
                <a:cs typeface="Verdana"/>
              </a:rPr>
              <a:t>(chi</a:t>
            </a:r>
            <a:r>
              <a:rPr sz="1450" spc="-45" dirty="0">
                <a:solidFill>
                  <a:srgbClr val="FFFFFF"/>
                </a:solidFill>
                <a:latin typeface="Verdana"/>
                <a:cs typeface="Verdana"/>
              </a:rPr>
              <a:t> </a:t>
            </a:r>
            <a:r>
              <a:rPr sz="1450" spc="-25" dirty="0">
                <a:solidFill>
                  <a:srgbClr val="FFFFFF"/>
                </a:solidFill>
                <a:latin typeface="Verdana"/>
                <a:cs typeface="Verdana"/>
              </a:rPr>
              <a:t>phí </a:t>
            </a:r>
            <a:r>
              <a:rPr sz="1450" spc="-75" dirty="0">
                <a:solidFill>
                  <a:srgbClr val="FFFFFF"/>
                </a:solidFill>
                <a:latin typeface="Verdana"/>
                <a:cs typeface="Verdana"/>
              </a:rPr>
              <a:t>dưới</a:t>
            </a:r>
            <a:r>
              <a:rPr sz="1450" spc="-15" dirty="0">
                <a:solidFill>
                  <a:srgbClr val="FFFFFF"/>
                </a:solidFill>
                <a:latin typeface="Verdana"/>
                <a:cs typeface="Verdana"/>
              </a:rPr>
              <a:t> </a:t>
            </a:r>
            <a:r>
              <a:rPr sz="1450" spc="-130" dirty="0">
                <a:solidFill>
                  <a:srgbClr val="FFFFFF"/>
                </a:solidFill>
                <a:latin typeface="Verdana"/>
                <a:cs typeface="Verdana"/>
              </a:rPr>
              <a:t>200,000)</a:t>
            </a:r>
            <a:r>
              <a:rPr sz="1450" spc="-20" dirty="0">
                <a:solidFill>
                  <a:srgbClr val="FFFFFF"/>
                </a:solidFill>
                <a:latin typeface="Verdana"/>
                <a:cs typeface="Verdana"/>
              </a:rPr>
              <a:t> </a:t>
            </a:r>
            <a:r>
              <a:rPr sz="1450" spc="-120" dirty="0">
                <a:solidFill>
                  <a:srgbClr val="FFFFFF"/>
                </a:solidFill>
                <a:latin typeface="Verdana"/>
                <a:cs typeface="Verdana"/>
              </a:rPr>
              <a:t>vẫn</a:t>
            </a:r>
            <a:r>
              <a:rPr sz="1450" spc="-30" dirty="0">
                <a:solidFill>
                  <a:srgbClr val="FFFFFF"/>
                </a:solidFill>
                <a:latin typeface="Verdana"/>
                <a:cs typeface="Verdana"/>
              </a:rPr>
              <a:t> </a:t>
            </a:r>
            <a:r>
              <a:rPr sz="1450" b="1" spc="-110" dirty="0">
                <a:solidFill>
                  <a:srgbClr val="FFFF00"/>
                </a:solidFill>
                <a:latin typeface="Verdana"/>
                <a:cs typeface="Verdana"/>
              </a:rPr>
              <a:t>CẦN</a:t>
            </a:r>
            <a:r>
              <a:rPr sz="1450" b="1" spc="-55" dirty="0">
                <a:solidFill>
                  <a:srgbClr val="FFFF00"/>
                </a:solidFill>
                <a:latin typeface="Verdana"/>
                <a:cs typeface="Verdana"/>
              </a:rPr>
              <a:t> </a:t>
            </a:r>
            <a:r>
              <a:rPr sz="1450" b="1" spc="-75" dirty="0">
                <a:solidFill>
                  <a:srgbClr val="FFFF00"/>
                </a:solidFill>
                <a:latin typeface="Verdana"/>
                <a:cs typeface="Verdana"/>
              </a:rPr>
              <a:t>CÓ</a:t>
            </a:r>
            <a:endParaRPr sz="1450">
              <a:latin typeface="Verdana"/>
              <a:cs typeface="Verdana"/>
            </a:endParaRPr>
          </a:p>
          <a:p>
            <a:pPr marL="177165">
              <a:lnSpc>
                <a:spcPct val="100000"/>
              </a:lnSpc>
              <a:spcBef>
                <a:spcPts val="25"/>
              </a:spcBef>
            </a:pPr>
            <a:r>
              <a:rPr sz="1450" b="1" spc="-105" dirty="0">
                <a:solidFill>
                  <a:srgbClr val="FFFF00"/>
                </a:solidFill>
                <a:latin typeface="Verdana"/>
                <a:cs typeface="Verdana"/>
              </a:rPr>
              <a:t>DẤU</a:t>
            </a:r>
            <a:r>
              <a:rPr sz="1450" b="1" spc="-70" dirty="0">
                <a:solidFill>
                  <a:srgbClr val="FFFF00"/>
                </a:solidFill>
                <a:latin typeface="Verdana"/>
                <a:cs typeface="Verdana"/>
              </a:rPr>
              <a:t> </a:t>
            </a:r>
            <a:r>
              <a:rPr sz="1450" b="1" spc="-105" dirty="0">
                <a:solidFill>
                  <a:srgbClr val="FFFF00"/>
                </a:solidFill>
                <a:latin typeface="Verdana"/>
                <a:cs typeface="Verdana"/>
              </a:rPr>
              <a:t>ĐỎ</a:t>
            </a:r>
            <a:r>
              <a:rPr sz="1450" b="1" spc="-30" dirty="0">
                <a:solidFill>
                  <a:srgbClr val="FFFF00"/>
                </a:solidFill>
                <a:latin typeface="Verdana"/>
                <a:cs typeface="Verdana"/>
              </a:rPr>
              <a:t> </a:t>
            </a:r>
            <a:r>
              <a:rPr sz="1450" spc="-95" dirty="0">
                <a:solidFill>
                  <a:srgbClr val="FFFFFF"/>
                </a:solidFill>
                <a:latin typeface="Verdana"/>
                <a:cs typeface="Verdana"/>
              </a:rPr>
              <a:t>của</a:t>
            </a:r>
            <a:r>
              <a:rPr sz="1450" spc="-50" dirty="0">
                <a:solidFill>
                  <a:srgbClr val="FFFFFF"/>
                </a:solidFill>
                <a:latin typeface="Verdana"/>
                <a:cs typeface="Verdana"/>
              </a:rPr>
              <a:t> cơ</a:t>
            </a:r>
            <a:r>
              <a:rPr sz="1450" spc="-45" dirty="0">
                <a:solidFill>
                  <a:srgbClr val="FFFFFF"/>
                </a:solidFill>
                <a:latin typeface="Verdana"/>
                <a:cs typeface="Verdana"/>
              </a:rPr>
              <a:t> </a:t>
            </a:r>
            <a:r>
              <a:rPr sz="1450" spc="-85" dirty="0">
                <a:solidFill>
                  <a:srgbClr val="FFFFFF"/>
                </a:solidFill>
                <a:latin typeface="Verdana"/>
                <a:cs typeface="Verdana"/>
              </a:rPr>
              <a:t>sở</a:t>
            </a:r>
            <a:r>
              <a:rPr sz="1450" spc="-55" dirty="0">
                <a:solidFill>
                  <a:srgbClr val="FFFFFF"/>
                </a:solidFill>
                <a:latin typeface="Verdana"/>
                <a:cs typeface="Verdana"/>
              </a:rPr>
              <a:t> </a:t>
            </a:r>
            <a:r>
              <a:rPr sz="1450" spc="-145" dirty="0">
                <a:solidFill>
                  <a:srgbClr val="FFFFFF"/>
                </a:solidFill>
                <a:latin typeface="Verdana"/>
                <a:cs typeface="Verdana"/>
              </a:rPr>
              <a:t>y</a:t>
            </a:r>
            <a:r>
              <a:rPr sz="1450" spc="-55" dirty="0">
                <a:solidFill>
                  <a:srgbClr val="FFFFFF"/>
                </a:solidFill>
                <a:latin typeface="Verdana"/>
                <a:cs typeface="Verdana"/>
              </a:rPr>
              <a:t> </a:t>
            </a:r>
            <a:r>
              <a:rPr sz="1450" spc="-25" dirty="0">
                <a:solidFill>
                  <a:srgbClr val="FFFFFF"/>
                </a:solidFill>
                <a:latin typeface="Verdana"/>
                <a:cs typeface="Verdana"/>
              </a:rPr>
              <a:t>tế</a:t>
            </a:r>
            <a:endParaRPr sz="1450">
              <a:latin typeface="Verdana"/>
              <a:cs typeface="Verdana"/>
            </a:endParaRPr>
          </a:p>
        </p:txBody>
      </p:sp>
      <p:pic>
        <p:nvPicPr>
          <p:cNvPr id="7" name="object 7"/>
          <p:cNvPicPr/>
          <p:nvPr/>
        </p:nvPicPr>
        <p:blipFill>
          <a:blip r:embed="rId2" cstate="print"/>
          <a:stretch>
            <a:fillRect/>
          </a:stretch>
        </p:blipFill>
        <p:spPr>
          <a:xfrm>
            <a:off x="5855208" y="4415028"/>
            <a:ext cx="783336" cy="783336"/>
          </a:xfrm>
          <a:prstGeom prst="rect">
            <a:avLst/>
          </a:prstGeom>
        </p:spPr>
      </p:pic>
      <p:sp>
        <p:nvSpPr>
          <p:cNvPr id="8" name="object 8"/>
          <p:cNvSpPr txBox="1"/>
          <p:nvPr/>
        </p:nvSpPr>
        <p:spPr>
          <a:xfrm>
            <a:off x="9027668" y="2885693"/>
            <a:ext cx="1962785" cy="695325"/>
          </a:xfrm>
          <a:prstGeom prst="rect">
            <a:avLst/>
          </a:prstGeom>
        </p:spPr>
        <p:txBody>
          <a:bodyPr vert="horz" wrap="square" lIns="0" tIns="12700" rIns="0" bIns="0" rtlCol="0">
            <a:spAutoFit/>
          </a:bodyPr>
          <a:lstStyle/>
          <a:p>
            <a:pPr marL="12700" marR="5080" algn="ctr">
              <a:lnSpc>
                <a:spcPct val="100800"/>
              </a:lnSpc>
              <a:spcBef>
                <a:spcPts val="100"/>
              </a:spcBef>
            </a:pPr>
            <a:r>
              <a:rPr sz="1450" spc="-110" dirty="0">
                <a:solidFill>
                  <a:srgbClr val="FFFFFF"/>
                </a:solidFill>
                <a:latin typeface="Verdana"/>
                <a:cs typeface="Verdana"/>
              </a:rPr>
              <a:t>Hóa</a:t>
            </a:r>
            <a:r>
              <a:rPr sz="1450" spc="-30" dirty="0">
                <a:solidFill>
                  <a:srgbClr val="FFFFFF"/>
                </a:solidFill>
                <a:latin typeface="Verdana"/>
                <a:cs typeface="Verdana"/>
              </a:rPr>
              <a:t> </a:t>
            </a:r>
            <a:r>
              <a:rPr sz="1450" spc="-85" dirty="0">
                <a:solidFill>
                  <a:srgbClr val="FFFFFF"/>
                </a:solidFill>
                <a:latin typeface="Verdana"/>
                <a:cs typeface="Verdana"/>
              </a:rPr>
              <a:t>đơn/</a:t>
            </a:r>
            <a:r>
              <a:rPr sz="1450" spc="-45" dirty="0">
                <a:solidFill>
                  <a:srgbClr val="FFFFFF"/>
                </a:solidFill>
                <a:latin typeface="Verdana"/>
                <a:cs typeface="Verdana"/>
              </a:rPr>
              <a:t> </a:t>
            </a:r>
            <a:r>
              <a:rPr sz="1450" spc="-110" dirty="0">
                <a:solidFill>
                  <a:srgbClr val="FFFFFF"/>
                </a:solidFill>
                <a:latin typeface="Verdana"/>
                <a:cs typeface="Verdana"/>
              </a:rPr>
              <a:t>Hóa</a:t>
            </a:r>
            <a:r>
              <a:rPr sz="1450" spc="-25" dirty="0">
                <a:solidFill>
                  <a:srgbClr val="FFFFFF"/>
                </a:solidFill>
                <a:latin typeface="Verdana"/>
                <a:cs typeface="Verdana"/>
              </a:rPr>
              <a:t> </a:t>
            </a:r>
            <a:r>
              <a:rPr sz="1450" spc="-75" dirty="0">
                <a:solidFill>
                  <a:srgbClr val="FFFFFF"/>
                </a:solidFill>
                <a:latin typeface="Verdana"/>
                <a:cs typeface="Verdana"/>
              </a:rPr>
              <a:t>đơn</a:t>
            </a:r>
            <a:r>
              <a:rPr sz="1450" spc="-50" dirty="0">
                <a:solidFill>
                  <a:srgbClr val="FFFFFF"/>
                </a:solidFill>
                <a:latin typeface="Verdana"/>
                <a:cs typeface="Verdana"/>
              </a:rPr>
              <a:t> </a:t>
            </a:r>
            <a:r>
              <a:rPr sz="1450" spc="-70" dirty="0">
                <a:solidFill>
                  <a:srgbClr val="FFFFFF"/>
                </a:solidFill>
                <a:latin typeface="Verdana"/>
                <a:cs typeface="Verdana"/>
              </a:rPr>
              <a:t>điện </a:t>
            </a:r>
            <a:r>
              <a:rPr sz="1450" spc="-90" dirty="0">
                <a:solidFill>
                  <a:srgbClr val="FFFFFF"/>
                </a:solidFill>
                <a:latin typeface="Verdana"/>
                <a:cs typeface="Verdana"/>
              </a:rPr>
              <a:t>tử</a:t>
            </a:r>
            <a:r>
              <a:rPr sz="1450" spc="-40" dirty="0">
                <a:solidFill>
                  <a:srgbClr val="FFFFFF"/>
                </a:solidFill>
                <a:latin typeface="Verdana"/>
                <a:cs typeface="Verdana"/>
              </a:rPr>
              <a:t> </a:t>
            </a:r>
            <a:r>
              <a:rPr sz="1450" b="1" spc="-110" dirty="0">
                <a:solidFill>
                  <a:srgbClr val="FFFF00"/>
                </a:solidFill>
                <a:latin typeface="Verdana"/>
                <a:cs typeface="Verdana"/>
              </a:rPr>
              <a:t>CẦN</a:t>
            </a:r>
            <a:r>
              <a:rPr sz="1450" b="1" spc="-60" dirty="0">
                <a:solidFill>
                  <a:srgbClr val="FFFF00"/>
                </a:solidFill>
                <a:latin typeface="Verdana"/>
                <a:cs typeface="Verdana"/>
              </a:rPr>
              <a:t> </a:t>
            </a:r>
            <a:r>
              <a:rPr sz="1450" b="1" spc="-105" dirty="0">
                <a:solidFill>
                  <a:srgbClr val="FFFF00"/>
                </a:solidFill>
                <a:latin typeface="Verdana"/>
                <a:cs typeface="Verdana"/>
              </a:rPr>
              <a:t>CÓ</a:t>
            </a:r>
            <a:r>
              <a:rPr sz="1450" b="1" spc="-60" dirty="0">
                <a:solidFill>
                  <a:srgbClr val="FFFF00"/>
                </a:solidFill>
                <a:latin typeface="Verdana"/>
                <a:cs typeface="Verdana"/>
              </a:rPr>
              <a:t> </a:t>
            </a:r>
            <a:r>
              <a:rPr sz="1450" b="1" spc="-25" dirty="0">
                <a:solidFill>
                  <a:srgbClr val="FFFF00"/>
                </a:solidFill>
                <a:latin typeface="Verdana"/>
                <a:cs typeface="Verdana"/>
              </a:rPr>
              <a:t>DẤU</a:t>
            </a:r>
            <a:endParaRPr sz="1450">
              <a:latin typeface="Verdana"/>
              <a:cs typeface="Verdana"/>
            </a:endParaRPr>
          </a:p>
          <a:p>
            <a:pPr algn="ctr">
              <a:lnSpc>
                <a:spcPct val="100000"/>
              </a:lnSpc>
              <a:spcBef>
                <a:spcPts val="25"/>
              </a:spcBef>
            </a:pPr>
            <a:r>
              <a:rPr sz="1450" b="1" spc="-105" dirty="0">
                <a:solidFill>
                  <a:srgbClr val="FFFF00"/>
                </a:solidFill>
                <a:latin typeface="Verdana"/>
                <a:cs typeface="Verdana"/>
              </a:rPr>
              <a:t>TRÒN</a:t>
            </a:r>
            <a:r>
              <a:rPr sz="1450" b="1" spc="-85" dirty="0">
                <a:solidFill>
                  <a:srgbClr val="FFFF00"/>
                </a:solidFill>
                <a:latin typeface="Verdana"/>
                <a:cs typeface="Verdana"/>
              </a:rPr>
              <a:t> </a:t>
            </a:r>
            <a:r>
              <a:rPr sz="1450" spc="-100" dirty="0">
                <a:solidFill>
                  <a:srgbClr val="FFFFFF"/>
                </a:solidFill>
                <a:latin typeface="Verdana"/>
                <a:cs typeface="Verdana"/>
              </a:rPr>
              <a:t>của</a:t>
            </a:r>
            <a:r>
              <a:rPr sz="1450" spc="-20" dirty="0">
                <a:solidFill>
                  <a:srgbClr val="FFFFFF"/>
                </a:solidFill>
                <a:latin typeface="Verdana"/>
                <a:cs typeface="Verdana"/>
              </a:rPr>
              <a:t> </a:t>
            </a:r>
            <a:r>
              <a:rPr sz="1450" spc="-65" dirty="0">
                <a:solidFill>
                  <a:srgbClr val="FFFFFF"/>
                </a:solidFill>
                <a:latin typeface="Verdana"/>
                <a:cs typeface="Verdana"/>
              </a:rPr>
              <a:t>cơ</a:t>
            </a:r>
            <a:r>
              <a:rPr sz="1450" spc="-45" dirty="0">
                <a:solidFill>
                  <a:srgbClr val="FFFFFF"/>
                </a:solidFill>
                <a:latin typeface="Verdana"/>
                <a:cs typeface="Verdana"/>
              </a:rPr>
              <a:t> </a:t>
            </a:r>
            <a:r>
              <a:rPr sz="1450" spc="-85" dirty="0">
                <a:solidFill>
                  <a:srgbClr val="FFFFFF"/>
                </a:solidFill>
                <a:latin typeface="Verdana"/>
                <a:cs typeface="Verdana"/>
              </a:rPr>
              <a:t>sở</a:t>
            </a:r>
            <a:r>
              <a:rPr sz="1450" spc="-30" dirty="0">
                <a:solidFill>
                  <a:srgbClr val="FFFFFF"/>
                </a:solidFill>
                <a:latin typeface="Verdana"/>
                <a:cs typeface="Verdana"/>
              </a:rPr>
              <a:t> </a:t>
            </a:r>
            <a:r>
              <a:rPr sz="1450" spc="-145" dirty="0">
                <a:solidFill>
                  <a:srgbClr val="FFFFFF"/>
                </a:solidFill>
                <a:latin typeface="Verdana"/>
                <a:cs typeface="Verdana"/>
              </a:rPr>
              <a:t>y</a:t>
            </a:r>
            <a:r>
              <a:rPr sz="1450" spc="-45" dirty="0">
                <a:solidFill>
                  <a:srgbClr val="FFFFFF"/>
                </a:solidFill>
                <a:latin typeface="Verdana"/>
                <a:cs typeface="Verdana"/>
              </a:rPr>
              <a:t> </a:t>
            </a:r>
            <a:r>
              <a:rPr sz="1450" spc="-25" dirty="0">
                <a:solidFill>
                  <a:srgbClr val="FFFFFF"/>
                </a:solidFill>
                <a:latin typeface="Verdana"/>
                <a:cs typeface="Verdana"/>
              </a:rPr>
              <a:t>tế</a:t>
            </a:r>
            <a:endParaRPr sz="1450">
              <a:latin typeface="Verdana"/>
              <a:cs typeface="Verdana"/>
            </a:endParaRPr>
          </a:p>
        </p:txBody>
      </p:sp>
      <p:pic>
        <p:nvPicPr>
          <p:cNvPr id="9" name="object 9"/>
          <p:cNvPicPr/>
          <p:nvPr/>
        </p:nvPicPr>
        <p:blipFill>
          <a:blip r:embed="rId3" cstate="print"/>
          <a:stretch>
            <a:fillRect/>
          </a:stretch>
        </p:blipFill>
        <p:spPr>
          <a:xfrm>
            <a:off x="9613392" y="1908048"/>
            <a:ext cx="787907" cy="787908"/>
          </a:xfrm>
          <a:prstGeom prst="rect">
            <a:avLst/>
          </a:prstGeom>
        </p:spPr>
      </p:pic>
      <p:sp>
        <p:nvSpPr>
          <p:cNvPr id="10" name="object 10"/>
          <p:cNvSpPr txBox="1"/>
          <p:nvPr/>
        </p:nvSpPr>
        <p:spPr>
          <a:xfrm>
            <a:off x="1263777" y="5377052"/>
            <a:ext cx="1839595" cy="695325"/>
          </a:xfrm>
          <a:prstGeom prst="rect">
            <a:avLst/>
          </a:prstGeom>
        </p:spPr>
        <p:txBody>
          <a:bodyPr vert="horz" wrap="square" lIns="0" tIns="12065" rIns="0" bIns="0" rtlCol="0">
            <a:spAutoFit/>
          </a:bodyPr>
          <a:lstStyle/>
          <a:p>
            <a:pPr marL="12700" marR="5080" indent="-1270" algn="ctr">
              <a:lnSpc>
                <a:spcPct val="101000"/>
              </a:lnSpc>
              <a:spcBef>
                <a:spcPts val="95"/>
              </a:spcBef>
            </a:pPr>
            <a:r>
              <a:rPr sz="1450" spc="-110" dirty="0">
                <a:solidFill>
                  <a:srgbClr val="FFFFFF"/>
                </a:solidFill>
                <a:latin typeface="Verdana"/>
                <a:cs typeface="Verdana"/>
              </a:rPr>
              <a:t>Hóa</a:t>
            </a:r>
            <a:r>
              <a:rPr sz="1450" spc="-25" dirty="0">
                <a:solidFill>
                  <a:srgbClr val="FFFFFF"/>
                </a:solidFill>
                <a:latin typeface="Verdana"/>
                <a:cs typeface="Verdana"/>
              </a:rPr>
              <a:t> </a:t>
            </a:r>
            <a:r>
              <a:rPr sz="1450" spc="-75" dirty="0">
                <a:solidFill>
                  <a:srgbClr val="FFFFFF"/>
                </a:solidFill>
                <a:latin typeface="Verdana"/>
                <a:cs typeface="Verdana"/>
              </a:rPr>
              <a:t>đơn</a:t>
            </a:r>
            <a:r>
              <a:rPr sz="1450" spc="-50" dirty="0">
                <a:solidFill>
                  <a:srgbClr val="FFFFFF"/>
                </a:solidFill>
                <a:latin typeface="Verdana"/>
                <a:cs typeface="Verdana"/>
              </a:rPr>
              <a:t> </a:t>
            </a:r>
            <a:r>
              <a:rPr sz="1450" spc="-95" dirty="0">
                <a:solidFill>
                  <a:srgbClr val="FFFFFF"/>
                </a:solidFill>
                <a:latin typeface="Verdana"/>
                <a:cs typeface="Verdana"/>
              </a:rPr>
              <a:t>cần</a:t>
            </a:r>
            <a:r>
              <a:rPr sz="1450" spc="-40" dirty="0">
                <a:solidFill>
                  <a:srgbClr val="FFFFFF"/>
                </a:solidFill>
                <a:latin typeface="Verdana"/>
                <a:cs typeface="Verdana"/>
              </a:rPr>
              <a:t> </a:t>
            </a:r>
            <a:r>
              <a:rPr sz="1450" spc="-105" dirty="0">
                <a:solidFill>
                  <a:srgbClr val="FFFFFF"/>
                </a:solidFill>
                <a:latin typeface="Verdana"/>
                <a:cs typeface="Verdana"/>
              </a:rPr>
              <a:t>thể</a:t>
            </a:r>
            <a:r>
              <a:rPr sz="1450" spc="-45" dirty="0">
                <a:solidFill>
                  <a:srgbClr val="FFFFFF"/>
                </a:solidFill>
                <a:latin typeface="Verdana"/>
                <a:cs typeface="Verdana"/>
              </a:rPr>
              <a:t> </a:t>
            </a:r>
            <a:r>
              <a:rPr sz="1450" spc="-20" dirty="0">
                <a:solidFill>
                  <a:srgbClr val="FFFFFF"/>
                </a:solidFill>
                <a:latin typeface="Verdana"/>
                <a:cs typeface="Verdana"/>
              </a:rPr>
              <a:t>hiện </a:t>
            </a:r>
            <a:r>
              <a:rPr sz="1450" spc="-100" dirty="0">
                <a:solidFill>
                  <a:srgbClr val="FFFFFF"/>
                </a:solidFill>
                <a:latin typeface="Verdana"/>
                <a:cs typeface="Verdana"/>
              </a:rPr>
              <a:t>chính</a:t>
            </a:r>
            <a:r>
              <a:rPr sz="1450" spc="-35" dirty="0">
                <a:solidFill>
                  <a:srgbClr val="FFFFFF"/>
                </a:solidFill>
                <a:latin typeface="Verdana"/>
                <a:cs typeface="Verdana"/>
              </a:rPr>
              <a:t> </a:t>
            </a:r>
            <a:r>
              <a:rPr sz="1450" spc="-120" dirty="0">
                <a:solidFill>
                  <a:srgbClr val="FFFFFF"/>
                </a:solidFill>
                <a:latin typeface="Verdana"/>
                <a:cs typeface="Verdana"/>
              </a:rPr>
              <a:t>xác</a:t>
            </a:r>
            <a:r>
              <a:rPr sz="1450" spc="-10" dirty="0">
                <a:solidFill>
                  <a:srgbClr val="FFFFFF"/>
                </a:solidFill>
                <a:latin typeface="Verdana"/>
                <a:cs typeface="Verdana"/>
              </a:rPr>
              <a:t> </a:t>
            </a:r>
            <a:r>
              <a:rPr sz="1450" b="1" spc="-105" dirty="0">
                <a:solidFill>
                  <a:srgbClr val="FFFF00"/>
                </a:solidFill>
                <a:latin typeface="Verdana"/>
                <a:cs typeface="Verdana"/>
              </a:rPr>
              <a:t>TÊN</a:t>
            </a:r>
            <a:r>
              <a:rPr sz="1450" b="1" spc="-50" dirty="0">
                <a:solidFill>
                  <a:srgbClr val="FFFF00"/>
                </a:solidFill>
                <a:latin typeface="Verdana"/>
                <a:cs typeface="Verdana"/>
              </a:rPr>
              <a:t> </a:t>
            </a:r>
            <a:r>
              <a:rPr sz="1450" b="1" spc="-90" dirty="0">
                <a:solidFill>
                  <a:srgbClr val="FFFF00"/>
                </a:solidFill>
                <a:latin typeface="Verdana"/>
                <a:cs typeface="Verdana"/>
              </a:rPr>
              <a:t>NĐBH </a:t>
            </a:r>
            <a:r>
              <a:rPr sz="1450" spc="-90" dirty="0">
                <a:solidFill>
                  <a:srgbClr val="FFFFFF"/>
                </a:solidFill>
                <a:latin typeface="Verdana"/>
                <a:cs typeface="Verdana"/>
              </a:rPr>
              <a:t>(người</a:t>
            </a:r>
            <a:r>
              <a:rPr sz="1450" spc="-20" dirty="0">
                <a:solidFill>
                  <a:srgbClr val="FFFFFF"/>
                </a:solidFill>
                <a:latin typeface="Verdana"/>
                <a:cs typeface="Verdana"/>
              </a:rPr>
              <a:t> </a:t>
            </a:r>
            <a:r>
              <a:rPr sz="1450" spc="-10" dirty="0">
                <a:solidFill>
                  <a:srgbClr val="FFFFFF"/>
                </a:solidFill>
                <a:latin typeface="Verdana"/>
                <a:cs typeface="Verdana"/>
              </a:rPr>
              <a:t>bệnh)</a:t>
            </a:r>
            <a:endParaRPr sz="1450">
              <a:latin typeface="Verdana"/>
              <a:cs typeface="Verdana"/>
            </a:endParaRPr>
          </a:p>
        </p:txBody>
      </p:sp>
      <p:pic>
        <p:nvPicPr>
          <p:cNvPr id="11" name="object 11"/>
          <p:cNvPicPr/>
          <p:nvPr/>
        </p:nvPicPr>
        <p:blipFill>
          <a:blip r:embed="rId4" cstate="print"/>
          <a:stretch>
            <a:fillRect/>
          </a:stretch>
        </p:blipFill>
        <p:spPr>
          <a:xfrm>
            <a:off x="1789176" y="4415028"/>
            <a:ext cx="787907" cy="787907"/>
          </a:xfrm>
          <a:prstGeom prst="rect">
            <a:avLst/>
          </a:prstGeom>
        </p:spPr>
      </p:pic>
      <p:sp>
        <p:nvSpPr>
          <p:cNvPr id="12" name="object 12"/>
          <p:cNvSpPr txBox="1"/>
          <p:nvPr/>
        </p:nvSpPr>
        <p:spPr>
          <a:xfrm>
            <a:off x="5154295" y="2885693"/>
            <a:ext cx="1829435" cy="695325"/>
          </a:xfrm>
          <a:prstGeom prst="rect">
            <a:avLst/>
          </a:prstGeom>
        </p:spPr>
        <p:txBody>
          <a:bodyPr vert="horz" wrap="square" lIns="0" tIns="13970" rIns="0" bIns="0" rtlCol="0">
            <a:spAutoFit/>
          </a:bodyPr>
          <a:lstStyle/>
          <a:p>
            <a:pPr algn="ctr">
              <a:lnSpc>
                <a:spcPct val="100000"/>
              </a:lnSpc>
              <a:spcBef>
                <a:spcPts val="110"/>
              </a:spcBef>
            </a:pPr>
            <a:r>
              <a:rPr sz="1450" spc="-114" dirty="0">
                <a:solidFill>
                  <a:srgbClr val="FFFFFF"/>
                </a:solidFill>
                <a:latin typeface="Verdana"/>
                <a:cs typeface="Verdana"/>
              </a:rPr>
              <a:t>Hóa</a:t>
            </a:r>
            <a:r>
              <a:rPr sz="1450" spc="-10" dirty="0">
                <a:solidFill>
                  <a:srgbClr val="FFFFFF"/>
                </a:solidFill>
                <a:latin typeface="Verdana"/>
                <a:cs typeface="Verdana"/>
              </a:rPr>
              <a:t> </a:t>
            </a:r>
            <a:r>
              <a:rPr sz="1450" spc="-75" dirty="0">
                <a:solidFill>
                  <a:srgbClr val="FFFFFF"/>
                </a:solidFill>
                <a:latin typeface="Verdana"/>
                <a:cs typeface="Verdana"/>
              </a:rPr>
              <a:t>đơn</a:t>
            </a:r>
            <a:r>
              <a:rPr sz="1450" spc="-35" dirty="0">
                <a:solidFill>
                  <a:srgbClr val="FFFFFF"/>
                </a:solidFill>
                <a:latin typeface="Verdana"/>
                <a:cs typeface="Verdana"/>
              </a:rPr>
              <a:t> </a:t>
            </a:r>
            <a:r>
              <a:rPr sz="1450" spc="-95" dirty="0">
                <a:solidFill>
                  <a:srgbClr val="FFFFFF"/>
                </a:solidFill>
                <a:latin typeface="Verdana"/>
                <a:cs typeface="Verdana"/>
              </a:rPr>
              <a:t>tài</a:t>
            </a:r>
            <a:r>
              <a:rPr sz="1450" spc="-20" dirty="0">
                <a:solidFill>
                  <a:srgbClr val="FFFFFF"/>
                </a:solidFill>
                <a:latin typeface="Verdana"/>
                <a:cs typeface="Verdana"/>
              </a:rPr>
              <a:t> </a:t>
            </a:r>
            <a:r>
              <a:rPr sz="1450" spc="-100" dirty="0">
                <a:solidFill>
                  <a:srgbClr val="FFFFFF"/>
                </a:solidFill>
                <a:latin typeface="Verdana"/>
                <a:cs typeface="Verdana"/>
              </a:rPr>
              <a:t>chính</a:t>
            </a:r>
            <a:r>
              <a:rPr sz="1450" spc="-40" dirty="0">
                <a:solidFill>
                  <a:srgbClr val="FFFFFF"/>
                </a:solidFill>
                <a:latin typeface="Verdana"/>
                <a:cs typeface="Verdana"/>
              </a:rPr>
              <a:t> </a:t>
            </a:r>
            <a:r>
              <a:rPr sz="1450" spc="-25" dirty="0">
                <a:solidFill>
                  <a:srgbClr val="FFFFFF"/>
                </a:solidFill>
                <a:latin typeface="Verdana"/>
                <a:cs typeface="Verdana"/>
              </a:rPr>
              <a:t>cần</a:t>
            </a:r>
            <a:endParaRPr sz="1450">
              <a:latin typeface="Verdana"/>
              <a:cs typeface="Verdana"/>
            </a:endParaRPr>
          </a:p>
          <a:p>
            <a:pPr algn="ctr">
              <a:lnSpc>
                <a:spcPct val="100000"/>
              </a:lnSpc>
              <a:spcBef>
                <a:spcPts val="15"/>
              </a:spcBef>
            </a:pPr>
            <a:r>
              <a:rPr sz="1450" b="1" spc="-114" dirty="0">
                <a:solidFill>
                  <a:srgbClr val="FFFF00"/>
                </a:solidFill>
                <a:latin typeface="Verdana"/>
                <a:cs typeface="Verdana"/>
              </a:rPr>
              <a:t>NỘP</a:t>
            </a:r>
            <a:r>
              <a:rPr sz="1450" b="1" spc="-55" dirty="0">
                <a:solidFill>
                  <a:srgbClr val="FFFF00"/>
                </a:solidFill>
                <a:latin typeface="Verdana"/>
                <a:cs typeface="Verdana"/>
              </a:rPr>
              <a:t> </a:t>
            </a:r>
            <a:r>
              <a:rPr sz="1450" b="1" spc="-114" dirty="0">
                <a:solidFill>
                  <a:srgbClr val="FFFF00"/>
                </a:solidFill>
                <a:latin typeface="Verdana"/>
                <a:cs typeface="Verdana"/>
              </a:rPr>
              <a:t>BẢN</a:t>
            </a:r>
            <a:r>
              <a:rPr sz="1450" b="1" spc="-55" dirty="0">
                <a:solidFill>
                  <a:srgbClr val="FFFF00"/>
                </a:solidFill>
                <a:latin typeface="Verdana"/>
                <a:cs typeface="Verdana"/>
              </a:rPr>
              <a:t> </a:t>
            </a:r>
            <a:r>
              <a:rPr sz="1450" b="1" spc="-105" dirty="0">
                <a:solidFill>
                  <a:srgbClr val="FFFF00"/>
                </a:solidFill>
                <a:latin typeface="Verdana"/>
                <a:cs typeface="Verdana"/>
              </a:rPr>
              <a:t>GỐC</a:t>
            </a:r>
            <a:r>
              <a:rPr sz="1450" b="1" spc="-55" dirty="0">
                <a:solidFill>
                  <a:srgbClr val="FFFF00"/>
                </a:solidFill>
                <a:latin typeface="Verdana"/>
                <a:cs typeface="Verdana"/>
              </a:rPr>
              <a:t> </a:t>
            </a:r>
            <a:r>
              <a:rPr sz="1450" spc="-25" dirty="0">
                <a:solidFill>
                  <a:srgbClr val="FFFFFF"/>
                </a:solidFill>
                <a:latin typeface="Verdana"/>
                <a:cs typeface="Verdana"/>
              </a:rPr>
              <a:t>để</a:t>
            </a:r>
            <a:endParaRPr sz="1450">
              <a:latin typeface="Verdana"/>
              <a:cs typeface="Verdana"/>
            </a:endParaRPr>
          </a:p>
          <a:p>
            <a:pPr algn="ctr">
              <a:lnSpc>
                <a:spcPct val="100000"/>
              </a:lnSpc>
              <a:spcBef>
                <a:spcPts val="25"/>
              </a:spcBef>
            </a:pPr>
            <a:r>
              <a:rPr sz="1450" spc="-120" dirty="0">
                <a:solidFill>
                  <a:srgbClr val="FFFFFF"/>
                </a:solidFill>
                <a:latin typeface="Verdana"/>
                <a:cs typeface="Verdana"/>
              </a:rPr>
              <a:t>yêu</a:t>
            </a:r>
            <a:r>
              <a:rPr sz="1450" spc="-45" dirty="0">
                <a:solidFill>
                  <a:srgbClr val="FFFFFF"/>
                </a:solidFill>
                <a:latin typeface="Verdana"/>
                <a:cs typeface="Verdana"/>
              </a:rPr>
              <a:t> </a:t>
            </a:r>
            <a:r>
              <a:rPr sz="1450" spc="-95" dirty="0">
                <a:solidFill>
                  <a:srgbClr val="FFFFFF"/>
                </a:solidFill>
                <a:latin typeface="Verdana"/>
                <a:cs typeface="Verdana"/>
              </a:rPr>
              <a:t>cầu</a:t>
            </a:r>
            <a:r>
              <a:rPr sz="1450" spc="-40" dirty="0">
                <a:solidFill>
                  <a:srgbClr val="FFFFFF"/>
                </a:solidFill>
                <a:latin typeface="Verdana"/>
                <a:cs typeface="Verdana"/>
              </a:rPr>
              <a:t> </a:t>
            </a:r>
            <a:r>
              <a:rPr sz="1450" spc="-90" dirty="0">
                <a:solidFill>
                  <a:srgbClr val="FFFFFF"/>
                </a:solidFill>
                <a:latin typeface="Verdana"/>
                <a:cs typeface="Verdana"/>
              </a:rPr>
              <a:t>bồi</a:t>
            </a:r>
            <a:r>
              <a:rPr sz="1450" spc="-25" dirty="0">
                <a:solidFill>
                  <a:srgbClr val="FFFFFF"/>
                </a:solidFill>
                <a:latin typeface="Verdana"/>
                <a:cs typeface="Verdana"/>
              </a:rPr>
              <a:t> </a:t>
            </a:r>
            <a:r>
              <a:rPr sz="1450" spc="-10" dirty="0">
                <a:solidFill>
                  <a:srgbClr val="FFFFFF"/>
                </a:solidFill>
                <a:latin typeface="Verdana"/>
                <a:cs typeface="Verdana"/>
              </a:rPr>
              <a:t>thường</a:t>
            </a:r>
            <a:endParaRPr sz="1450">
              <a:latin typeface="Verdana"/>
              <a:cs typeface="Verdana"/>
            </a:endParaRPr>
          </a:p>
        </p:txBody>
      </p:sp>
      <p:grpSp>
        <p:nvGrpSpPr>
          <p:cNvPr id="13" name="object 13"/>
          <p:cNvGrpSpPr/>
          <p:nvPr/>
        </p:nvGrpSpPr>
        <p:grpSpPr>
          <a:xfrm>
            <a:off x="5711952" y="1905000"/>
            <a:ext cx="791210" cy="791210"/>
            <a:chOff x="5711952" y="1905000"/>
            <a:chExt cx="791210" cy="791210"/>
          </a:xfrm>
        </p:grpSpPr>
        <p:pic>
          <p:nvPicPr>
            <p:cNvPr id="14" name="object 14"/>
            <p:cNvPicPr/>
            <p:nvPr/>
          </p:nvPicPr>
          <p:blipFill>
            <a:blip r:embed="rId5" cstate="print"/>
            <a:stretch>
              <a:fillRect/>
            </a:stretch>
          </p:blipFill>
          <p:spPr>
            <a:xfrm>
              <a:off x="5711952" y="1905000"/>
              <a:ext cx="790955" cy="790955"/>
            </a:xfrm>
            <a:prstGeom prst="rect">
              <a:avLst/>
            </a:prstGeom>
          </p:spPr>
        </p:pic>
        <p:pic>
          <p:nvPicPr>
            <p:cNvPr id="15" name="object 15"/>
            <p:cNvPicPr/>
            <p:nvPr/>
          </p:nvPicPr>
          <p:blipFill>
            <a:blip r:embed="rId6" cstate="print"/>
            <a:stretch>
              <a:fillRect/>
            </a:stretch>
          </p:blipFill>
          <p:spPr>
            <a:xfrm>
              <a:off x="5942711" y="1981453"/>
              <a:ext cx="301320" cy="96012"/>
            </a:xfrm>
            <a:prstGeom prst="rect">
              <a:avLst/>
            </a:prstGeom>
          </p:spPr>
        </p:pic>
      </p:grpSp>
      <p:sp>
        <p:nvSpPr>
          <p:cNvPr id="16" name="object 16"/>
          <p:cNvSpPr/>
          <p:nvPr/>
        </p:nvSpPr>
        <p:spPr>
          <a:xfrm>
            <a:off x="4419600" y="1051560"/>
            <a:ext cx="3373120" cy="60960"/>
          </a:xfrm>
          <a:custGeom>
            <a:avLst/>
            <a:gdLst/>
            <a:ahLst/>
            <a:cxnLst/>
            <a:rect l="l" t="t" r="r" b="b"/>
            <a:pathLst>
              <a:path w="3373120" h="60959">
                <a:moveTo>
                  <a:pt x="3372611" y="0"/>
                </a:moveTo>
                <a:lnTo>
                  <a:pt x="0" y="0"/>
                </a:lnTo>
                <a:lnTo>
                  <a:pt x="0" y="60960"/>
                </a:lnTo>
                <a:lnTo>
                  <a:pt x="3372611" y="60960"/>
                </a:lnTo>
                <a:lnTo>
                  <a:pt x="3372611" y="0"/>
                </a:lnTo>
                <a:close/>
              </a:path>
            </a:pathLst>
          </a:custGeom>
          <a:solidFill>
            <a:srgbClr val="FFFFFF"/>
          </a:solidFill>
        </p:spPr>
        <p:txBody>
          <a:bodyPr wrap="square" lIns="0" tIns="0" rIns="0" bIns="0" rtlCol="0"/>
          <a:lstStyle/>
          <a:p>
            <a:endParaRPr/>
          </a:p>
        </p:txBody>
      </p:sp>
      <p:sp>
        <p:nvSpPr>
          <p:cNvPr id="17" name="object 17"/>
          <p:cNvSpPr txBox="1"/>
          <p:nvPr/>
        </p:nvSpPr>
        <p:spPr>
          <a:xfrm>
            <a:off x="9222993" y="5431332"/>
            <a:ext cx="1974214" cy="636270"/>
          </a:xfrm>
          <a:prstGeom prst="rect">
            <a:avLst/>
          </a:prstGeom>
        </p:spPr>
        <p:txBody>
          <a:bodyPr vert="horz" wrap="square" lIns="0" tIns="11430" rIns="0" bIns="0" rtlCol="0">
            <a:spAutoFit/>
          </a:bodyPr>
          <a:lstStyle/>
          <a:p>
            <a:pPr marL="12700" marR="5080" indent="99060">
              <a:lnSpc>
                <a:spcPct val="102800"/>
              </a:lnSpc>
              <a:spcBef>
                <a:spcPts val="90"/>
              </a:spcBef>
            </a:pPr>
            <a:r>
              <a:rPr sz="1300" spc="-85" dirty="0">
                <a:solidFill>
                  <a:srgbClr val="FFFFFF"/>
                </a:solidFill>
                <a:latin typeface="Verdana"/>
                <a:cs typeface="Verdana"/>
              </a:rPr>
              <a:t>Hóa</a:t>
            </a:r>
            <a:r>
              <a:rPr sz="1300" spc="-40" dirty="0">
                <a:solidFill>
                  <a:srgbClr val="FFFFFF"/>
                </a:solidFill>
                <a:latin typeface="Verdana"/>
                <a:cs typeface="Verdana"/>
              </a:rPr>
              <a:t> </a:t>
            </a:r>
            <a:r>
              <a:rPr sz="1300" spc="-55" dirty="0">
                <a:solidFill>
                  <a:srgbClr val="FFFFFF"/>
                </a:solidFill>
                <a:latin typeface="Verdana"/>
                <a:cs typeface="Verdana"/>
              </a:rPr>
              <a:t>đơn</a:t>
            </a:r>
            <a:r>
              <a:rPr sz="1300" spc="-45" dirty="0">
                <a:solidFill>
                  <a:srgbClr val="FFFFFF"/>
                </a:solidFill>
                <a:latin typeface="Verdana"/>
                <a:cs typeface="Verdana"/>
              </a:rPr>
              <a:t> </a:t>
            </a:r>
            <a:r>
              <a:rPr sz="1300" spc="-80" dirty="0">
                <a:solidFill>
                  <a:srgbClr val="FFFFFF"/>
                </a:solidFill>
                <a:latin typeface="Verdana"/>
                <a:cs typeface="Verdana"/>
              </a:rPr>
              <a:t>điện</a:t>
            </a:r>
            <a:r>
              <a:rPr sz="1300" spc="-45" dirty="0">
                <a:solidFill>
                  <a:srgbClr val="FFFFFF"/>
                </a:solidFill>
                <a:latin typeface="Verdana"/>
                <a:cs typeface="Verdana"/>
              </a:rPr>
              <a:t> </a:t>
            </a:r>
            <a:r>
              <a:rPr sz="1300" spc="-60" dirty="0">
                <a:solidFill>
                  <a:srgbClr val="FFFFFF"/>
                </a:solidFill>
                <a:latin typeface="Verdana"/>
                <a:cs typeface="Verdana"/>
              </a:rPr>
              <a:t>tử</a:t>
            </a:r>
            <a:r>
              <a:rPr sz="1300" spc="-35" dirty="0">
                <a:solidFill>
                  <a:srgbClr val="FFFFFF"/>
                </a:solidFill>
                <a:latin typeface="Verdana"/>
                <a:cs typeface="Verdana"/>
              </a:rPr>
              <a:t> </a:t>
            </a:r>
            <a:r>
              <a:rPr sz="1300" spc="-80" dirty="0">
                <a:solidFill>
                  <a:srgbClr val="FFFFFF"/>
                </a:solidFill>
                <a:latin typeface="Verdana"/>
                <a:cs typeface="Verdana"/>
              </a:rPr>
              <a:t>cần</a:t>
            </a:r>
            <a:r>
              <a:rPr sz="1300" spc="-35" dirty="0">
                <a:solidFill>
                  <a:srgbClr val="FFFFFF"/>
                </a:solidFill>
                <a:latin typeface="Verdana"/>
                <a:cs typeface="Verdana"/>
              </a:rPr>
              <a:t> </a:t>
            </a:r>
            <a:r>
              <a:rPr sz="1300" spc="-25" dirty="0">
                <a:solidFill>
                  <a:srgbClr val="FFFFFF"/>
                </a:solidFill>
                <a:latin typeface="Verdana"/>
                <a:cs typeface="Verdana"/>
              </a:rPr>
              <a:t>có </a:t>
            </a:r>
            <a:r>
              <a:rPr sz="1300" b="1" spc="-70" dirty="0">
                <a:solidFill>
                  <a:srgbClr val="FFFF00"/>
                </a:solidFill>
                <a:latin typeface="Verdana"/>
                <a:cs typeface="Verdana"/>
              </a:rPr>
              <a:t>ĐƯỜNG</a:t>
            </a:r>
            <a:r>
              <a:rPr sz="1300" b="1" spc="-30" dirty="0">
                <a:solidFill>
                  <a:srgbClr val="FFFF00"/>
                </a:solidFill>
                <a:latin typeface="Verdana"/>
                <a:cs typeface="Verdana"/>
              </a:rPr>
              <a:t> </a:t>
            </a:r>
            <a:r>
              <a:rPr sz="1300" b="1" spc="-80" dirty="0">
                <a:solidFill>
                  <a:srgbClr val="FFFF00"/>
                </a:solidFill>
                <a:latin typeface="Verdana"/>
                <a:cs typeface="Verdana"/>
              </a:rPr>
              <a:t>LINK</a:t>
            </a:r>
            <a:r>
              <a:rPr sz="1300" b="1" spc="-60" dirty="0">
                <a:solidFill>
                  <a:srgbClr val="FFFF00"/>
                </a:solidFill>
                <a:latin typeface="Verdana"/>
                <a:cs typeface="Verdana"/>
              </a:rPr>
              <a:t> </a:t>
            </a:r>
            <a:r>
              <a:rPr sz="1300" b="1" spc="-85" dirty="0">
                <a:solidFill>
                  <a:srgbClr val="FFFF00"/>
                </a:solidFill>
                <a:latin typeface="Verdana"/>
                <a:cs typeface="Verdana"/>
              </a:rPr>
              <a:t>TRA</a:t>
            </a:r>
            <a:r>
              <a:rPr sz="1300" b="1" spc="-50" dirty="0">
                <a:solidFill>
                  <a:srgbClr val="FFFF00"/>
                </a:solidFill>
                <a:latin typeface="Verdana"/>
                <a:cs typeface="Verdana"/>
              </a:rPr>
              <a:t> CỨU </a:t>
            </a:r>
            <a:r>
              <a:rPr sz="1300" b="1" spc="-80" dirty="0">
                <a:solidFill>
                  <a:srgbClr val="FFFF00"/>
                </a:solidFill>
                <a:latin typeface="Verdana"/>
                <a:cs typeface="Verdana"/>
              </a:rPr>
              <a:t>THÔNG</a:t>
            </a:r>
            <a:r>
              <a:rPr sz="1300" b="1" spc="-60" dirty="0">
                <a:solidFill>
                  <a:srgbClr val="FFFF00"/>
                </a:solidFill>
                <a:latin typeface="Verdana"/>
                <a:cs typeface="Verdana"/>
              </a:rPr>
              <a:t> </a:t>
            </a:r>
            <a:r>
              <a:rPr sz="1300" b="1" spc="-85" dirty="0">
                <a:solidFill>
                  <a:srgbClr val="FFFF00"/>
                </a:solidFill>
                <a:latin typeface="Verdana"/>
                <a:cs typeface="Verdana"/>
              </a:rPr>
              <a:t>TIN</a:t>
            </a:r>
            <a:r>
              <a:rPr sz="1300" b="1" spc="-35" dirty="0">
                <a:solidFill>
                  <a:srgbClr val="FFFF00"/>
                </a:solidFill>
                <a:latin typeface="Verdana"/>
                <a:cs typeface="Verdana"/>
              </a:rPr>
              <a:t> </a:t>
            </a:r>
            <a:r>
              <a:rPr sz="1300" b="1" spc="-95" dirty="0">
                <a:solidFill>
                  <a:srgbClr val="FFFF00"/>
                </a:solidFill>
                <a:latin typeface="Verdana"/>
                <a:cs typeface="Verdana"/>
              </a:rPr>
              <a:t>HÓA</a:t>
            </a:r>
            <a:r>
              <a:rPr sz="1300" b="1" spc="-40" dirty="0">
                <a:solidFill>
                  <a:srgbClr val="FFFF00"/>
                </a:solidFill>
                <a:latin typeface="Verdana"/>
                <a:cs typeface="Verdana"/>
              </a:rPr>
              <a:t> </a:t>
            </a:r>
            <a:r>
              <a:rPr sz="1300" b="1" spc="-25" dirty="0">
                <a:solidFill>
                  <a:srgbClr val="FFFF00"/>
                </a:solidFill>
                <a:latin typeface="Verdana"/>
                <a:cs typeface="Verdana"/>
              </a:rPr>
              <a:t>ĐƠN</a:t>
            </a:r>
            <a:endParaRPr sz="1300">
              <a:latin typeface="Verdana"/>
              <a:cs typeface="Verdana"/>
            </a:endParaRPr>
          </a:p>
        </p:txBody>
      </p:sp>
      <p:pic>
        <p:nvPicPr>
          <p:cNvPr id="18" name="object 18"/>
          <p:cNvPicPr/>
          <p:nvPr/>
        </p:nvPicPr>
        <p:blipFill>
          <a:blip r:embed="rId5" cstate="print"/>
          <a:stretch>
            <a:fillRect/>
          </a:stretch>
        </p:blipFill>
        <p:spPr>
          <a:xfrm>
            <a:off x="9630156" y="4415028"/>
            <a:ext cx="790955" cy="719328"/>
          </a:xfrm>
          <a:prstGeom prst="rect">
            <a:avLst/>
          </a:prstGeom>
        </p:spPr>
      </p:pic>
      <p:sp>
        <p:nvSpPr>
          <p:cNvPr id="19" name="object 19"/>
          <p:cNvSpPr txBox="1"/>
          <p:nvPr/>
        </p:nvSpPr>
        <p:spPr>
          <a:xfrm>
            <a:off x="10266044" y="4576952"/>
            <a:ext cx="721995" cy="248920"/>
          </a:xfrm>
          <a:prstGeom prst="rect">
            <a:avLst/>
          </a:prstGeom>
        </p:spPr>
        <p:txBody>
          <a:bodyPr vert="horz" wrap="square" lIns="0" tIns="13970" rIns="0" bIns="0" rtlCol="0">
            <a:spAutoFit/>
          </a:bodyPr>
          <a:lstStyle/>
          <a:p>
            <a:pPr marL="12700">
              <a:lnSpc>
                <a:spcPct val="100000"/>
              </a:lnSpc>
              <a:spcBef>
                <a:spcPts val="110"/>
              </a:spcBef>
            </a:pPr>
            <a:r>
              <a:rPr sz="1450" b="1" spc="-85" dirty="0">
                <a:solidFill>
                  <a:srgbClr val="FFFFFF"/>
                </a:solidFill>
                <a:latin typeface="Verdana"/>
                <a:cs typeface="Verdana"/>
              </a:rPr>
              <a:t>Invoice</a:t>
            </a:r>
            <a:endParaRPr sz="1450">
              <a:latin typeface="Verdana"/>
              <a:cs typeface="Verdana"/>
            </a:endParaRPr>
          </a:p>
        </p:txBody>
      </p:sp>
      <p:pic>
        <p:nvPicPr>
          <p:cNvPr id="20" name="object 20"/>
          <p:cNvPicPr/>
          <p:nvPr/>
        </p:nvPicPr>
        <p:blipFill>
          <a:blip r:embed="rId5" cstate="print"/>
          <a:stretch>
            <a:fillRect/>
          </a:stretch>
        </p:blipFill>
        <p:spPr>
          <a:xfrm>
            <a:off x="9630156" y="4413503"/>
            <a:ext cx="790955" cy="71780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35" dirty="0"/>
              <a:t>Quy</a:t>
            </a:r>
            <a:r>
              <a:rPr spc="-120" dirty="0"/>
              <a:t> </a:t>
            </a:r>
            <a:r>
              <a:rPr spc="-180" dirty="0"/>
              <a:t>trình</a:t>
            </a:r>
            <a:r>
              <a:rPr spc="-95" dirty="0"/>
              <a:t> </a:t>
            </a:r>
            <a:r>
              <a:rPr spc="-180" dirty="0"/>
              <a:t>bồi</a:t>
            </a:r>
            <a:r>
              <a:rPr spc="-100" dirty="0"/>
              <a:t> </a:t>
            </a:r>
            <a:r>
              <a:rPr spc="-150" dirty="0"/>
              <a:t>thường</a:t>
            </a:r>
          </a:p>
        </p:txBody>
      </p:sp>
      <p:sp>
        <p:nvSpPr>
          <p:cNvPr id="3" name="object 3"/>
          <p:cNvSpPr txBox="1"/>
          <p:nvPr/>
        </p:nvSpPr>
        <p:spPr>
          <a:xfrm>
            <a:off x="530453" y="911733"/>
            <a:ext cx="9568180" cy="899794"/>
          </a:xfrm>
          <a:prstGeom prst="rect">
            <a:avLst/>
          </a:prstGeom>
        </p:spPr>
        <p:txBody>
          <a:bodyPr vert="horz" wrap="square" lIns="0" tIns="12700" rIns="0" bIns="0" rtlCol="0">
            <a:spAutoFit/>
          </a:bodyPr>
          <a:lstStyle/>
          <a:p>
            <a:pPr marL="12700">
              <a:lnSpc>
                <a:spcPct val="100000"/>
              </a:lnSpc>
              <a:spcBef>
                <a:spcPts val="100"/>
              </a:spcBef>
            </a:pPr>
            <a:r>
              <a:rPr sz="2400" spc="-195" dirty="0">
                <a:solidFill>
                  <a:srgbClr val="ED3C8A"/>
                </a:solidFill>
                <a:latin typeface="Verdana"/>
                <a:cs typeface="Verdana"/>
              </a:rPr>
              <a:t>Chứng</a:t>
            </a:r>
            <a:r>
              <a:rPr sz="2400" spc="-90" dirty="0">
                <a:solidFill>
                  <a:srgbClr val="ED3C8A"/>
                </a:solidFill>
                <a:latin typeface="Verdana"/>
                <a:cs typeface="Verdana"/>
              </a:rPr>
              <a:t> </a:t>
            </a:r>
            <a:r>
              <a:rPr sz="2400" spc="-155" dirty="0">
                <a:solidFill>
                  <a:srgbClr val="ED3C8A"/>
                </a:solidFill>
                <a:latin typeface="Verdana"/>
                <a:cs typeface="Verdana"/>
              </a:rPr>
              <a:t>từ</a:t>
            </a:r>
            <a:r>
              <a:rPr sz="2400" spc="-80" dirty="0">
                <a:solidFill>
                  <a:srgbClr val="ED3C8A"/>
                </a:solidFill>
                <a:latin typeface="Verdana"/>
                <a:cs typeface="Verdana"/>
              </a:rPr>
              <a:t> </a:t>
            </a:r>
            <a:r>
              <a:rPr sz="2400" spc="-200" dirty="0">
                <a:solidFill>
                  <a:srgbClr val="ED3C8A"/>
                </a:solidFill>
                <a:latin typeface="Verdana"/>
                <a:cs typeface="Verdana"/>
              </a:rPr>
              <a:t>khác</a:t>
            </a:r>
            <a:r>
              <a:rPr sz="2400" spc="-65" dirty="0">
                <a:solidFill>
                  <a:srgbClr val="ED3C8A"/>
                </a:solidFill>
                <a:latin typeface="Verdana"/>
                <a:cs typeface="Verdana"/>
              </a:rPr>
              <a:t> </a:t>
            </a:r>
            <a:r>
              <a:rPr sz="2400" spc="-20" dirty="0">
                <a:solidFill>
                  <a:srgbClr val="ED3C8A"/>
                </a:solidFill>
                <a:latin typeface="Verdana"/>
                <a:cs typeface="Verdana"/>
              </a:rPr>
              <a:t>(tt)</a:t>
            </a:r>
            <a:endParaRPr sz="2400">
              <a:latin typeface="Verdana"/>
              <a:cs typeface="Verdana"/>
            </a:endParaRPr>
          </a:p>
          <a:p>
            <a:pPr marL="12700">
              <a:lnSpc>
                <a:spcPct val="100000"/>
              </a:lnSpc>
              <a:spcBef>
                <a:spcPts val="1600"/>
              </a:spcBef>
            </a:pPr>
            <a:r>
              <a:rPr sz="2000" b="1" spc="-135" dirty="0">
                <a:solidFill>
                  <a:srgbClr val="006FC0"/>
                </a:solidFill>
                <a:latin typeface="Verdana"/>
                <a:cs typeface="Verdana"/>
              </a:rPr>
              <a:t>ĐIỀU</a:t>
            </a:r>
            <a:r>
              <a:rPr sz="2000" b="1" spc="-100" dirty="0">
                <a:solidFill>
                  <a:srgbClr val="006FC0"/>
                </a:solidFill>
                <a:latin typeface="Verdana"/>
                <a:cs typeface="Verdana"/>
              </a:rPr>
              <a:t> </a:t>
            </a:r>
            <a:r>
              <a:rPr sz="2000" b="1" spc="-145" dirty="0">
                <a:solidFill>
                  <a:srgbClr val="006FC0"/>
                </a:solidFill>
                <a:latin typeface="Verdana"/>
                <a:cs typeface="Verdana"/>
              </a:rPr>
              <a:t>TRỊ</a:t>
            </a:r>
            <a:r>
              <a:rPr sz="2000" b="1" spc="-90" dirty="0">
                <a:solidFill>
                  <a:srgbClr val="006FC0"/>
                </a:solidFill>
                <a:latin typeface="Verdana"/>
                <a:cs typeface="Verdana"/>
              </a:rPr>
              <a:t> </a:t>
            </a:r>
            <a:r>
              <a:rPr sz="2000" b="1" spc="-140" dirty="0">
                <a:solidFill>
                  <a:srgbClr val="006FC0"/>
                </a:solidFill>
                <a:latin typeface="Verdana"/>
                <a:cs typeface="Verdana"/>
              </a:rPr>
              <a:t>LIÊN</a:t>
            </a:r>
            <a:r>
              <a:rPr sz="2000" b="1" spc="-100" dirty="0">
                <a:solidFill>
                  <a:srgbClr val="006FC0"/>
                </a:solidFill>
                <a:latin typeface="Verdana"/>
                <a:cs typeface="Verdana"/>
              </a:rPr>
              <a:t> </a:t>
            </a:r>
            <a:r>
              <a:rPr sz="2000" b="1" spc="-170" dirty="0">
                <a:solidFill>
                  <a:srgbClr val="006FC0"/>
                </a:solidFill>
                <a:latin typeface="Verdana"/>
                <a:cs typeface="Verdana"/>
              </a:rPr>
              <a:t>QUAN</a:t>
            </a:r>
            <a:r>
              <a:rPr sz="2000" b="1" spc="-95" dirty="0">
                <a:solidFill>
                  <a:srgbClr val="006FC0"/>
                </a:solidFill>
                <a:latin typeface="Verdana"/>
                <a:cs typeface="Verdana"/>
              </a:rPr>
              <a:t> </a:t>
            </a:r>
            <a:r>
              <a:rPr sz="2000" b="1" spc="-150" dirty="0">
                <a:solidFill>
                  <a:srgbClr val="006FC0"/>
                </a:solidFill>
                <a:latin typeface="Verdana"/>
                <a:cs typeface="Verdana"/>
              </a:rPr>
              <a:t>ĐẾN</a:t>
            </a:r>
            <a:r>
              <a:rPr sz="2000" b="1" spc="-85" dirty="0">
                <a:solidFill>
                  <a:srgbClr val="006FC0"/>
                </a:solidFill>
                <a:latin typeface="Verdana"/>
                <a:cs typeface="Verdana"/>
              </a:rPr>
              <a:t> </a:t>
            </a:r>
            <a:r>
              <a:rPr sz="2000" b="1" spc="-150" dirty="0">
                <a:solidFill>
                  <a:srgbClr val="006FC0"/>
                </a:solidFill>
                <a:latin typeface="Verdana"/>
                <a:cs typeface="Verdana"/>
              </a:rPr>
              <a:t>TAI</a:t>
            </a:r>
            <a:r>
              <a:rPr sz="2000" b="1" spc="-75" dirty="0">
                <a:solidFill>
                  <a:srgbClr val="006FC0"/>
                </a:solidFill>
                <a:latin typeface="Verdana"/>
                <a:cs typeface="Verdana"/>
              </a:rPr>
              <a:t> </a:t>
            </a:r>
            <a:r>
              <a:rPr sz="2000" b="1" spc="-165" dirty="0">
                <a:solidFill>
                  <a:srgbClr val="006FC0"/>
                </a:solidFill>
                <a:latin typeface="Verdana"/>
                <a:cs typeface="Verdana"/>
              </a:rPr>
              <a:t>NẠN</a:t>
            </a:r>
            <a:r>
              <a:rPr sz="2000" b="1" spc="-100" dirty="0">
                <a:solidFill>
                  <a:srgbClr val="006FC0"/>
                </a:solidFill>
                <a:latin typeface="Verdana"/>
                <a:cs typeface="Verdana"/>
              </a:rPr>
              <a:t> </a:t>
            </a:r>
            <a:r>
              <a:rPr sz="2000" b="1" spc="-155" dirty="0">
                <a:solidFill>
                  <a:srgbClr val="006FC0"/>
                </a:solidFill>
                <a:latin typeface="Verdana"/>
                <a:cs typeface="Verdana"/>
              </a:rPr>
              <a:t>GIAO</a:t>
            </a:r>
            <a:r>
              <a:rPr sz="2000" b="1" spc="-90" dirty="0">
                <a:solidFill>
                  <a:srgbClr val="006FC0"/>
                </a:solidFill>
                <a:latin typeface="Verdana"/>
                <a:cs typeface="Verdana"/>
              </a:rPr>
              <a:t> </a:t>
            </a:r>
            <a:r>
              <a:rPr sz="2000" b="1" spc="-170" dirty="0">
                <a:solidFill>
                  <a:srgbClr val="006FC0"/>
                </a:solidFill>
                <a:latin typeface="Verdana"/>
                <a:cs typeface="Verdana"/>
              </a:rPr>
              <a:t>THÔNG/</a:t>
            </a:r>
            <a:r>
              <a:rPr sz="2000" b="1" spc="-120" dirty="0">
                <a:solidFill>
                  <a:srgbClr val="006FC0"/>
                </a:solidFill>
                <a:latin typeface="Verdana"/>
                <a:cs typeface="Verdana"/>
              </a:rPr>
              <a:t> </a:t>
            </a:r>
            <a:r>
              <a:rPr sz="2000" b="1" spc="-175" dirty="0">
                <a:solidFill>
                  <a:srgbClr val="006FC0"/>
                </a:solidFill>
                <a:latin typeface="Verdana"/>
                <a:cs typeface="Verdana"/>
              </a:rPr>
              <a:t>LAO</a:t>
            </a:r>
            <a:r>
              <a:rPr sz="2000" b="1" spc="-70" dirty="0">
                <a:solidFill>
                  <a:srgbClr val="006FC0"/>
                </a:solidFill>
                <a:latin typeface="Verdana"/>
                <a:cs typeface="Verdana"/>
              </a:rPr>
              <a:t> </a:t>
            </a:r>
            <a:r>
              <a:rPr sz="2000" b="1" spc="-165" dirty="0">
                <a:solidFill>
                  <a:srgbClr val="006FC0"/>
                </a:solidFill>
                <a:latin typeface="Verdana"/>
                <a:cs typeface="Verdana"/>
              </a:rPr>
              <a:t>ĐỘNG/</a:t>
            </a:r>
            <a:r>
              <a:rPr sz="2000" b="1" spc="-105" dirty="0">
                <a:solidFill>
                  <a:srgbClr val="006FC0"/>
                </a:solidFill>
                <a:latin typeface="Verdana"/>
                <a:cs typeface="Verdana"/>
              </a:rPr>
              <a:t> </a:t>
            </a:r>
            <a:r>
              <a:rPr sz="2000" b="1" spc="-155" dirty="0">
                <a:solidFill>
                  <a:srgbClr val="006FC0"/>
                </a:solidFill>
                <a:latin typeface="Verdana"/>
                <a:cs typeface="Verdana"/>
              </a:rPr>
              <a:t>SINH</a:t>
            </a:r>
            <a:r>
              <a:rPr sz="2000" b="1" spc="-110" dirty="0">
                <a:solidFill>
                  <a:srgbClr val="006FC0"/>
                </a:solidFill>
                <a:latin typeface="Verdana"/>
                <a:cs typeface="Verdana"/>
              </a:rPr>
              <a:t> </a:t>
            </a:r>
            <a:r>
              <a:rPr sz="2000" b="1" spc="-55" dirty="0">
                <a:solidFill>
                  <a:srgbClr val="006FC0"/>
                </a:solidFill>
                <a:latin typeface="Verdana"/>
                <a:cs typeface="Verdana"/>
              </a:rPr>
              <a:t>HOẠT</a:t>
            </a:r>
            <a:endParaRPr sz="2000">
              <a:latin typeface="Verdana"/>
              <a:cs typeface="Verdana"/>
            </a:endParaRPr>
          </a:p>
        </p:txBody>
      </p:sp>
      <p:graphicFrame>
        <p:nvGraphicFramePr>
          <p:cNvPr id="4" name="object 4"/>
          <p:cNvGraphicFramePr>
            <a:graphicFrameLocks noGrp="1"/>
          </p:cNvGraphicFramePr>
          <p:nvPr/>
        </p:nvGraphicFramePr>
        <p:xfrm>
          <a:off x="536663" y="1977008"/>
          <a:ext cx="10909935" cy="3702050"/>
        </p:xfrm>
        <a:graphic>
          <a:graphicData uri="http://schemas.openxmlformats.org/drawingml/2006/table">
            <a:tbl>
              <a:tblPr firstRow="1" bandRow="1">
                <a:tableStyleId>{2D5ABB26-0587-4C30-8999-92F81FD0307C}</a:tableStyleId>
              </a:tblPr>
              <a:tblGrid>
                <a:gridCol w="3636645">
                  <a:extLst>
                    <a:ext uri="{9D8B030D-6E8A-4147-A177-3AD203B41FA5}">
                      <a16:colId xmlns:a16="http://schemas.microsoft.com/office/drawing/2014/main" val="20000"/>
                    </a:ext>
                  </a:extLst>
                </a:gridCol>
                <a:gridCol w="3636645">
                  <a:extLst>
                    <a:ext uri="{9D8B030D-6E8A-4147-A177-3AD203B41FA5}">
                      <a16:colId xmlns:a16="http://schemas.microsoft.com/office/drawing/2014/main" val="20001"/>
                    </a:ext>
                  </a:extLst>
                </a:gridCol>
                <a:gridCol w="3636645">
                  <a:extLst>
                    <a:ext uri="{9D8B030D-6E8A-4147-A177-3AD203B41FA5}">
                      <a16:colId xmlns:a16="http://schemas.microsoft.com/office/drawing/2014/main" val="20002"/>
                    </a:ext>
                  </a:extLst>
                </a:gridCol>
              </a:tblGrid>
              <a:tr h="1782445">
                <a:tc rowSpan="2">
                  <a:txBody>
                    <a:bodyPr/>
                    <a:lstStyle/>
                    <a:p>
                      <a:pPr marL="706755">
                        <a:lnSpc>
                          <a:spcPct val="100000"/>
                        </a:lnSpc>
                        <a:spcBef>
                          <a:spcPts val="1000"/>
                        </a:spcBef>
                      </a:pPr>
                      <a:r>
                        <a:rPr sz="1800" b="1" spc="-125" dirty="0">
                          <a:solidFill>
                            <a:srgbClr val="003864"/>
                          </a:solidFill>
                          <a:latin typeface="Verdana"/>
                          <a:cs typeface="Verdana"/>
                        </a:rPr>
                        <a:t>Tường</a:t>
                      </a:r>
                      <a:r>
                        <a:rPr sz="1800" b="1" spc="-65" dirty="0">
                          <a:solidFill>
                            <a:srgbClr val="003864"/>
                          </a:solidFill>
                          <a:latin typeface="Verdana"/>
                          <a:cs typeface="Verdana"/>
                        </a:rPr>
                        <a:t> </a:t>
                      </a:r>
                      <a:r>
                        <a:rPr sz="1800" b="1" spc="-120" dirty="0">
                          <a:solidFill>
                            <a:srgbClr val="003864"/>
                          </a:solidFill>
                          <a:latin typeface="Verdana"/>
                          <a:cs typeface="Verdana"/>
                        </a:rPr>
                        <a:t>trình</a:t>
                      </a:r>
                      <a:r>
                        <a:rPr sz="1800" b="1" spc="-75" dirty="0">
                          <a:solidFill>
                            <a:srgbClr val="003864"/>
                          </a:solidFill>
                          <a:latin typeface="Verdana"/>
                          <a:cs typeface="Verdana"/>
                        </a:rPr>
                        <a:t> </a:t>
                      </a:r>
                      <a:r>
                        <a:rPr sz="1800" b="1" spc="-105" dirty="0">
                          <a:solidFill>
                            <a:srgbClr val="003864"/>
                          </a:solidFill>
                          <a:latin typeface="Verdana"/>
                          <a:cs typeface="Verdana"/>
                        </a:rPr>
                        <a:t>tai</a:t>
                      </a:r>
                      <a:r>
                        <a:rPr sz="1800" b="1" spc="-65" dirty="0">
                          <a:solidFill>
                            <a:srgbClr val="003864"/>
                          </a:solidFill>
                          <a:latin typeface="Verdana"/>
                          <a:cs typeface="Verdana"/>
                        </a:rPr>
                        <a:t> </a:t>
                      </a:r>
                      <a:r>
                        <a:rPr sz="1800" b="1" spc="-25" dirty="0">
                          <a:solidFill>
                            <a:srgbClr val="003864"/>
                          </a:solidFill>
                          <a:latin typeface="Verdana"/>
                          <a:cs typeface="Verdana"/>
                        </a:rPr>
                        <a:t>nạn</a:t>
                      </a:r>
                      <a:endParaRPr sz="1800">
                        <a:latin typeface="Verdana"/>
                        <a:cs typeface="Verdana"/>
                      </a:endParaRPr>
                    </a:p>
                    <a:p>
                      <a:pPr marL="377825" indent="-286385">
                        <a:lnSpc>
                          <a:spcPct val="100000"/>
                        </a:lnSpc>
                        <a:spcBef>
                          <a:spcPts val="940"/>
                        </a:spcBef>
                        <a:buFont typeface="Wingdings"/>
                        <a:buChar char=""/>
                        <a:tabLst>
                          <a:tab pos="377825" algn="l"/>
                        </a:tabLst>
                      </a:pPr>
                      <a:r>
                        <a:rPr sz="1400" spc="-130" dirty="0">
                          <a:solidFill>
                            <a:srgbClr val="003864"/>
                          </a:solidFill>
                          <a:latin typeface="Verdana"/>
                          <a:cs typeface="Verdana"/>
                        </a:rPr>
                        <a:t>NĐBH</a:t>
                      </a:r>
                      <a:r>
                        <a:rPr sz="1400" spc="-45" dirty="0">
                          <a:solidFill>
                            <a:srgbClr val="003864"/>
                          </a:solidFill>
                          <a:latin typeface="Verdana"/>
                          <a:cs typeface="Verdana"/>
                        </a:rPr>
                        <a:t> </a:t>
                      </a:r>
                      <a:r>
                        <a:rPr sz="1400" spc="-85" dirty="0">
                          <a:solidFill>
                            <a:srgbClr val="003864"/>
                          </a:solidFill>
                          <a:latin typeface="Verdana"/>
                          <a:cs typeface="Verdana"/>
                        </a:rPr>
                        <a:t>tự</a:t>
                      </a:r>
                      <a:r>
                        <a:rPr sz="1400" spc="-45" dirty="0">
                          <a:solidFill>
                            <a:srgbClr val="003864"/>
                          </a:solidFill>
                          <a:latin typeface="Verdana"/>
                          <a:cs typeface="Verdana"/>
                        </a:rPr>
                        <a:t> </a:t>
                      </a:r>
                      <a:r>
                        <a:rPr sz="1400" spc="-125" dirty="0">
                          <a:solidFill>
                            <a:srgbClr val="003864"/>
                          </a:solidFill>
                          <a:latin typeface="Verdana"/>
                          <a:cs typeface="Verdana"/>
                        </a:rPr>
                        <a:t>kê</a:t>
                      </a:r>
                      <a:r>
                        <a:rPr sz="1400" spc="-40" dirty="0">
                          <a:solidFill>
                            <a:srgbClr val="003864"/>
                          </a:solidFill>
                          <a:latin typeface="Verdana"/>
                          <a:cs typeface="Verdana"/>
                        </a:rPr>
                        <a:t> </a:t>
                      </a:r>
                      <a:r>
                        <a:rPr sz="1400" spc="-20" dirty="0">
                          <a:solidFill>
                            <a:srgbClr val="003864"/>
                          </a:solidFill>
                          <a:latin typeface="Verdana"/>
                          <a:cs typeface="Verdana"/>
                        </a:rPr>
                        <a:t>khai</a:t>
                      </a:r>
                      <a:endParaRPr sz="1400">
                        <a:latin typeface="Verdana"/>
                        <a:cs typeface="Verdana"/>
                      </a:endParaRPr>
                    </a:p>
                    <a:p>
                      <a:pPr marL="377825" indent="-286385">
                        <a:lnSpc>
                          <a:spcPct val="100000"/>
                        </a:lnSpc>
                        <a:spcBef>
                          <a:spcPts val="840"/>
                        </a:spcBef>
                        <a:buFont typeface="Wingdings"/>
                        <a:buChar char=""/>
                        <a:tabLst>
                          <a:tab pos="377825" algn="l"/>
                        </a:tabLst>
                      </a:pPr>
                      <a:r>
                        <a:rPr sz="1400" spc="-100" dirty="0">
                          <a:solidFill>
                            <a:srgbClr val="003864"/>
                          </a:solidFill>
                          <a:latin typeface="Verdana"/>
                          <a:cs typeface="Verdana"/>
                        </a:rPr>
                        <a:t>Nội</a:t>
                      </a:r>
                      <a:r>
                        <a:rPr sz="1400" spc="-35" dirty="0">
                          <a:solidFill>
                            <a:srgbClr val="003864"/>
                          </a:solidFill>
                          <a:latin typeface="Verdana"/>
                          <a:cs typeface="Verdana"/>
                        </a:rPr>
                        <a:t> </a:t>
                      </a:r>
                      <a:r>
                        <a:rPr sz="1400" spc="-114" dirty="0">
                          <a:solidFill>
                            <a:srgbClr val="003864"/>
                          </a:solidFill>
                          <a:latin typeface="Verdana"/>
                          <a:cs typeface="Verdana"/>
                        </a:rPr>
                        <a:t>dung</a:t>
                      </a:r>
                      <a:r>
                        <a:rPr sz="1400" spc="-55" dirty="0">
                          <a:solidFill>
                            <a:srgbClr val="003864"/>
                          </a:solidFill>
                          <a:latin typeface="Verdana"/>
                          <a:cs typeface="Verdana"/>
                        </a:rPr>
                        <a:t> </a:t>
                      </a:r>
                      <a:r>
                        <a:rPr sz="1400" spc="-95" dirty="0">
                          <a:solidFill>
                            <a:srgbClr val="003864"/>
                          </a:solidFill>
                          <a:latin typeface="Verdana"/>
                          <a:cs typeface="Verdana"/>
                        </a:rPr>
                        <a:t>chi</a:t>
                      </a:r>
                      <a:r>
                        <a:rPr sz="1400" spc="-40" dirty="0">
                          <a:solidFill>
                            <a:srgbClr val="003864"/>
                          </a:solidFill>
                          <a:latin typeface="Verdana"/>
                          <a:cs typeface="Verdana"/>
                        </a:rPr>
                        <a:t> </a:t>
                      </a:r>
                      <a:r>
                        <a:rPr sz="1400" spc="-90" dirty="0">
                          <a:solidFill>
                            <a:srgbClr val="003864"/>
                          </a:solidFill>
                          <a:latin typeface="Verdana"/>
                          <a:cs typeface="Verdana"/>
                        </a:rPr>
                        <a:t>tiết</a:t>
                      </a:r>
                      <a:r>
                        <a:rPr sz="1400" spc="-45" dirty="0">
                          <a:solidFill>
                            <a:srgbClr val="003864"/>
                          </a:solidFill>
                          <a:latin typeface="Verdana"/>
                          <a:cs typeface="Verdana"/>
                        </a:rPr>
                        <a:t> </a:t>
                      </a:r>
                      <a:r>
                        <a:rPr sz="1400" spc="-114" dirty="0">
                          <a:solidFill>
                            <a:srgbClr val="003864"/>
                          </a:solidFill>
                          <a:latin typeface="Verdana"/>
                          <a:cs typeface="Verdana"/>
                        </a:rPr>
                        <a:t>nhất</a:t>
                      </a:r>
                      <a:r>
                        <a:rPr sz="1400" spc="-40" dirty="0">
                          <a:solidFill>
                            <a:srgbClr val="003864"/>
                          </a:solidFill>
                          <a:latin typeface="Verdana"/>
                          <a:cs typeface="Verdana"/>
                        </a:rPr>
                        <a:t> </a:t>
                      </a:r>
                      <a:r>
                        <a:rPr sz="1400" spc="-90" dirty="0">
                          <a:solidFill>
                            <a:srgbClr val="003864"/>
                          </a:solidFill>
                          <a:latin typeface="Verdana"/>
                          <a:cs typeface="Verdana"/>
                        </a:rPr>
                        <a:t>có</a:t>
                      </a:r>
                      <a:r>
                        <a:rPr sz="1400" spc="-35" dirty="0">
                          <a:solidFill>
                            <a:srgbClr val="003864"/>
                          </a:solidFill>
                          <a:latin typeface="Verdana"/>
                          <a:cs typeface="Verdana"/>
                        </a:rPr>
                        <a:t> </a:t>
                      </a:r>
                      <a:r>
                        <a:rPr sz="1400" spc="-25" dirty="0">
                          <a:solidFill>
                            <a:srgbClr val="003864"/>
                          </a:solidFill>
                          <a:latin typeface="Verdana"/>
                          <a:cs typeface="Verdana"/>
                        </a:rPr>
                        <a:t>thể</a:t>
                      </a:r>
                      <a:endParaRPr sz="1400">
                        <a:latin typeface="Verdana"/>
                        <a:cs typeface="Verdana"/>
                      </a:endParaRPr>
                    </a:p>
                    <a:p>
                      <a:pPr marL="835025" marR="187325" lvl="1" indent="-287020">
                        <a:lnSpc>
                          <a:spcPct val="150000"/>
                        </a:lnSpc>
                        <a:buFont typeface="Wingdings"/>
                        <a:buChar char=""/>
                        <a:tabLst>
                          <a:tab pos="835025" algn="l"/>
                        </a:tabLst>
                      </a:pPr>
                      <a:r>
                        <a:rPr sz="1400" spc="-120" dirty="0">
                          <a:solidFill>
                            <a:srgbClr val="003864"/>
                          </a:solidFill>
                          <a:latin typeface="Verdana"/>
                          <a:cs typeface="Verdana"/>
                        </a:rPr>
                        <a:t>Nếu</a:t>
                      </a:r>
                      <a:r>
                        <a:rPr sz="1400" spc="-40" dirty="0">
                          <a:solidFill>
                            <a:srgbClr val="003864"/>
                          </a:solidFill>
                          <a:latin typeface="Verdana"/>
                          <a:cs typeface="Verdana"/>
                        </a:rPr>
                        <a:t> </a:t>
                      </a:r>
                      <a:r>
                        <a:rPr sz="1400" spc="-90" dirty="0">
                          <a:solidFill>
                            <a:srgbClr val="003864"/>
                          </a:solidFill>
                          <a:latin typeface="Verdana"/>
                          <a:cs typeface="Verdana"/>
                        </a:rPr>
                        <a:t>có</a:t>
                      </a:r>
                      <a:r>
                        <a:rPr sz="1400" spc="-35" dirty="0">
                          <a:solidFill>
                            <a:srgbClr val="003864"/>
                          </a:solidFill>
                          <a:latin typeface="Verdana"/>
                          <a:cs typeface="Verdana"/>
                        </a:rPr>
                        <a:t> </a:t>
                      </a:r>
                      <a:r>
                        <a:rPr sz="1400" spc="-95" dirty="0">
                          <a:solidFill>
                            <a:srgbClr val="003864"/>
                          </a:solidFill>
                          <a:latin typeface="Verdana"/>
                          <a:cs typeface="Verdana"/>
                        </a:rPr>
                        <a:t>người</a:t>
                      </a:r>
                      <a:r>
                        <a:rPr sz="1400" spc="-45" dirty="0">
                          <a:solidFill>
                            <a:srgbClr val="003864"/>
                          </a:solidFill>
                          <a:latin typeface="Verdana"/>
                          <a:cs typeface="Verdana"/>
                        </a:rPr>
                        <a:t> </a:t>
                      </a:r>
                      <a:r>
                        <a:rPr sz="1400" spc="-130" dirty="0">
                          <a:solidFill>
                            <a:srgbClr val="003864"/>
                          </a:solidFill>
                          <a:latin typeface="Verdana"/>
                          <a:cs typeface="Verdana"/>
                        </a:rPr>
                        <a:t>làm</a:t>
                      </a:r>
                      <a:r>
                        <a:rPr sz="1400" spc="-30" dirty="0">
                          <a:solidFill>
                            <a:srgbClr val="003864"/>
                          </a:solidFill>
                          <a:latin typeface="Verdana"/>
                          <a:cs typeface="Verdana"/>
                        </a:rPr>
                        <a:t> </a:t>
                      </a:r>
                      <a:r>
                        <a:rPr sz="1400" spc="-105" dirty="0">
                          <a:solidFill>
                            <a:srgbClr val="003864"/>
                          </a:solidFill>
                          <a:latin typeface="Verdana"/>
                          <a:cs typeface="Verdana"/>
                        </a:rPr>
                        <a:t>chứng</a:t>
                      </a:r>
                      <a:r>
                        <a:rPr sz="1400" spc="-45" dirty="0">
                          <a:solidFill>
                            <a:srgbClr val="003864"/>
                          </a:solidFill>
                          <a:latin typeface="Verdana"/>
                          <a:cs typeface="Verdana"/>
                        </a:rPr>
                        <a:t> </a:t>
                      </a:r>
                      <a:r>
                        <a:rPr sz="1400" spc="-114" dirty="0">
                          <a:solidFill>
                            <a:srgbClr val="003864"/>
                          </a:solidFill>
                          <a:latin typeface="Verdana"/>
                          <a:cs typeface="Verdana"/>
                        </a:rPr>
                        <a:t>vui</a:t>
                      </a:r>
                      <a:r>
                        <a:rPr sz="1400" spc="-25" dirty="0">
                          <a:solidFill>
                            <a:srgbClr val="003864"/>
                          </a:solidFill>
                          <a:latin typeface="Verdana"/>
                          <a:cs typeface="Verdana"/>
                        </a:rPr>
                        <a:t> </a:t>
                      </a:r>
                      <a:r>
                        <a:rPr sz="1400" spc="-60" dirty="0">
                          <a:solidFill>
                            <a:srgbClr val="003864"/>
                          </a:solidFill>
                          <a:latin typeface="Verdana"/>
                          <a:cs typeface="Verdana"/>
                        </a:rPr>
                        <a:t>lòng </a:t>
                      </a:r>
                      <a:r>
                        <a:rPr sz="1400" spc="-100" dirty="0">
                          <a:solidFill>
                            <a:srgbClr val="003864"/>
                          </a:solidFill>
                          <a:latin typeface="Verdana"/>
                          <a:cs typeface="Verdana"/>
                        </a:rPr>
                        <a:t>ghi</a:t>
                      </a:r>
                      <a:r>
                        <a:rPr sz="1400" spc="-35" dirty="0">
                          <a:solidFill>
                            <a:srgbClr val="003864"/>
                          </a:solidFill>
                          <a:latin typeface="Verdana"/>
                          <a:cs typeface="Verdana"/>
                        </a:rPr>
                        <a:t> </a:t>
                      </a:r>
                      <a:r>
                        <a:rPr sz="1400" spc="-105" dirty="0">
                          <a:solidFill>
                            <a:srgbClr val="003864"/>
                          </a:solidFill>
                          <a:latin typeface="Verdana"/>
                          <a:cs typeface="Verdana"/>
                        </a:rPr>
                        <a:t>rõ</a:t>
                      </a:r>
                      <a:r>
                        <a:rPr sz="1400" spc="-45" dirty="0">
                          <a:solidFill>
                            <a:srgbClr val="003864"/>
                          </a:solidFill>
                          <a:latin typeface="Verdana"/>
                          <a:cs typeface="Verdana"/>
                        </a:rPr>
                        <a:t> </a:t>
                      </a:r>
                      <a:r>
                        <a:rPr sz="1400" spc="-130" dirty="0">
                          <a:solidFill>
                            <a:srgbClr val="003864"/>
                          </a:solidFill>
                          <a:latin typeface="Verdana"/>
                          <a:cs typeface="Verdana"/>
                        </a:rPr>
                        <a:t>thêm</a:t>
                      </a:r>
                      <a:r>
                        <a:rPr sz="1400" spc="-50" dirty="0">
                          <a:solidFill>
                            <a:srgbClr val="003864"/>
                          </a:solidFill>
                          <a:latin typeface="Verdana"/>
                          <a:cs typeface="Verdana"/>
                        </a:rPr>
                        <a:t> </a:t>
                      </a:r>
                      <a:r>
                        <a:rPr sz="1400" spc="-100" dirty="0">
                          <a:solidFill>
                            <a:srgbClr val="003864"/>
                          </a:solidFill>
                          <a:latin typeface="Verdana"/>
                          <a:cs typeface="Verdana"/>
                        </a:rPr>
                        <a:t>thông</a:t>
                      </a:r>
                      <a:r>
                        <a:rPr sz="1400" spc="-50" dirty="0">
                          <a:solidFill>
                            <a:srgbClr val="003864"/>
                          </a:solidFill>
                          <a:latin typeface="Verdana"/>
                          <a:cs typeface="Verdana"/>
                        </a:rPr>
                        <a:t> </a:t>
                      </a:r>
                      <a:r>
                        <a:rPr sz="1400" spc="-95" dirty="0">
                          <a:solidFill>
                            <a:srgbClr val="003864"/>
                          </a:solidFill>
                          <a:latin typeface="Verdana"/>
                          <a:cs typeface="Verdana"/>
                        </a:rPr>
                        <a:t>tin</a:t>
                      </a:r>
                      <a:r>
                        <a:rPr sz="1400" spc="-55" dirty="0">
                          <a:solidFill>
                            <a:srgbClr val="003864"/>
                          </a:solidFill>
                          <a:latin typeface="Verdana"/>
                          <a:cs typeface="Verdana"/>
                        </a:rPr>
                        <a:t> </a:t>
                      </a:r>
                      <a:r>
                        <a:rPr sz="1400" spc="-95" dirty="0">
                          <a:solidFill>
                            <a:srgbClr val="003864"/>
                          </a:solidFill>
                          <a:latin typeface="Verdana"/>
                          <a:cs typeface="Verdana"/>
                        </a:rPr>
                        <a:t>người</a:t>
                      </a:r>
                      <a:r>
                        <a:rPr sz="1400" spc="-45" dirty="0">
                          <a:solidFill>
                            <a:srgbClr val="003864"/>
                          </a:solidFill>
                          <a:latin typeface="Verdana"/>
                          <a:cs typeface="Verdana"/>
                        </a:rPr>
                        <a:t> </a:t>
                      </a:r>
                      <a:r>
                        <a:rPr sz="1400" spc="-25" dirty="0">
                          <a:solidFill>
                            <a:srgbClr val="003864"/>
                          </a:solidFill>
                          <a:latin typeface="Verdana"/>
                          <a:cs typeface="Verdana"/>
                        </a:rPr>
                        <a:t>làm </a:t>
                      </a:r>
                      <a:r>
                        <a:rPr sz="1400" spc="-105" dirty="0">
                          <a:solidFill>
                            <a:srgbClr val="003864"/>
                          </a:solidFill>
                          <a:latin typeface="Verdana"/>
                          <a:cs typeface="Verdana"/>
                        </a:rPr>
                        <a:t>chứng</a:t>
                      </a:r>
                      <a:r>
                        <a:rPr sz="1400" spc="-50" dirty="0">
                          <a:solidFill>
                            <a:srgbClr val="003864"/>
                          </a:solidFill>
                          <a:latin typeface="Verdana"/>
                          <a:cs typeface="Verdana"/>
                        </a:rPr>
                        <a:t> </a:t>
                      </a:r>
                      <a:r>
                        <a:rPr sz="1400" spc="-80" dirty="0">
                          <a:solidFill>
                            <a:srgbClr val="003864"/>
                          </a:solidFill>
                          <a:latin typeface="Verdana"/>
                          <a:cs typeface="Verdana"/>
                        </a:rPr>
                        <a:t>&amp;</a:t>
                      </a:r>
                      <a:r>
                        <a:rPr sz="1400" spc="-35" dirty="0">
                          <a:solidFill>
                            <a:srgbClr val="003864"/>
                          </a:solidFill>
                          <a:latin typeface="Verdana"/>
                          <a:cs typeface="Verdana"/>
                        </a:rPr>
                        <a:t> </a:t>
                      </a:r>
                      <a:r>
                        <a:rPr sz="1400" spc="-140" dirty="0">
                          <a:solidFill>
                            <a:srgbClr val="003864"/>
                          </a:solidFill>
                          <a:latin typeface="Verdana"/>
                          <a:cs typeface="Verdana"/>
                        </a:rPr>
                        <a:t>SDT</a:t>
                      </a:r>
                      <a:r>
                        <a:rPr sz="1400" spc="-40" dirty="0">
                          <a:solidFill>
                            <a:srgbClr val="003864"/>
                          </a:solidFill>
                          <a:latin typeface="Verdana"/>
                          <a:cs typeface="Verdana"/>
                        </a:rPr>
                        <a:t> </a:t>
                      </a:r>
                      <a:r>
                        <a:rPr sz="1400" spc="-95" dirty="0">
                          <a:solidFill>
                            <a:srgbClr val="003864"/>
                          </a:solidFill>
                          <a:latin typeface="Verdana"/>
                          <a:cs typeface="Verdana"/>
                        </a:rPr>
                        <a:t>liên</a:t>
                      </a:r>
                      <a:r>
                        <a:rPr sz="1400" spc="-40" dirty="0">
                          <a:solidFill>
                            <a:srgbClr val="003864"/>
                          </a:solidFill>
                          <a:latin typeface="Verdana"/>
                          <a:cs typeface="Verdana"/>
                        </a:rPr>
                        <a:t> </a:t>
                      </a:r>
                      <a:r>
                        <a:rPr sz="1400" spc="-25" dirty="0">
                          <a:solidFill>
                            <a:srgbClr val="003864"/>
                          </a:solidFill>
                          <a:latin typeface="Verdana"/>
                          <a:cs typeface="Verdana"/>
                        </a:rPr>
                        <a:t>hệ</a:t>
                      </a:r>
                      <a:endParaRPr sz="1400">
                        <a:latin typeface="Verdana"/>
                        <a:cs typeface="Verdana"/>
                      </a:endParaRPr>
                    </a:p>
                    <a:p>
                      <a:pPr marL="835025" lvl="1" indent="-287020">
                        <a:lnSpc>
                          <a:spcPct val="100000"/>
                        </a:lnSpc>
                        <a:spcBef>
                          <a:spcPts val="840"/>
                        </a:spcBef>
                        <a:buFont typeface="Wingdings"/>
                        <a:buChar char=""/>
                        <a:tabLst>
                          <a:tab pos="835025" algn="l"/>
                        </a:tabLst>
                      </a:pPr>
                      <a:r>
                        <a:rPr sz="1400" spc="-120" dirty="0">
                          <a:solidFill>
                            <a:srgbClr val="003864"/>
                          </a:solidFill>
                          <a:latin typeface="Verdana"/>
                          <a:cs typeface="Verdana"/>
                        </a:rPr>
                        <a:t>Nếu</a:t>
                      </a:r>
                      <a:r>
                        <a:rPr sz="1400" spc="-35" dirty="0">
                          <a:solidFill>
                            <a:srgbClr val="003864"/>
                          </a:solidFill>
                          <a:latin typeface="Verdana"/>
                          <a:cs typeface="Verdana"/>
                        </a:rPr>
                        <a:t> </a:t>
                      </a:r>
                      <a:r>
                        <a:rPr sz="1400" spc="-95" dirty="0">
                          <a:solidFill>
                            <a:srgbClr val="003864"/>
                          </a:solidFill>
                          <a:latin typeface="Verdana"/>
                          <a:cs typeface="Verdana"/>
                        </a:rPr>
                        <a:t>có</a:t>
                      </a:r>
                      <a:r>
                        <a:rPr sz="1400" spc="-30" dirty="0">
                          <a:solidFill>
                            <a:srgbClr val="003864"/>
                          </a:solidFill>
                          <a:latin typeface="Verdana"/>
                          <a:cs typeface="Verdana"/>
                        </a:rPr>
                        <a:t> </a:t>
                      </a:r>
                      <a:r>
                        <a:rPr sz="1400" spc="-105" dirty="0">
                          <a:solidFill>
                            <a:srgbClr val="003864"/>
                          </a:solidFill>
                          <a:latin typeface="Verdana"/>
                          <a:cs typeface="Verdana"/>
                        </a:rPr>
                        <a:t>trình</a:t>
                      </a:r>
                      <a:r>
                        <a:rPr sz="1400" spc="-50" dirty="0">
                          <a:solidFill>
                            <a:srgbClr val="003864"/>
                          </a:solidFill>
                          <a:latin typeface="Verdana"/>
                          <a:cs typeface="Verdana"/>
                        </a:rPr>
                        <a:t> </a:t>
                      </a:r>
                      <a:r>
                        <a:rPr sz="1400" spc="-110" dirty="0">
                          <a:solidFill>
                            <a:srgbClr val="003864"/>
                          </a:solidFill>
                          <a:latin typeface="Verdana"/>
                          <a:cs typeface="Verdana"/>
                        </a:rPr>
                        <a:t>báo</a:t>
                      </a:r>
                      <a:r>
                        <a:rPr sz="1400" spc="-30" dirty="0">
                          <a:solidFill>
                            <a:srgbClr val="003864"/>
                          </a:solidFill>
                          <a:latin typeface="Verdana"/>
                          <a:cs typeface="Verdana"/>
                        </a:rPr>
                        <a:t> </a:t>
                      </a:r>
                      <a:r>
                        <a:rPr sz="1400" spc="-105" dirty="0">
                          <a:solidFill>
                            <a:srgbClr val="003864"/>
                          </a:solidFill>
                          <a:latin typeface="Verdana"/>
                          <a:cs typeface="Verdana"/>
                        </a:rPr>
                        <a:t>chính</a:t>
                      </a:r>
                      <a:r>
                        <a:rPr sz="1400" spc="-50" dirty="0">
                          <a:solidFill>
                            <a:srgbClr val="003864"/>
                          </a:solidFill>
                          <a:latin typeface="Verdana"/>
                          <a:cs typeface="Verdana"/>
                        </a:rPr>
                        <a:t> </a:t>
                      </a:r>
                      <a:r>
                        <a:rPr sz="1400" spc="-120" dirty="0">
                          <a:solidFill>
                            <a:srgbClr val="003864"/>
                          </a:solidFill>
                          <a:latin typeface="Verdana"/>
                          <a:cs typeface="Verdana"/>
                        </a:rPr>
                        <a:t>quyền</a:t>
                      </a:r>
                      <a:r>
                        <a:rPr sz="1400" spc="-45" dirty="0">
                          <a:solidFill>
                            <a:srgbClr val="003864"/>
                          </a:solidFill>
                          <a:latin typeface="Verdana"/>
                          <a:cs typeface="Verdana"/>
                        </a:rPr>
                        <a:t> </a:t>
                      </a:r>
                      <a:r>
                        <a:rPr sz="1400" spc="-25" dirty="0">
                          <a:solidFill>
                            <a:srgbClr val="003864"/>
                          </a:solidFill>
                          <a:latin typeface="Verdana"/>
                          <a:cs typeface="Verdana"/>
                        </a:rPr>
                        <a:t>địa</a:t>
                      </a:r>
                      <a:endParaRPr sz="1400">
                        <a:latin typeface="Verdana"/>
                        <a:cs typeface="Verdana"/>
                      </a:endParaRPr>
                    </a:p>
                    <a:p>
                      <a:pPr marL="835025" marR="143510">
                        <a:lnSpc>
                          <a:spcPct val="150000"/>
                        </a:lnSpc>
                      </a:pPr>
                      <a:r>
                        <a:rPr sz="1400" spc="-100" dirty="0">
                          <a:solidFill>
                            <a:srgbClr val="003864"/>
                          </a:solidFill>
                          <a:latin typeface="Verdana"/>
                          <a:cs typeface="Verdana"/>
                        </a:rPr>
                        <a:t>phương</a:t>
                      </a:r>
                      <a:r>
                        <a:rPr sz="1400" spc="-65" dirty="0">
                          <a:solidFill>
                            <a:srgbClr val="003864"/>
                          </a:solidFill>
                          <a:latin typeface="Verdana"/>
                          <a:cs typeface="Verdana"/>
                        </a:rPr>
                        <a:t> </a:t>
                      </a:r>
                      <a:r>
                        <a:rPr sz="1400" spc="-114" dirty="0">
                          <a:solidFill>
                            <a:srgbClr val="003864"/>
                          </a:solidFill>
                          <a:latin typeface="Verdana"/>
                          <a:cs typeface="Verdana"/>
                        </a:rPr>
                        <a:t>vui</a:t>
                      </a:r>
                      <a:r>
                        <a:rPr sz="1400" spc="-15" dirty="0">
                          <a:solidFill>
                            <a:srgbClr val="003864"/>
                          </a:solidFill>
                          <a:latin typeface="Verdana"/>
                          <a:cs typeface="Verdana"/>
                        </a:rPr>
                        <a:t> </a:t>
                      </a:r>
                      <a:r>
                        <a:rPr sz="1400" spc="-100" dirty="0">
                          <a:solidFill>
                            <a:srgbClr val="003864"/>
                          </a:solidFill>
                          <a:latin typeface="Verdana"/>
                          <a:cs typeface="Verdana"/>
                        </a:rPr>
                        <a:t>lòng</a:t>
                      </a:r>
                      <a:r>
                        <a:rPr sz="1400" spc="-45" dirty="0">
                          <a:solidFill>
                            <a:srgbClr val="003864"/>
                          </a:solidFill>
                          <a:latin typeface="Verdana"/>
                          <a:cs typeface="Verdana"/>
                        </a:rPr>
                        <a:t> </a:t>
                      </a:r>
                      <a:r>
                        <a:rPr sz="1400" spc="-114" dirty="0">
                          <a:solidFill>
                            <a:srgbClr val="003864"/>
                          </a:solidFill>
                          <a:latin typeface="Verdana"/>
                          <a:cs typeface="Verdana"/>
                        </a:rPr>
                        <a:t>lấy</a:t>
                      </a:r>
                      <a:r>
                        <a:rPr sz="1400" spc="-30" dirty="0">
                          <a:solidFill>
                            <a:srgbClr val="003864"/>
                          </a:solidFill>
                          <a:latin typeface="Verdana"/>
                          <a:cs typeface="Verdana"/>
                        </a:rPr>
                        <a:t> </a:t>
                      </a:r>
                      <a:r>
                        <a:rPr sz="1400" spc="-114" dirty="0">
                          <a:solidFill>
                            <a:srgbClr val="003864"/>
                          </a:solidFill>
                          <a:latin typeface="Verdana"/>
                          <a:cs typeface="Verdana"/>
                        </a:rPr>
                        <a:t>xác</a:t>
                      </a:r>
                      <a:r>
                        <a:rPr sz="1400" spc="-30" dirty="0">
                          <a:solidFill>
                            <a:srgbClr val="003864"/>
                          </a:solidFill>
                          <a:latin typeface="Verdana"/>
                          <a:cs typeface="Verdana"/>
                        </a:rPr>
                        <a:t> </a:t>
                      </a:r>
                      <a:r>
                        <a:rPr sz="1400" spc="-120" dirty="0">
                          <a:solidFill>
                            <a:srgbClr val="003864"/>
                          </a:solidFill>
                          <a:latin typeface="Verdana"/>
                          <a:cs typeface="Verdana"/>
                        </a:rPr>
                        <a:t>nhận</a:t>
                      </a:r>
                      <a:r>
                        <a:rPr sz="1400" spc="-50" dirty="0">
                          <a:solidFill>
                            <a:srgbClr val="003864"/>
                          </a:solidFill>
                          <a:latin typeface="Verdana"/>
                          <a:cs typeface="Verdana"/>
                        </a:rPr>
                        <a:t> </a:t>
                      </a:r>
                      <a:r>
                        <a:rPr sz="1400" spc="-55" dirty="0">
                          <a:solidFill>
                            <a:srgbClr val="003864"/>
                          </a:solidFill>
                          <a:latin typeface="Verdana"/>
                          <a:cs typeface="Verdana"/>
                        </a:rPr>
                        <a:t>của </a:t>
                      </a:r>
                      <a:r>
                        <a:rPr sz="1400" spc="-105" dirty="0">
                          <a:solidFill>
                            <a:srgbClr val="003864"/>
                          </a:solidFill>
                          <a:latin typeface="Verdana"/>
                          <a:cs typeface="Verdana"/>
                        </a:rPr>
                        <a:t>chính</a:t>
                      </a:r>
                      <a:r>
                        <a:rPr sz="1400" spc="-60" dirty="0">
                          <a:solidFill>
                            <a:srgbClr val="003864"/>
                          </a:solidFill>
                          <a:latin typeface="Verdana"/>
                          <a:cs typeface="Verdana"/>
                        </a:rPr>
                        <a:t> </a:t>
                      </a:r>
                      <a:r>
                        <a:rPr sz="1400" spc="-120" dirty="0">
                          <a:solidFill>
                            <a:srgbClr val="003864"/>
                          </a:solidFill>
                          <a:latin typeface="Verdana"/>
                          <a:cs typeface="Verdana"/>
                        </a:rPr>
                        <a:t>quyền</a:t>
                      </a:r>
                      <a:r>
                        <a:rPr sz="1400" spc="-50" dirty="0">
                          <a:solidFill>
                            <a:srgbClr val="003864"/>
                          </a:solidFill>
                          <a:latin typeface="Verdana"/>
                          <a:cs typeface="Verdana"/>
                        </a:rPr>
                        <a:t> </a:t>
                      </a:r>
                      <a:r>
                        <a:rPr sz="1400" spc="-90" dirty="0">
                          <a:solidFill>
                            <a:srgbClr val="003864"/>
                          </a:solidFill>
                          <a:latin typeface="Verdana"/>
                          <a:cs typeface="Verdana"/>
                        </a:rPr>
                        <a:t>địa</a:t>
                      </a:r>
                      <a:r>
                        <a:rPr sz="1400" spc="-30" dirty="0">
                          <a:solidFill>
                            <a:srgbClr val="003864"/>
                          </a:solidFill>
                          <a:latin typeface="Verdana"/>
                          <a:cs typeface="Verdana"/>
                        </a:rPr>
                        <a:t> </a:t>
                      </a:r>
                      <a:r>
                        <a:rPr sz="1400" spc="-100" dirty="0">
                          <a:solidFill>
                            <a:srgbClr val="003864"/>
                          </a:solidFill>
                          <a:latin typeface="Verdana"/>
                          <a:cs typeface="Verdana"/>
                        </a:rPr>
                        <a:t>phương</a:t>
                      </a:r>
                      <a:r>
                        <a:rPr sz="1400" spc="-60" dirty="0">
                          <a:solidFill>
                            <a:srgbClr val="003864"/>
                          </a:solidFill>
                          <a:latin typeface="Verdana"/>
                          <a:cs typeface="Verdana"/>
                        </a:rPr>
                        <a:t> </a:t>
                      </a:r>
                      <a:r>
                        <a:rPr sz="1400" spc="-125" dirty="0">
                          <a:solidFill>
                            <a:srgbClr val="003864"/>
                          </a:solidFill>
                          <a:latin typeface="Verdana"/>
                          <a:cs typeface="Verdana"/>
                        </a:rPr>
                        <a:t>về</a:t>
                      </a:r>
                      <a:r>
                        <a:rPr sz="1400" spc="-20" dirty="0">
                          <a:solidFill>
                            <a:srgbClr val="003864"/>
                          </a:solidFill>
                          <a:latin typeface="Verdana"/>
                          <a:cs typeface="Verdana"/>
                        </a:rPr>
                        <a:t> việc </a:t>
                      </a:r>
                      <a:r>
                        <a:rPr sz="1400" spc="-90" dirty="0">
                          <a:solidFill>
                            <a:srgbClr val="003864"/>
                          </a:solidFill>
                          <a:latin typeface="Verdana"/>
                          <a:cs typeface="Verdana"/>
                        </a:rPr>
                        <a:t>có</a:t>
                      </a:r>
                      <a:r>
                        <a:rPr sz="1400" spc="-50" dirty="0">
                          <a:solidFill>
                            <a:srgbClr val="003864"/>
                          </a:solidFill>
                          <a:latin typeface="Verdana"/>
                          <a:cs typeface="Verdana"/>
                        </a:rPr>
                        <a:t> </a:t>
                      </a:r>
                      <a:r>
                        <a:rPr sz="1400" spc="-95" dirty="0">
                          <a:solidFill>
                            <a:srgbClr val="003864"/>
                          </a:solidFill>
                          <a:latin typeface="Verdana"/>
                          <a:cs typeface="Verdana"/>
                        </a:rPr>
                        <a:t>trình</a:t>
                      </a:r>
                      <a:r>
                        <a:rPr sz="1400" spc="-70" dirty="0">
                          <a:solidFill>
                            <a:srgbClr val="003864"/>
                          </a:solidFill>
                          <a:latin typeface="Verdana"/>
                          <a:cs typeface="Verdana"/>
                        </a:rPr>
                        <a:t> </a:t>
                      </a:r>
                      <a:r>
                        <a:rPr sz="1400" spc="-110" dirty="0">
                          <a:solidFill>
                            <a:srgbClr val="003864"/>
                          </a:solidFill>
                          <a:latin typeface="Verdana"/>
                          <a:cs typeface="Verdana"/>
                        </a:rPr>
                        <a:t>báo</a:t>
                      </a:r>
                      <a:r>
                        <a:rPr sz="1400" spc="-40" dirty="0">
                          <a:solidFill>
                            <a:srgbClr val="003864"/>
                          </a:solidFill>
                          <a:latin typeface="Verdana"/>
                          <a:cs typeface="Verdana"/>
                        </a:rPr>
                        <a:t> </a:t>
                      </a:r>
                      <a:r>
                        <a:rPr sz="1400" spc="-100" dirty="0">
                          <a:solidFill>
                            <a:srgbClr val="003864"/>
                          </a:solidFill>
                          <a:latin typeface="Verdana"/>
                          <a:cs typeface="Verdana"/>
                        </a:rPr>
                        <a:t>sự</a:t>
                      </a:r>
                      <a:r>
                        <a:rPr sz="1400" spc="-50" dirty="0">
                          <a:solidFill>
                            <a:srgbClr val="003864"/>
                          </a:solidFill>
                          <a:latin typeface="Verdana"/>
                          <a:cs typeface="Verdana"/>
                        </a:rPr>
                        <a:t> </a:t>
                      </a:r>
                      <a:r>
                        <a:rPr sz="1400" spc="-10" dirty="0">
                          <a:solidFill>
                            <a:srgbClr val="003864"/>
                          </a:solidFill>
                          <a:latin typeface="Verdana"/>
                          <a:cs typeface="Verdana"/>
                        </a:rPr>
                        <a:t>việc.</a:t>
                      </a:r>
                      <a:endParaRPr sz="1400">
                        <a:latin typeface="Verdana"/>
                        <a:cs typeface="Verdana"/>
                      </a:endParaRPr>
                    </a:p>
                  </a:txBody>
                  <a:tcPr marL="0" marR="0" marT="127000" marB="0">
                    <a:lnL w="127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D5ECFF"/>
                    </a:solidFill>
                  </a:tcPr>
                </a:tc>
                <a:tc>
                  <a:txBody>
                    <a:bodyPr/>
                    <a:lstStyle/>
                    <a:p>
                      <a:pPr marL="678815">
                        <a:lnSpc>
                          <a:spcPct val="100000"/>
                        </a:lnSpc>
                        <a:spcBef>
                          <a:spcPts val="1000"/>
                        </a:spcBef>
                      </a:pPr>
                      <a:r>
                        <a:rPr sz="1800" b="1" spc="-160" dirty="0">
                          <a:solidFill>
                            <a:srgbClr val="003864"/>
                          </a:solidFill>
                          <a:latin typeface="Verdana"/>
                          <a:cs typeface="Verdana"/>
                        </a:rPr>
                        <a:t>Nếu</a:t>
                      </a:r>
                      <a:r>
                        <a:rPr sz="1800" b="1" spc="-60" dirty="0">
                          <a:solidFill>
                            <a:srgbClr val="003864"/>
                          </a:solidFill>
                          <a:latin typeface="Verdana"/>
                          <a:cs typeface="Verdana"/>
                        </a:rPr>
                        <a:t> </a:t>
                      </a:r>
                      <a:r>
                        <a:rPr sz="1800" b="1" spc="-114" dirty="0">
                          <a:solidFill>
                            <a:srgbClr val="003864"/>
                          </a:solidFill>
                          <a:latin typeface="Verdana"/>
                          <a:cs typeface="Verdana"/>
                        </a:rPr>
                        <a:t>liên</a:t>
                      </a:r>
                      <a:r>
                        <a:rPr sz="1800" b="1" spc="-60" dirty="0">
                          <a:solidFill>
                            <a:srgbClr val="003864"/>
                          </a:solidFill>
                          <a:latin typeface="Verdana"/>
                          <a:cs typeface="Verdana"/>
                        </a:rPr>
                        <a:t> </a:t>
                      </a:r>
                      <a:r>
                        <a:rPr sz="1800" b="1" spc="-150" dirty="0">
                          <a:solidFill>
                            <a:srgbClr val="003864"/>
                          </a:solidFill>
                          <a:latin typeface="Verdana"/>
                          <a:cs typeface="Verdana"/>
                        </a:rPr>
                        <a:t>quan</a:t>
                      </a:r>
                      <a:r>
                        <a:rPr sz="1800" b="1" spc="-80" dirty="0">
                          <a:solidFill>
                            <a:srgbClr val="003864"/>
                          </a:solidFill>
                          <a:latin typeface="Verdana"/>
                          <a:cs typeface="Verdana"/>
                        </a:rPr>
                        <a:t> </a:t>
                      </a:r>
                      <a:r>
                        <a:rPr sz="1800" b="1" spc="-20" dirty="0">
                          <a:solidFill>
                            <a:srgbClr val="003864"/>
                          </a:solidFill>
                          <a:latin typeface="Verdana"/>
                          <a:cs typeface="Verdana"/>
                        </a:rPr>
                        <a:t>TNGT</a:t>
                      </a:r>
                      <a:endParaRPr sz="1800">
                        <a:latin typeface="Verdana"/>
                        <a:cs typeface="Verdana"/>
                      </a:endParaRPr>
                    </a:p>
                    <a:p>
                      <a:pPr marL="378460" indent="-287020">
                        <a:lnSpc>
                          <a:spcPct val="100000"/>
                        </a:lnSpc>
                        <a:spcBef>
                          <a:spcPts val="940"/>
                        </a:spcBef>
                        <a:buFont typeface="Wingdings"/>
                        <a:buChar char=""/>
                        <a:tabLst>
                          <a:tab pos="378460" algn="l"/>
                        </a:tabLst>
                      </a:pPr>
                      <a:r>
                        <a:rPr sz="1400" spc="-125" dirty="0">
                          <a:solidFill>
                            <a:srgbClr val="003864"/>
                          </a:solidFill>
                          <a:latin typeface="Verdana"/>
                          <a:cs typeface="Verdana"/>
                        </a:rPr>
                        <a:t>Bằng</a:t>
                      </a:r>
                      <a:r>
                        <a:rPr sz="1400" spc="-40" dirty="0">
                          <a:solidFill>
                            <a:srgbClr val="003864"/>
                          </a:solidFill>
                          <a:latin typeface="Verdana"/>
                          <a:cs typeface="Verdana"/>
                        </a:rPr>
                        <a:t> </a:t>
                      </a:r>
                      <a:r>
                        <a:rPr sz="1400" spc="-85" dirty="0">
                          <a:solidFill>
                            <a:srgbClr val="003864"/>
                          </a:solidFill>
                          <a:latin typeface="Verdana"/>
                          <a:cs typeface="Verdana"/>
                        </a:rPr>
                        <a:t>lái</a:t>
                      </a:r>
                      <a:r>
                        <a:rPr sz="1400" spc="-25" dirty="0">
                          <a:solidFill>
                            <a:srgbClr val="003864"/>
                          </a:solidFill>
                          <a:latin typeface="Verdana"/>
                          <a:cs typeface="Verdana"/>
                        </a:rPr>
                        <a:t> </a:t>
                      </a:r>
                      <a:r>
                        <a:rPr sz="1400" spc="-120" dirty="0">
                          <a:solidFill>
                            <a:srgbClr val="003864"/>
                          </a:solidFill>
                          <a:latin typeface="Verdana"/>
                          <a:cs typeface="Verdana"/>
                        </a:rPr>
                        <a:t>xe,</a:t>
                      </a:r>
                      <a:r>
                        <a:rPr sz="1400" spc="-60" dirty="0">
                          <a:solidFill>
                            <a:srgbClr val="003864"/>
                          </a:solidFill>
                          <a:latin typeface="Verdana"/>
                          <a:cs typeface="Verdana"/>
                        </a:rPr>
                        <a:t> </a:t>
                      </a:r>
                      <a:r>
                        <a:rPr sz="1400" spc="-130" dirty="0">
                          <a:solidFill>
                            <a:srgbClr val="003864"/>
                          </a:solidFill>
                          <a:latin typeface="Verdana"/>
                          <a:cs typeface="Verdana"/>
                        </a:rPr>
                        <a:t>Giấy</a:t>
                      </a:r>
                      <a:r>
                        <a:rPr sz="1400" spc="-20" dirty="0">
                          <a:solidFill>
                            <a:srgbClr val="003864"/>
                          </a:solidFill>
                          <a:latin typeface="Verdana"/>
                          <a:cs typeface="Verdana"/>
                        </a:rPr>
                        <a:t> </a:t>
                      </a:r>
                      <a:r>
                        <a:rPr sz="1400" spc="-85" dirty="0">
                          <a:solidFill>
                            <a:srgbClr val="003864"/>
                          </a:solidFill>
                          <a:latin typeface="Verdana"/>
                          <a:cs typeface="Verdana"/>
                        </a:rPr>
                        <a:t>tờ</a:t>
                      </a:r>
                      <a:r>
                        <a:rPr sz="1400" spc="-55" dirty="0">
                          <a:solidFill>
                            <a:srgbClr val="003864"/>
                          </a:solidFill>
                          <a:latin typeface="Verdana"/>
                          <a:cs typeface="Verdana"/>
                        </a:rPr>
                        <a:t> </a:t>
                      </a:r>
                      <a:r>
                        <a:rPr sz="1400" spc="-130" dirty="0">
                          <a:solidFill>
                            <a:srgbClr val="003864"/>
                          </a:solidFill>
                          <a:latin typeface="Verdana"/>
                          <a:cs typeface="Verdana"/>
                        </a:rPr>
                        <a:t>xe</a:t>
                      </a:r>
                      <a:r>
                        <a:rPr sz="1400" spc="-45" dirty="0">
                          <a:solidFill>
                            <a:srgbClr val="003864"/>
                          </a:solidFill>
                          <a:latin typeface="Verdana"/>
                          <a:cs typeface="Verdana"/>
                        </a:rPr>
                        <a:t> </a:t>
                      </a:r>
                      <a:r>
                        <a:rPr sz="1400" spc="-110" dirty="0">
                          <a:solidFill>
                            <a:srgbClr val="003864"/>
                          </a:solidFill>
                          <a:latin typeface="Verdana"/>
                          <a:cs typeface="Verdana"/>
                        </a:rPr>
                        <a:t>(bản</a:t>
                      </a:r>
                      <a:r>
                        <a:rPr sz="1400" spc="-45" dirty="0">
                          <a:solidFill>
                            <a:srgbClr val="003864"/>
                          </a:solidFill>
                          <a:latin typeface="Verdana"/>
                          <a:cs typeface="Verdana"/>
                        </a:rPr>
                        <a:t> </a:t>
                      </a:r>
                      <a:r>
                        <a:rPr sz="1400" spc="-20" dirty="0">
                          <a:solidFill>
                            <a:srgbClr val="003864"/>
                          </a:solidFill>
                          <a:latin typeface="Verdana"/>
                          <a:cs typeface="Verdana"/>
                        </a:rPr>
                        <a:t>sao)</a:t>
                      </a:r>
                      <a:endParaRPr sz="1400">
                        <a:latin typeface="Verdana"/>
                        <a:cs typeface="Verdana"/>
                      </a:endParaRPr>
                    </a:p>
                    <a:p>
                      <a:pPr marL="378460" indent="-287020">
                        <a:lnSpc>
                          <a:spcPct val="100000"/>
                        </a:lnSpc>
                        <a:spcBef>
                          <a:spcPts val="840"/>
                        </a:spcBef>
                        <a:buFont typeface="Wingdings"/>
                        <a:buChar char=""/>
                        <a:tabLst>
                          <a:tab pos="378460" algn="l"/>
                        </a:tabLst>
                      </a:pPr>
                      <a:r>
                        <a:rPr sz="1400" spc="-110" dirty="0">
                          <a:solidFill>
                            <a:srgbClr val="003864"/>
                          </a:solidFill>
                          <a:latin typeface="Verdana"/>
                          <a:cs typeface="Verdana"/>
                        </a:rPr>
                        <a:t>Biên</a:t>
                      </a:r>
                      <a:r>
                        <a:rPr sz="1400" spc="-60" dirty="0">
                          <a:solidFill>
                            <a:srgbClr val="003864"/>
                          </a:solidFill>
                          <a:latin typeface="Verdana"/>
                          <a:cs typeface="Verdana"/>
                        </a:rPr>
                        <a:t> </a:t>
                      </a:r>
                      <a:r>
                        <a:rPr sz="1400" spc="-110" dirty="0">
                          <a:solidFill>
                            <a:srgbClr val="003864"/>
                          </a:solidFill>
                          <a:latin typeface="Verdana"/>
                          <a:cs typeface="Verdana"/>
                        </a:rPr>
                        <a:t>bản</a:t>
                      </a:r>
                      <a:r>
                        <a:rPr sz="1400" spc="-45" dirty="0">
                          <a:solidFill>
                            <a:srgbClr val="003864"/>
                          </a:solidFill>
                          <a:latin typeface="Verdana"/>
                          <a:cs typeface="Verdana"/>
                        </a:rPr>
                        <a:t> </a:t>
                      </a:r>
                      <a:r>
                        <a:rPr sz="1400" spc="-100" dirty="0">
                          <a:solidFill>
                            <a:srgbClr val="003864"/>
                          </a:solidFill>
                          <a:latin typeface="Verdana"/>
                          <a:cs typeface="Verdana"/>
                        </a:rPr>
                        <a:t>sự</a:t>
                      </a:r>
                      <a:r>
                        <a:rPr sz="1400" spc="-40" dirty="0">
                          <a:solidFill>
                            <a:srgbClr val="003864"/>
                          </a:solidFill>
                          <a:latin typeface="Verdana"/>
                          <a:cs typeface="Verdana"/>
                        </a:rPr>
                        <a:t> </a:t>
                      </a:r>
                      <a:r>
                        <a:rPr sz="1400" spc="-105" dirty="0">
                          <a:solidFill>
                            <a:srgbClr val="003864"/>
                          </a:solidFill>
                          <a:latin typeface="Verdana"/>
                          <a:cs typeface="Verdana"/>
                        </a:rPr>
                        <a:t>việc</a:t>
                      </a:r>
                      <a:r>
                        <a:rPr sz="1400" spc="-25" dirty="0">
                          <a:solidFill>
                            <a:srgbClr val="003864"/>
                          </a:solidFill>
                          <a:latin typeface="Verdana"/>
                          <a:cs typeface="Verdana"/>
                        </a:rPr>
                        <a:t> </a:t>
                      </a:r>
                      <a:r>
                        <a:rPr sz="1400" spc="-105" dirty="0">
                          <a:solidFill>
                            <a:srgbClr val="003864"/>
                          </a:solidFill>
                          <a:latin typeface="Verdana"/>
                          <a:cs typeface="Verdana"/>
                        </a:rPr>
                        <a:t>của</a:t>
                      </a:r>
                      <a:r>
                        <a:rPr sz="1400" spc="-40" dirty="0">
                          <a:solidFill>
                            <a:srgbClr val="003864"/>
                          </a:solidFill>
                          <a:latin typeface="Verdana"/>
                          <a:cs typeface="Verdana"/>
                        </a:rPr>
                        <a:t> </a:t>
                      </a:r>
                      <a:r>
                        <a:rPr sz="1400" spc="-20" dirty="0">
                          <a:solidFill>
                            <a:srgbClr val="003864"/>
                          </a:solidFill>
                          <a:latin typeface="Verdana"/>
                          <a:cs typeface="Verdana"/>
                        </a:rPr>
                        <a:t>CSGT</a:t>
                      </a:r>
                      <a:endParaRPr sz="1400">
                        <a:latin typeface="Verdana"/>
                        <a:cs typeface="Verdana"/>
                      </a:endParaRPr>
                    </a:p>
                    <a:p>
                      <a:pPr marL="378460" marR="150495" indent="-287020">
                        <a:lnSpc>
                          <a:spcPct val="150000"/>
                        </a:lnSpc>
                        <a:buFont typeface="Wingdings"/>
                        <a:buChar char=""/>
                        <a:tabLst>
                          <a:tab pos="378460" algn="l"/>
                        </a:tabLst>
                      </a:pPr>
                      <a:r>
                        <a:rPr sz="1400" spc="-120" dirty="0">
                          <a:solidFill>
                            <a:srgbClr val="003864"/>
                          </a:solidFill>
                          <a:latin typeface="Verdana"/>
                          <a:cs typeface="Verdana"/>
                        </a:rPr>
                        <a:t>Kết</a:t>
                      </a:r>
                      <a:r>
                        <a:rPr sz="1400" spc="-65" dirty="0">
                          <a:solidFill>
                            <a:srgbClr val="003864"/>
                          </a:solidFill>
                          <a:latin typeface="Verdana"/>
                          <a:cs typeface="Verdana"/>
                        </a:rPr>
                        <a:t> </a:t>
                      </a:r>
                      <a:r>
                        <a:rPr sz="1400" spc="-110" dirty="0">
                          <a:solidFill>
                            <a:srgbClr val="003864"/>
                          </a:solidFill>
                          <a:latin typeface="Verdana"/>
                          <a:cs typeface="Verdana"/>
                        </a:rPr>
                        <a:t>quả</a:t>
                      </a:r>
                      <a:r>
                        <a:rPr sz="1400" spc="-50" dirty="0">
                          <a:solidFill>
                            <a:srgbClr val="003864"/>
                          </a:solidFill>
                          <a:latin typeface="Verdana"/>
                          <a:cs typeface="Verdana"/>
                        </a:rPr>
                        <a:t> </a:t>
                      </a:r>
                      <a:r>
                        <a:rPr sz="1400" spc="-90" dirty="0">
                          <a:solidFill>
                            <a:srgbClr val="003864"/>
                          </a:solidFill>
                          <a:latin typeface="Verdana"/>
                          <a:cs typeface="Verdana"/>
                        </a:rPr>
                        <a:t>đo</a:t>
                      </a:r>
                      <a:r>
                        <a:rPr sz="1400" spc="-40" dirty="0">
                          <a:solidFill>
                            <a:srgbClr val="003864"/>
                          </a:solidFill>
                          <a:latin typeface="Verdana"/>
                          <a:cs typeface="Verdana"/>
                        </a:rPr>
                        <a:t> </a:t>
                      </a:r>
                      <a:r>
                        <a:rPr sz="1400" spc="-105" dirty="0">
                          <a:solidFill>
                            <a:srgbClr val="003864"/>
                          </a:solidFill>
                          <a:latin typeface="Verdana"/>
                          <a:cs typeface="Verdana"/>
                        </a:rPr>
                        <a:t>nồng</a:t>
                      </a:r>
                      <a:r>
                        <a:rPr sz="1400" spc="-55" dirty="0">
                          <a:solidFill>
                            <a:srgbClr val="003864"/>
                          </a:solidFill>
                          <a:latin typeface="Verdana"/>
                          <a:cs typeface="Verdana"/>
                        </a:rPr>
                        <a:t> </a:t>
                      </a:r>
                      <a:r>
                        <a:rPr sz="1400" spc="-95" dirty="0">
                          <a:solidFill>
                            <a:srgbClr val="003864"/>
                          </a:solidFill>
                          <a:latin typeface="Verdana"/>
                          <a:cs typeface="Verdana"/>
                        </a:rPr>
                        <a:t>độ</a:t>
                      </a:r>
                      <a:r>
                        <a:rPr sz="1400" spc="-55" dirty="0">
                          <a:solidFill>
                            <a:srgbClr val="003864"/>
                          </a:solidFill>
                          <a:latin typeface="Verdana"/>
                          <a:cs typeface="Verdana"/>
                        </a:rPr>
                        <a:t> </a:t>
                      </a:r>
                      <a:r>
                        <a:rPr sz="1400" spc="-100" dirty="0">
                          <a:solidFill>
                            <a:srgbClr val="003864"/>
                          </a:solidFill>
                          <a:latin typeface="Verdana"/>
                          <a:cs typeface="Verdana"/>
                        </a:rPr>
                        <a:t>cồn</a:t>
                      </a:r>
                      <a:r>
                        <a:rPr sz="1400" spc="-50" dirty="0">
                          <a:solidFill>
                            <a:srgbClr val="003864"/>
                          </a:solidFill>
                          <a:latin typeface="Verdana"/>
                          <a:cs typeface="Verdana"/>
                        </a:rPr>
                        <a:t> </a:t>
                      </a:r>
                      <a:r>
                        <a:rPr sz="1400" spc="-110" dirty="0">
                          <a:solidFill>
                            <a:srgbClr val="003864"/>
                          </a:solidFill>
                          <a:latin typeface="Verdana"/>
                          <a:cs typeface="Verdana"/>
                        </a:rPr>
                        <a:t>(nếu</a:t>
                      </a:r>
                      <a:r>
                        <a:rPr sz="1400" spc="-60" dirty="0">
                          <a:solidFill>
                            <a:srgbClr val="003864"/>
                          </a:solidFill>
                          <a:latin typeface="Verdana"/>
                          <a:cs typeface="Verdana"/>
                        </a:rPr>
                        <a:t> </a:t>
                      </a:r>
                      <a:r>
                        <a:rPr sz="1400" spc="-90" dirty="0">
                          <a:solidFill>
                            <a:srgbClr val="003864"/>
                          </a:solidFill>
                          <a:latin typeface="Verdana"/>
                          <a:cs typeface="Verdana"/>
                        </a:rPr>
                        <a:t>có</a:t>
                      </a:r>
                      <a:r>
                        <a:rPr sz="1400" spc="-45" dirty="0">
                          <a:solidFill>
                            <a:srgbClr val="003864"/>
                          </a:solidFill>
                          <a:latin typeface="Verdana"/>
                          <a:cs typeface="Verdana"/>
                        </a:rPr>
                        <a:t> </a:t>
                      </a:r>
                      <a:r>
                        <a:rPr sz="1400" spc="-95" dirty="0">
                          <a:solidFill>
                            <a:srgbClr val="003864"/>
                          </a:solidFill>
                          <a:latin typeface="Verdana"/>
                          <a:cs typeface="Verdana"/>
                        </a:rPr>
                        <a:t>đưa</a:t>
                      </a:r>
                      <a:r>
                        <a:rPr sz="1400" spc="-40" dirty="0">
                          <a:solidFill>
                            <a:srgbClr val="003864"/>
                          </a:solidFill>
                          <a:latin typeface="Verdana"/>
                          <a:cs typeface="Verdana"/>
                        </a:rPr>
                        <a:t> </a:t>
                      </a:r>
                      <a:r>
                        <a:rPr sz="1400" spc="-25" dirty="0">
                          <a:solidFill>
                            <a:srgbClr val="003864"/>
                          </a:solidFill>
                          <a:latin typeface="Verdana"/>
                          <a:cs typeface="Verdana"/>
                        </a:rPr>
                        <a:t>đi </a:t>
                      </a:r>
                      <a:r>
                        <a:rPr sz="1400" spc="-105" dirty="0">
                          <a:solidFill>
                            <a:srgbClr val="003864"/>
                          </a:solidFill>
                          <a:latin typeface="Verdana"/>
                          <a:cs typeface="Verdana"/>
                        </a:rPr>
                        <a:t>cấp</a:t>
                      </a:r>
                      <a:r>
                        <a:rPr sz="1400" spc="-40" dirty="0">
                          <a:solidFill>
                            <a:srgbClr val="003864"/>
                          </a:solidFill>
                          <a:latin typeface="Verdana"/>
                          <a:cs typeface="Verdana"/>
                        </a:rPr>
                        <a:t> </a:t>
                      </a:r>
                      <a:r>
                        <a:rPr sz="1400" spc="-100" dirty="0">
                          <a:solidFill>
                            <a:srgbClr val="003864"/>
                          </a:solidFill>
                          <a:latin typeface="Verdana"/>
                          <a:cs typeface="Verdana"/>
                        </a:rPr>
                        <a:t>cứu</a:t>
                      </a:r>
                      <a:r>
                        <a:rPr sz="1400" spc="-50" dirty="0">
                          <a:solidFill>
                            <a:srgbClr val="003864"/>
                          </a:solidFill>
                          <a:latin typeface="Verdana"/>
                          <a:cs typeface="Verdana"/>
                        </a:rPr>
                        <a:t> </a:t>
                      </a:r>
                      <a:r>
                        <a:rPr sz="1400" spc="-80" dirty="0">
                          <a:solidFill>
                            <a:srgbClr val="003864"/>
                          </a:solidFill>
                          <a:latin typeface="Verdana"/>
                          <a:cs typeface="Verdana"/>
                        </a:rPr>
                        <a:t>&amp;</a:t>
                      </a:r>
                      <a:r>
                        <a:rPr sz="1400" spc="-60" dirty="0">
                          <a:solidFill>
                            <a:srgbClr val="003864"/>
                          </a:solidFill>
                          <a:latin typeface="Verdana"/>
                          <a:cs typeface="Verdana"/>
                        </a:rPr>
                        <a:t> </a:t>
                      </a:r>
                      <a:r>
                        <a:rPr sz="1400" spc="-110" dirty="0">
                          <a:solidFill>
                            <a:srgbClr val="003864"/>
                          </a:solidFill>
                          <a:latin typeface="Verdana"/>
                          <a:cs typeface="Verdana"/>
                        </a:rPr>
                        <a:t>bệnh</a:t>
                      </a:r>
                      <a:r>
                        <a:rPr sz="1400" spc="-70" dirty="0">
                          <a:solidFill>
                            <a:srgbClr val="003864"/>
                          </a:solidFill>
                          <a:latin typeface="Verdana"/>
                          <a:cs typeface="Verdana"/>
                        </a:rPr>
                        <a:t> </a:t>
                      </a:r>
                      <a:r>
                        <a:rPr sz="1400" spc="-114" dirty="0">
                          <a:solidFill>
                            <a:srgbClr val="003864"/>
                          </a:solidFill>
                          <a:latin typeface="Verdana"/>
                          <a:cs typeface="Verdana"/>
                        </a:rPr>
                        <a:t>viện</a:t>
                      </a:r>
                      <a:r>
                        <a:rPr sz="1400" spc="-45" dirty="0">
                          <a:solidFill>
                            <a:srgbClr val="003864"/>
                          </a:solidFill>
                          <a:latin typeface="Verdana"/>
                          <a:cs typeface="Verdana"/>
                        </a:rPr>
                        <a:t> </a:t>
                      </a:r>
                      <a:r>
                        <a:rPr sz="1400" spc="-90" dirty="0">
                          <a:solidFill>
                            <a:srgbClr val="003864"/>
                          </a:solidFill>
                          <a:latin typeface="Verdana"/>
                          <a:cs typeface="Verdana"/>
                        </a:rPr>
                        <a:t>đo</a:t>
                      </a:r>
                      <a:r>
                        <a:rPr sz="1400" spc="-40" dirty="0">
                          <a:solidFill>
                            <a:srgbClr val="003864"/>
                          </a:solidFill>
                          <a:latin typeface="Verdana"/>
                          <a:cs typeface="Verdana"/>
                        </a:rPr>
                        <a:t> </a:t>
                      </a:r>
                      <a:r>
                        <a:rPr sz="1400" spc="-105" dirty="0">
                          <a:solidFill>
                            <a:srgbClr val="003864"/>
                          </a:solidFill>
                          <a:latin typeface="Verdana"/>
                          <a:cs typeface="Verdana"/>
                        </a:rPr>
                        <a:t>nồng</a:t>
                      </a:r>
                      <a:r>
                        <a:rPr sz="1400" spc="-65" dirty="0">
                          <a:solidFill>
                            <a:srgbClr val="003864"/>
                          </a:solidFill>
                          <a:latin typeface="Verdana"/>
                          <a:cs typeface="Verdana"/>
                        </a:rPr>
                        <a:t> </a:t>
                      </a:r>
                      <a:r>
                        <a:rPr sz="1400" spc="-90" dirty="0">
                          <a:solidFill>
                            <a:srgbClr val="003864"/>
                          </a:solidFill>
                          <a:latin typeface="Verdana"/>
                          <a:cs typeface="Verdana"/>
                        </a:rPr>
                        <a:t>độ</a:t>
                      </a:r>
                      <a:r>
                        <a:rPr sz="1400" spc="-40" dirty="0">
                          <a:solidFill>
                            <a:srgbClr val="003864"/>
                          </a:solidFill>
                          <a:latin typeface="Verdana"/>
                          <a:cs typeface="Verdana"/>
                        </a:rPr>
                        <a:t> </a:t>
                      </a:r>
                      <a:r>
                        <a:rPr sz="1400" spc="-20" dirty="0">
                          <a:solidFill>
                            <a:srgbClr val="003864"/>
                          </a:solidFill>
                          <a:latin typeface="Verdana"/>
                          <a:cs typeface="Verdana"/>
                        </a:rPr>
                        <a:t>cồn)</a:t>
                      </a:r>
                      <a:endParaRPr sz="1400">
                        <a:latin typeface="Verdana"/>
                        <a:cs typeface="Verdana"/>
                      </a:endParaRPr>
                    </a:p>
                  </a:txBody>
                  <a:tcPr marL="0" marR="0" marT="127000" marB="0">
                    <a:lnL w="381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D5ECFF"/>
                    </a:solidFill>
                  </a:tcPr>
                </a:tc>
                <a:tc rowSpan="2">
                  <a:txBody>
                    <a:bodyPr/>
                    <a:lstStyle/>
                    <a:p>
                      <a:pPr marL="92075">
                        <a:lnSpc>
                          <a:spcPct val="100000"/>
                        </a:lnSpc>
                        <a:spcBef>
                          <a:spcPts val="1000"/>
                        </a:spcBef>
                      </a:pPr>
                      <a:r>
                        <a:rPr sz="1800" b="1" spc="-160" dirty="0">
                          <a:solidFill>
                            <a:srgbClr val="003864"/>
                          </a:solidFill>
                          <a:latin typeface="Verdana"/>
                          <a:cs typeface="Verdana"/>
                        </a:rPr>
                        <a:t>Nếu</a:t>
                      </a:r>
                      <a:r>
                        <a:rPr sz="1800" b="1" spc="-65" dirty="0">
                          <a:solidFill>
                            <a:srgbClr val="003864"/>
                          </a:solidFill>
                          <a:latin typeface="Verdana"/>
                          <a:cs typeface="Verdana"/>
                        </a:rPr>
                        <a:t> </a:t>
                      </a:r>
                      <a:r>
                        <a:rPr sz="1800" b="1" spc="-135" dirty="0">
                          <a:solidFill>
                            <a:srgbClr val="003864"/>
                          </a:solidFill>
                          <a:latin typeface="Verdana"/>
                          <a:cs typeface="Verdana"/>
                        </a:rPr>
                        <a:t>có</a:t>
                      </a:r>
                      <a:r>
                        <a:rPr sz="1800" b="1" spc="-75" dirty="0">
                          <a:solidFill>
                            <a:srgbClr val="003864"/>
                          </a:solidFill>
                          <a:latin typeface="Verdana"/>
                          <a:cs typeface="Verdana"/>
                        </a:rPr>
                        <a:t> </a:t>
                      </a:r>
                      <a:r>
                        <a:rPr sz="1800" b="1" spc="-150" dirty="0">
                          <a:solidFill>
                            <a:srgbClr val="003864"/>
                          </a:solidFill>
                          <a:latin typeface="Verdana"/>
                          <a:cs typeface="Verdana"/>
                        </a:rPr>
                        <a:t>yêu</a:t>
                      </a:r>
                      <a:r>
                        <a:rPr sz="1800" b="1" spc="-55" dirty="0">
                          <a:solidFill>
                            <a:srgbClr val="003864"/>
                          </a:solidFill>
                          <a:latin typeface="Verdana"/>
                          <a:cs typeface="Verdana"/>
                        </a:rPr>
                        <a:t> </a:t>
                      </a:r>
                      <a:r>
                        <a:rPr sz="1800" b="1" spc="-140" dirty="0">
                          <a:solidFill>
                            <a:srgbClr val="003864"/>
                          </a:solidFill>
                          <a:latin typeface="Verdana"/>
                          <a:cs typeface="Verdana"/>
                        </a:rPr>
                        <a:t>cầu</a:t>
                      </a:r>
                      <a:r>
                        <a:rPr sz="1800" b="1" spc="-80" dirty="0">
                          <a:solidFill>
                            <a:srgbClr val="003864"/>
                          </a:solidFill>
                          <a:latin typeface="Verdana"/>
                          <a:cs typeface="Verdana"/>
                        </a:rPr>
                        <a:t> </a:t>
                      </a:r>
                      <a:r>
                        <a:rPr sz="1800" b="1" spc="-114" dirty="0">
                          <a:solidFill>
                            <a:srgbClr val="003864"/>
                          </a:solidFill>
                          <a:latin typeface="Verdana"/>
                          <a:cs typeface="Verdana"/>
                        </a:rPr>
                        <a:t>trợ</a:t>
                      </a:r>
                      <a:r>
                        <a:rPr sz="1800" b="1" spc="-70" dirty="0">
                          <a:solidFill>
                            <a:srgbClr val="003864"/>
                          </a:solidFill>
                          <a:latin typeface="Verdana"/>
                          <a:cs typeface="Verdana"/>
                        </a:rPr>
                        <a:t> </a:t>
                      </a:r>
                      <a:r>
                        <a:rPr sz="1800" b="1" spc="-140" dirty="0">
                          <a:solidFill>
                            <a:srgbClr val="003864"/>
                          </a:solidFill>
                          <a:latin typeface="Verdana"/>
                          <a:cs typeface="Verdana"/>
                        </a:rPr>
                        <a:t>cấp</a:t>
                      </a:r>
                      <a:r>
                        <a:rPr sz="1800" b="1" spc="-70" dirty="0">
                          <a:solidFill>
                            <a:srgbClr val="003864"/>
                          </a:solidFill>
                          <a:latin typeface="Verdana"/>
                          <a:cs typeface="Verdana"/>
                        </a:rPr>
                        <a:t> </a:t>
                      </a:r>
                      <a:r>
                        <a:rPr sz="1800" b="1" spc="-20" dirty="0">
                          <a:solidFill>
                            <a:srgbClr val="003864"/>
                          </a:solidFill>
                          <a:latin typeface="Verdana"/>
                          <a:cs typeface="Verdana"/>
                        </a:rPr>
                        <a:t>lương</a:t>
                      </a:r>
                      <a:endParaRPr sz="1800">
                        <a:latin typeface="Verdana"/>
                        <a:cs typeface="Verdana"/>
                      </a:endParaRPr>
                    </a:p>
                    <a:p>
                      <a:pPr marL="378460" indent="-286385">
                        <a:lnSpc>
                          <a:spcPct val="100000"/>
                        </a:lnSpc>
                        <a:spcBef>
                          <a:spcPts val="940"/>
                        </a:spcBef>
                        <a:buFont typeface="Wingdings"/>
                        <a:buChar char=""/>
                        <a:tabLst>
                          <a:tab pos="378460" algn="l"/>
                        </a:tabLst>
                      </a:pPr>
                      <a:r>
                        <a:rPr sz="1400" spc="-114" dirty="0">
                          <a:solidFill>
                            <a:srgbClr val="003864"/>
                          </a:solidFill>
                          <a:latin typeface="Verdana"/>
                          <a:cs typeface="Verdana"/>
                        </a:rPr>
                        <a:t>Chỉ</a:t>
                      </a:r>
                      <a:r>
                        <a:rPr sz="1400" spc="-35" dirty="0">
                          <a:solidFill>
                            <a:srgbClr val="003864"/>
                          </a:solidFill>
                          <a:latin typeface="Verdana"/>
                          <a:cs typeface="Verdana"/>
                        </a:rPr>
                        <a:t> </a:t>
                      </a:r>
                      <a:r>
                        <a:rPr sz="1400" spc="-100" dirty="0">
                          <a:solidFill>
                            <a:srgbClr val="003864"/>
                          </a:solidFill>
                          <a:latin typeface="Verdana"/>
                          <a:cs typeface="Verdana"/>
                        </a:rPr>
                        <a:t>định</a:t>
                      </a:r>
                      <a:r>
                        <a:rPr sz="1400" spc="-55" dirty="0">
                          <a:solidFill>
                            <a:srgbClr val="003864"/>
                          </a:solidFill>
                          <a:latin typeface="Verdana"/>
                          <a:cs typeface="Verdana"/>
                        </a:rPr>
                        <a:t> </a:t>
                      </a:r>
                      <a:r>
                        <a:rPr sz="1400" spc="-105" dirty="0">
                          <a:solidFill>
                            <a:srgbClr val="003864"/>
                          </a:solidFill>
                          <a:latin typeface="Verdana"/>
                          <a:cs typeface="Verdana"/>
                        </a:rPr>
                        <a:t>nghỉ</a:t>
                      </a:r>
                      <a:r>
                        <a:rPr sz="1400" spc="-35" dirty="0">
                          <a:solidFill>
                            <a:srgbClr val="003864"/>
                          </a:solidFill>
                          <a:latin typeface="Verdana"/>
                          <a:cs typeface="Verdana"/>
                        </a:rPr>
                        <a:t> </a:t>
                      </a:r>
                      <a:r>
                        <a:rPr sz="1400" spc="-105" dirty="0">
                          <a:solidFill>
                            <a:srgbClr val="003864"/>
                          </a:solidFill>
                          <a:latin typeface="Verdana"/>
                          <a:cs typeface="Verdana"/>
                        </a:rPr>
                        <a:t>của</a:t>
                      </a:r>
                      <a:r>
                        <a:rPr sz="1400" spc="-45" dirty="0">
                          <a:solidFill>
                            <a:srgbClr val="003864"/>
                          </a:solidFill>
                          <a:latin typeface="Verdana"/>
                          <a:cs typeface="Verdana"/>
                        </a:rPr>
                        <a:t> </a:t>
                      </a:r>
                      <a:r>
                        <a:rPr sz="1400" spc="-110" dirty="0">
                          <a:solidFill>
                            <a:srgbClr val="003864"/>
                          </a:solidFill>
                          <a:latin typeface="Verdana"/>
                          <a:cs typeface="Verdana"/>
                        </a:rPr>
                        <a:t>bác</a:t>
                      </a:r>
                      <a:r>
                        <a:rPr sz="1400" spc="-20" dirty="0">
                          <a:solidFill>
                            <a:srgbClr val="003864"/>
                          </a:solidFill>
                          <a:latin typeface="Verdana"/>
                          <a:cs typeface="Verdana"/>
                        </a:rPr>
                        <a:t> </a:t>
                      </a:r>
                      <a:r>
                        <a:rPr sz="1400" spc="-95" dirty="0">
                          <a:solidFill>
                            <a:srgbClr val="003864"/>
                          </a:solidFill>
                          <a:latin typeface="Verdana"/>
                          <a:cs typeface="Verdana"/>
                        </a:rPr>
                        <a:t>sĩ</a:t>
                      </a:r>
                      <a:r>
                        <a:rPr sz="1400" spc="-25" dirty="0">
                          <a:solidFill>
                            <a:srgbClr val="003864"/>
                          </a:solidFill>
                          <a:latin typeface="Verdana"/>
                          <a:cs typeface="Verdana"/>
                        </a:rPr>
                        <a:t> </a:t>
                      </a:r>
                      <a:r>
                        <a:rPr sz="1400" spc="-100" dirty="0">
                          <a:solidFill>
                            <a:srgbClr val="003864"/>
                          </a:solidFill>
                          <a:latin typeface="Verdana"/>
                          <a:cs typeface="Verdana"/>
                        </a:rPr>
                        <a:t>điều</a:t>
                      </a:r>
                      <a:r>
                        <a:rPr sz="1400" spc="-50" dirty="0">
                          <a:solidFill>
                            <a:srgbClr val="003864"/>
                          </a:solidFill>
                          <a:latin typeface="Verdana"/>
                          <a:cs typeface="Verdana"/>
                        </a:rPr>
                        <a:t> </a:t>
                      </a:r>
                      <a:r>
                        <a:rPr sz="1400" spc="-25" dirty="0">
                          <a:solidFill>
                            <a:srgbClr val="003864"/>
                          </a:solidFill>
                          <a:latin typeface="Verdana"/>
                          <a:cs typeface="Verdana"/>
                        </a:rPr>
                        <a:t>trị</a:t>
                      </a:r>
                      <a:endParaRPr sz="1400">
                        <a:latin typeface="Verdana"/>
                        <a:cs typeface="Verdana"/>
                      </a:endParaRPr>
                    </a:p>
                    <a:p>
                      <a:pPr marL="379095" marR="360045" indent="-287020">
                        <a:lnSpc>
                          <a:spcPct val="150000"/>
                        </a:lnSpc>
                        <a:buFont typeface="Wingdings"/>
                        <a:buChar char=""/>
                        <a:tabLst>
                          <a:tab pos="379095" algn="l"/>
                        </a:tabLst>
                      </a:pPr>
                      <a:r>
                        <a:rPr sz="1400" spc="-114" dirty="0">
                          <a:solidFill>
                            <a:srgbClr val="003864"/>
                          </a:solidFill>
                          <a:latin typeface="Verdana"/>
                          <a:cs typeface="Verdana"/>
                        </a:rPr>
                        <a:t>Các</a:t>
                      </a:r>
                      <a:r>
                        <a:rPr sz="1400" spc="-35" dirty="0">
                          <a:solidFill>
                            <a:srgbClr val="003864"/>
                          </a:solidFill>
                          <a:latin typeface="Verdana"/>
                          <a:cs typeface="Verdana"/>
                        </a:rPr>
                        <a:t> </a:t>
                      </a:r>
                      <a:r>
                        <a:rPr sz="1400" spc="-105" dirty="0">
                          <a:solidFill>
                            <a:srgbClr val="003864"/>
                          </a:solidFill>
                          <a:latin typeface="Verdana"/>
                          <a:cs typeface="Verdana"/>
                        </a:rPr>
                        <a:t>chứng</a:t>
                      </a:r>
                      <a:r>
                        <a:rPr sz="1400" spc="-55" dirty="0">
                          <a:solidFill>
                            <a:srgbClr val="003864"/>
                          </a:solidFill>
                          <a:latin typeface="Verdana"/>
                          <a:cs typeface="Verdana"/>
                        </a:rPr>
                        <a:t> </a:t>
                      </a:r>
                      <a:r>
                        <a:rPr sz="1400" spc="-85" dirty="0">
                          <a:solidFill>
                            <a:srgbClr val="003864"/>
                          </a:solidFill>
                          <a:latin typeface="Verdana"/>
                          <a:cs typeface="Verdana"/>
                        </a:rPr>
                        <a:t>từ</a:t>
                      </a:r>
                      <a:r>
                        <a:rPr sz="1400" spc="-45" dirty="0">
                          <a:solidFill>
                            <a:srgbClr val="003864"/>
                          </a:solidFill>
                          <a:latin typeface="Verdana"/>
                          <a:cs typeface="Verdana"/>
                        </a:rPr>
                        <a:t> </a:t>
                      </a:r>
                      <a:r>
                        <a:rPr sz="1400" spc="-140" dirty="0">
                          <a:solidFill>
                            <a:srgbClr val="003864"/>
                          </a:solidFill>
                          <a:latin typeface="Verdana"/>
                          <a:cs typeface="Verdana"/>
                        </a:rPr>
                        <a:t>y</a:t>
                      </a:r>
                      <a:r>
                        <a:rPr sz="1400" spc="-35" dirty="0">
                          <a:solidFill>
                            <a:srgbClr val="003864"/>
                          </a:solidFill>
                          <a:latin typeface="Verdana"/>
                          <a:cs typeface="Verdana"/>
                        </a:rPr>
                        <a:t> </a:t>
                      </a:r>
                      <a:r>
                        <a:rPr sz="1400" spc="-100" dirty="0">
                          <a:solidFill>
                            <a:srgbClr val="003864"/>
                          </a:solidFill>
                          <a:latin typeface="Verdana"/>
                          <a:cs typeface="Verdana"/>
                        </a:rPr>
                        <a:t>tế</a:t>
                      </a:r>
                      <a:r>
                        <a:rPr sz="1400" spc="-55" dirty="0">
                          <a:solidFill>
                            <a:srgbClr val="003864"/>
                          </a:solidFill>
                          <a:latin typeface="Verdana"/>
                          <a:cs typeface="Verdana"/>
                        </a:rPr>
                        <a:t> </a:t>
                      </a:r>
                      <a:r>
                        <a:rPr sz="1400" spc="-100" dirty="0">
                          <a:solidFill>
                            <a:srgbClr val="003864"/>
                          </a:solidFill>
                          <a:latin typeface="Verdana"/>
                          <a:cs typeface="Verdana"/>
                        </a:rPr>
                        <a:t>điều</a:t>
                      </a:r>
                      <a:r>
                        <a:rPr sz="1400" spc="-60" dirty="0">
                          <a:solidFill>
                            <a:srgbClr val="003864"/>
                          </a:solidFill>
                          <a:latin typeface="Verdana"/>
                          <a:cs typeface="Verdana"/>
                        </a:rPr>
                        <a:t> </a:t>
                      </a:r>
                      <a:r>
                        <a:rPr sz="1400" spc="-90" dirty="0">
                          <a:solidFill>
                            <a:srgbClr val="003864"/>
                          </a:solidFill>
                          <a:latin typeface="Verdana"/>
                          <a:cs typeface="Verdana"/>
                        </a:rPr>
                        <a:t>trị</a:t>
                      </a:r>
                      <a:r>
                        <a:rPr sz="1400" spc="-45" dirty="0">
                          <a:solidFill>
                            <a:srgbClr val="003864"/>
                          </a:solidFill>
                          <a:latin typeface="Verdana"/>
                          <a:cs typeface="Verdana"/>
                        </a:rPr>
                        <a:t> </a:t>
                      </a:r>
                      <a:r>
                        <a:rPr sz="1400" spc="-90" dirty="0">
                          <a:solidFill>
                            <a:srgbClr val="003864"/>
                          </a:solidFill>
                          <a:latin typeface="Verdana"/>
                          <a:cs typeface="Verdana"/>
                        </a:rPr>
                        <a:t>tương</a:t>
                      </a:r>
                      <a:r>
                        <a:rPr sz="1400" spc="-60" dirty="0">
                          <a:solidFill>
                            <a:srgbClr val="003864"/>
                          </a:solidFill>
                          <a:latin typeface="Verdana"/>
                          <a:cs typeface="Verdana"/>
                        </a:rPr>
                        <a:t> </a:t>
                      </a:r>
                      <a:r>
                        <a:rPr sz="1400" spc="-50" dirty="0">
                          <a:solidFill>
                            <a:srgbClr val="003864"/>
                          </a:solidFill>
                          <a:latin typeface="Verdana"/>
                          <a:cs typeface="Verdana"/>
                        </a:rPr>
                        <a:t>ứng </a:t>
                      </a:r>
                      <a:r>
                        <a:rPr sz="1400" spc="-90" dirty="0">
                          <a:solidFill>
                            <a:srgbClr val="003864"/>
                          </a:solidFill>
                          <a:latin typeface="Verdana"/>
                          <a:cs typeface="Verdana"/>
                        </a:rPr>
                        <a:t>thời</a:t>
                      </a:r>
                      <a:r>
                        <a:rPr sz="1400" spc="-40" dirty="0">
                          <a:solidFill>
                            <a:srgbClr val="003864"/>
                          </a:solidFill>
                          <a:latin typeface="Verdana"/>
                          <a:cs typeface="Verdana"/>
                        </a:rPr>
                        <a:t> </a:t>
                      </a:r>
                      <a:r>
                        <a:rPr sz="1400" spc="-110" dirty="0">
                          <a:solidFill>
                            <a:srgbClr val="003864"/>
                          </a:solidFill>
                          <a:latin typeface="Verdana"/>
                          <a:cs typeface="Verdana"/>
                        </a:rPr>
                        <a:t>gian</a:t>
                      </a:r>
                      <a:r>
                        <a:rPr sz="1400" spc="-30" dirty="0">
                          <a:solidFill>
                            <a:srgbClr val="003864"/>
                          </a:solidFill>
                          <a:latin typeface="Verdana"/>
                          <a:cs typeface="Verdana"/>
                        </a:rPr>
                        <a:t> </a:t>
                      </a:r>
                      <a:r>
                        <a:rPr sz="1400" spc="-20" dirty="0">
                          <a:solidFill>
                            <a:srgbClr val="003864"/>
                          </a:solidFill>
                          <a:latin typeface="Verdana"/>
                          <a:cs typeface="Verdana"/>
                        </a:rPr>
                        <a:t>nghỉ</a:t>
                      </a:r>
                      <a:endParaRPr sz="1400">
                        <a:latin typeface="Verdana"/>
                        <a:cs typeface="Verdana"/>
                      </a:endParaRPr>
                    </a:p>
                    <a:p>
                      <a:pPr marL="379095" marR="271780" indent="-287020">
                        <a:lnSpc>
                          <a:spcPct val="150000"/>
                        </a:lnSpc>
                        <a:buFont typeface="Wingdings"/>
                        <a:buChar char=""/>
                        <a:tabLst>
                          <a:tab pos="379095" algn="l"/>
                        </a:tabLst>
                      </a:pPr>
                      <a:r>
                        <a:rPr sz="1400" spc="-100" dirty="0">
                          <a:solidFill>
                            <a:srgbClr val="003864"/>
                          </a:solidFill>
                          <a:latin typeface="Verdana"/>
                          <a:cs typeface="Verdana"/>
                        </a:rPr>
                        <a:t>Hợp</a:t>
                      </a:r>
                      <a:r>
                        <a:rPr sz="1400" spc="-30" dirty="0">
                          <a:solidFill>
                            <a:srgbClr val="003864"/>
                          </a:solidFill>
                          <a:latin typeface="Verdana"/>
                          <a:cs typeface="Verdana"/>
                        </a:rPr>
                        <a:t> </a:t>
                      </a:r>
                      <a:r>
                        <a:rPr sz="1400" spc="-105" dirty="0">
                          <a:solidFill>
                            <a:srgbClr val="003864"/>
                          </a:solidFill>
                          <a:latin typeface="Verdana"/>
                          <a:cs typeface="Verdana"/>
                        </a:rPr>
                        <a:t>đồng</a:t>
                      </a:r>
                      <a:r>
                        <a:rPr sz="1400" spc="-45" dirty="0">
                          <a:solidFill>
                            <a:srgbClr val="003864"/>
                          </a:solidFill>
                          <a:latin typeface="Verdana"/>
                          <a:cs typeface="Verdana"/>
                        </a:rPr>
                        <a:t> </a:t>
                      </a:r>
                      <a:r>
                        <a:rPr sz="1400" spc="-95" dirty="0">
                          <a:solidFill>
                            <a:srgbClr val="003864"/>
                          </a:solidFill>
                          <a:latin typeface="Verdana"/>
                          <a:cs typeface="Verdana"/>
                        </a:rPr>
                        <a:t>lao</a:t>
                      </a:r>
                      <a:r>
                        <a:rPr sz="1400" spc="-30" dirty="0">
                          <a:solidFill>
                            <a:srgbClr val="003864"/>
                          </a:solidFill>
                          <a:latin typeface="Verdana"/>
                          <a:cs typeface="Verdana"/>
                        </a:rPr>
                        <a:t> </a:t>
                      </a:r>
                      <a:r>
                        <a:rPr sz="1400" spc="-105" dirty="0">
                          <a:solidFill>
                            <a:srgbClr val="003864"/>
                          </a:solidFill>
                          <a:latin typeface="Verdana"/>
                          <a:cs typeface="Verdana"/>
                        </a:rPr>
                        <a:t>động</a:t>
                      </a:r>
                      <a:r>
                        <a:rPr sz="1400" spc="-45" dirty="0">
                          <a:solidFill>
                            <a:srgbClr val="003864"/>
                          </a:solidFill>
                          <a:latin typeface="Verdana"/>
                          <a:cs typeface="Verdana"/>
                        </a:rPr>
                        <a:t> </a:t>
                      </a:r>
                      <a:r>
                        <a:rPr sz="1400" spc="-80" dirty="0">
                          <a:solidFill>
                            <a:srgbClr val="003864"/>
                          </a:solidFill>
                          <a:latin typeface="Verdana"/>
                          <a:cs typeface="Verdana"/>
                        </a:rPr>
                        <a:t>&amp;</a:t>
                      </a:r>
                      <a:r>
                        <a:rPr sz="1400" spc="-35" dirty="0">
                          <a:solidFill>
                            <a:srgbClr val="003864"/>
                          </a:solidFill>
                          <a:latin typeface="Verdana"/>
                          <a:cs typeface="Verdana"/>
                        </a:rPr>
                        <a:t> </a:t>
                      </a:r>
                      <a:r>
                        <a:rPr sz="1400" spc="-114" dirty="0">
                          <a:solidFill>
                            <a:srgbClr val="003864"/>
                          </a:solidFill>
                          <a:latin typeface="Verdana"/>
                          <a:cs typeface="Verdana"/>
                        </a:rPr>
                        <a:t>quyết</a:t>
                      </a:r>
                      <a:r>
                        <a:rPr sz="1400" spc="-40" dirty="0">
                          <a:solidFill>
                            <a:srgbClr val="003864"/>
                          </a:solidFill>
                          <a:latin typeface="Verdana"/>
                          <a:cs typeface="Verdana"/>
                        </a:rPr>
                        <a:t> </a:t>
                      </a:r>
                      <a:r>
                        <a:rPr sz="1400" spc="-100" dirty="0">
                          <a:solidFill>
                            <a:srgbClr val="003864"/>
                          </a:solidFill>
                          <a:latin typeface="Verdana"/>
                          <a:cs typeface="Verdana"/>
                        </a:rPr>
                        <a:t>định</a:t>
                      </a:r>
                      <a:r>
                        <a:rPr sz="1400" spc="-55" dirty="0">
                          <a:solidFill>
                            <a:srgbClr val="003864"/>
                          </a:solidFill>
                          <a:latin typeface="Verdana"/>
                          <a:cs typeface="Verdana"/>
                        </a:rPr>
                        <a:t> </a:t>
                      </a:r>
                      <a:r>
                        <a:rPr sz="1400" spc="-70" dirty="0">
                          <a:solidFill>
                            <a:srgbClr val="003864"/>
                          </a:solidFill>
                          <a:latin typeface="Verdana"/>
                          <a:cs typeface="Verdana"/>
                        </a:rPr>
                        <a:t>tăng </a:t>
                      </a:r>
                      <a:r>
                        <a:rPr sz="1400" spc="-95" dirty="0">
                          <a:solidFill>
                            <a:srgbClr val="003864"/>
                          </a:solidFill>
                          <a:latin typeface="Verdana"/>
                          <a:cs typeface="Verdana"/>
                        </a:rPr>
                        <a:t>lương</a:t>
                      </a:r>
                      <a:r>
                        <a:rPr sz="1400" spc="-45" dirty="0">
                          <a:solidFill>
                            <a:srgbClr val="003864"/>
                          </a:solidFill>
                          <a:latin typeface="Verdana"/>
                          <a:cs typeface="Verdana"/>
                        </a:rPr>
                        <a:t> </a:t>
                      </a:r>
                      <a:r>
                        <a:rPr sz="1400" spc="-110" dirty="0">
                          <a:solidFill>
                            <a:srgbClr val="003864"/>
                          </a:solidFill>
                          <a:latin typeface="Verdana"/>
                          <a:cs typeface="Verdana"/>
                        </a:rPr>
                        <a:t>gần</a:t>
                      </a:r>
                      <a:r>
                        <a:rPr sz="1400" spc="-35" dirty="0">
                          <a:solidFill>
                            <a:srgbClr val="003864"/>
                          </a:solidFill>
                          <a:latin typeface="Verdana"/>
                          <a:cs typeface="Verdana"/>
                        </a:rPr>
                        <a:t> </a:t>
                      </a:r>
                      <a:r>
                        <a:rPr sz="1400" spc="-20" dirty="0">
                          <a:solidFill>
                            <a:srgbClr val="003864"/>
                          </a:solidFill>
                          <a:latin typeface="Verdana"/>
                          <a:cs typeface="Verdana"/>
                        </a:rPr>
                        <a:t>nhất</a:t>
                      </a:r>
                      <a:endParaRPr sz="1400">
                        <a:latin typeface="Verdana"/>
                        <a:cs typeface="Verdana"/>
                      </a:endParaRPr>
                    </a:p>
                    <a:p>
                      <a:pPr marL="378460" indent="-286385">
                        <a:lnSpc>
                          <a:spcPct val="100000"/>
                        </a:lnSpc>
                        <a:spcBef>
                          <a:spcPts val="840"/>
                        </a:spcBef>
                        <a:buFont typeface="Wingdings"/>
                        <a:buChar char=""/>
                        <a:tabLst>
                          <a:tab pos="378460" algn="l"/>
                        </a:tabLst>
                      </a:pPr>
                      <a:r>
                        <a:rPr sz="1400" spc="-140" dirty="0">
                          <a:solidFill>
                            <a:srgbClr val="003864"/>
                          </a:solidFill>
                          <a:latin typeface="Verdana"/>
                          <a:cs typeface="Verdana"/>
                        </a:rPr>
                        <a:t>Sao</a:t>
                      </a:r>
                      <a:r>
                        <a:rPr sz="1400" spc="-45" dirty="0">
                          <a:solidFill>
                            <a:srgbClr val="003864"/>
                          </a:solidFill>
                          <a:latin typeface="Verdana"/>
                          <a:cs typeface="Verdana"/>
                        </a:rPr>
                        <a:t> </a:t>
                      </a:r>
                      <a:r>
                        <a:rPr sz="1400" spc="-125" dirty="0">
                          <a:solidFill>
                            <a:srgbClr val="003864"/>
                          </a:solidFill>
                          <a:latin typeface="Verdana"/>
                          <a:cs typeface="Verdana"/>
                        </a:rPr>
                        <a:t>kê</a:t>
                      </a:r>
                      <a:r>
                        <a:rPr sz="1400" spc="-40" dirty="0">
                          <a:solidFill>
                            <a:srgbClr val="003864"/>
                          </a:solidFill>
                          <a:latin typeface="Verdana"/>
                          <a:cs typeface="Verdana"/>
                        </a:rPr>
                        <a:t> </a:t>
                      </a:r>
                      <a:r>
                        <a:rPr sz="1400" spc="-114" dirty="0">
                          <a:solidFill>
                            <a:srgbClr val="003864"/>
                          </a:solidFill>
                          <a:latin typeface="Verdana"/>
                          <a:cs typeface="Verdana"/>
                        </a:rPr>
                        <a:t>ngân</a:t>
                      </a:r>
                      <a:r>
                        <a:rPr sz="1400" spc="-55" dirty="0">
                          <a:solidFill>
                            <a:srgbClr val="003864"/>
                          </a:solidFill>
                          <a:latin typeface="Verdana"/>
                          <a:cs typeface="Verdana"/>
                        </a:rPr>
                        <a:t> </a:t>
                      </a:r>
                      <a:r>
                        <a:rPr sz="1400" spc="-114" dirty="0">
                          <a:solidFill>
                            <a:srgbClr val="003864"/>
                          </a:solidFill>
                          <a:latin typeface="Verdana"/>
                          <a:cs typeface="Verdana"/>
                        </a:rPr>
                        <a:t>hàng</a:t>
                      </a:r>
                      <a:r>
                        <a:rPr sz="1400" spc="-40" dirty="0">
                          <a:solidFill>
                            <a:srgbClr val="003864"/>
                          </a:solidFill>
                          <a:latin typeface="Verdana"/>
                          <a:cs typeface="Verdana"/>
                        </a:rPr>
                        <a:t> </a:t>
                      </a:r>
                      <a:r>
                        <a:rPr sz="1400" spc="-130" dirty="0">
                          <a:solidFill>
                            <a:srgbClr val="003864"/>
                          </a:solidFill>
                          <a:latin typeface="Verdana"/>
                          <a:cs typeface="Verdana"/>
                        </a:rPr>
                        <a:t>3</a:t>
                      </a:r>
                      <a:r>
                        <a:rPr sz="1400" spc="-45" dirty="0">
                          <a:solidFill>
                            <a:srgbClr val="003864"/>
                          </a:solidFill>
                          <a:latin typeface="Verdana"/>
                          <a:cs typeface="Verdana"/>
                        </a:rPr>
                        <a:t> </a:t>
                      </a:r>
                      <a:r>
                        <a:rPr sz="1400" spc="-105" dirty="0">
                          <a:solidFill>
                            <a:srgbClr val="003864"/>
                          </a:solidFill>
                          <a:latin typeface="Verdana"/>
                          <a:cs typeface="Verdana"/>
                        </a:rPr>
                        <a:t>tháng</a:t>
                      </a:r>
                      <a:r>
                        <a:rPr sz="1400" spc="-55" dirty="0">
                          <a:solidFill>
                            <a:srgbClr val="003864"/>
                          </a:solidFill>
                          <a:latin typeface="Verdana"/>
                          <a:cs typeface="Verdana"/>
                        </a:rPr>
                        <a:t> </a:t>
                      </a:r>
                      <a:r>
                        <a:rPr sz="1400" spc="-110" dirty="0">
                          <a:solidFill>
                            <a:srgbClr val="003864"/>
                          </a:solidFill>
                          <a:latin typeface="Verdana"/>
                          <a:cs typeface="Verdana"/>
                        </a:rPr>
                        <a:t>gần</a:t>
                      </a:r>
                      <a:r>
                        <a:rPr sz="1400" spc="-55" dirty="0">
                          <a:solidFill>
                            <a:srgbClr val="003864"/>
                          </a:solidFill>
                          <a:latin typeface="Verdana"/>
                          <a:cs typeface="Verdana"/>
                        </a:rPr>
                        <a:t> </a:t>
                      </a:r>
                      <a:r>
                        <a:rPr sz="1400" spc="-20" dirty="0">
                          <a:solidFill>
                            <a:srgbClr val="003864"/>
                          </a:solidFill>
                          <a:latin typeface="Verdana"/>
                          <a:cs typeface="Verdana"/>
                        </a:rPr>
                        <a:t>nhất</a:t>
                      </a:r>
                      <a:endParaRPr sz="1400">
                        <a:latin typeface="Verdana"/>
                        <a:cs typeface="Verdana"/>
                      </a:endParaRPr>
                    </a:p>
                    <a:p>
                      <a:pPr marL="379095">
                        <a:lnSpc>
                          <a:spcPct val="100000"/>
                        </a:lnSpc>
                        <a:spcBef>
                          <a:spcPts val="845"/>
                        </a:spcBef>
                      </a:pPr>
                      <a:r>
                        <a:rPr sz="1400" spc="-90" dirty="0">
                          <a:solidFill>
                            <a:srgbClr val="003864"/>
                          </a:solidFill>
                          <a:latin typeface="Verdana"/>
                          <a:cs typeface="Verdana"/>
                        </a:rPr>
                        <a:t>trước</a:t>
                      </a:r>
                      <a:r>
                        <a:rPr sz="1400" spc="-55" dirty="0">
                          <a:solidFill>
                            <a:srgbClr val="003864"/>
                          </a:solidFill>
                          <a:latin typeface="Verdana"/>
                          <a:cs typeface="Verdana"/>
                        </a:rPr>
                        <a:t> </a:t>
                      </a:r>
                      <a:r>
                        <a:rPr sz="1400" spc="-114" dirty="0">
                          <a:solidFill>
                            <a:srgbClr val="003864"/>
                          </a:solidFill>
                          <a:latin typeface="Verdana"/>
                          <a:cs typeface="Verdana"/>
                        </a:rPr>
                        <a:t>khi</a:t>
                      </a:r>
                      <a:r>
                        <a:rPr sz="1400" spc="-25" dirty="0">
                          <a:solidFill>
                            <a:srgbClr val="003864"/>
                          </a:solidFill>
                          <a:latin typeface="Verdana"/>
                          <a:cs typeface="Verdana"/>
                        </a:rPr>
                        <a:t> </a:t>
                      </a:r>
                      <a:r>
                        <a:rPr sz="1400" spc="-135" dirty="0">
                          <a:solidFill>
                            <a:srgbClr val="003864"/>
                          </a:solidFill>
                          <a:latin typeface="Verdana"/>
                          <a:cs typeface="Verdana"/>
                        </a:rPr>
                        <a:t>xảy</a:t>
                      </a:r>
                      <a:r>
                        <a:rPr sz="1400" spc="-50" dirty="0">
                          <a:solidFill>
                            <a:srgbClr val="003864"/>
                          </a:solidFill>
                          <a:latin typeface="Verdana"/>
                          <a:cs typeface="Verdana"/>
                        </a:rPr>
                        <a:t> </a:t>
                      </a:r>
                      <a:r>
                        <a:rPr sz="1400" spc="-125" dirty="0">
                          <a:solidFill>
                            <a:srgbClr val="003864"/>
                          </a:solidFill>
                          <a:latin typeface="Verdana"/>
                          <a:cs typeface="Verdana"/>
                        </a:rPr>
                        <a:t>ra</a:t>
                      </a:r>
                      <a:r>
                        <a:rPr sz="1400" spc="-30" dirty="0">
                          <a:solidFill>
                            <a:srgbClr val="003864"/>
                          </a:solidFill>
                          <a:latin typeface="Verdana"/>
                          <a:cs typeface="Verdana"/>
                        </a:rPr>
                        <a:t> </a:t>
                      </a:r>
                      <a:r>
                        <a:rPr sz="1400" spc="-100" dirty="0">
                          <a:solidFill>
                            <a:srgbClr val="003864"/>
                          </a:solidFill>
                          <a:latin typeface="Verdana"/>
                          <a:cs typeface="Verdana"/>
                        </a:rPr>
                        <a:t>tai</a:t>
                      </a:r>
                      <a:r>
                        <a:rPr sz="1400" spc="-35" dirty="0">
                          <a:solidFill>
                            <a:srgbClr val="003864"/>
                          </a:solidFill>
                          <a:latin typeface="Verdana"/>
                          <a:cs typeface="Verdana"/>
                        </a:rPr>
                        <a:t> </a:t>
                      </a:r>
                      <a:r>
                        <a:rPr sz="1400" spc="-25" dirty="0">
                          <a:solidFill>
                            <a:srgbClr val="003864"/>
                          </a:solidFill>
                          <a:latin typeface="Verdana"/>
                          <a:cs typeface="Verdana"/>
                        </a:rPr>
                        <a:t>nạn</a:t>
                      </a:r>
                      <a:endParaRPr sz="1400">
                        <a:latin typeface="Verdana"/>
                        <a:cs typeface="Verdana"/>
                      </a:endParaRPr>
                    </a:p>
                    <a:p>
                      <a:pPr marL="379095" marR="147955" indent="-287020">
                        <a:lnSpc>
                          <a:spcPct val="150000"/>
                        </a:lnSpc>
                        <a:buFont typeface="Wingdings"/>
                        <a:buChar char=""/>
                        <a:tabLst>
                          <a:tab pos="379095" algn="l"/>
                        </a:tabLst>
                      </a:pPr>
                      <a:r>
                        <a:rPr sz="1400" spc="-125" dirty="0">
                          <a:solidFill>
                            <a:srgbClr val="003864"/>
                          </a:solidFill>
                          <a:latin typeface="Verdana"/>
                          <a:cs typeface="Verdana"/>
                        </a:rPr>
                        <a:t>Bảng</a:t>
                      </a:r>
                      <a:r>
                        <a:rPr sz="1400" spc="-40" dirty="0">
                          <a:solidFill>
                            <a:srgbClr val="003864"/>
                          </a:solidFill>
                          <a:latin typeface="Verdana"/>
                          <a:cs typeface="Verdana"/>
                        </a:rPr>
                        <a:t> </a:t>
                      </a:r>
                      <a:r>
                        <a:rPr sz="1400" spc="-130" dirty="0">
                          <a:solidFill>
                            <a:srgbClr val="003864"/>
                          </a:solidFill>
                          <a:latin typeface="Verdana"/>
                          <a:cs typeface="Verdana"/>
                        </a:rPr>
                        <a:t>chấm</a:t>
                      </a:r>
                      <a:r>
                        <a:rPr sz="1400" spc="-40" dirty="0">
                          <a:solidFill>
                            <a:srgbClr val="003864"/>
                          </a:solidFill>
                          <a:latin typeface="Verdana"/>
                          <a:cs typeface="Verdana"/>
                        </a:rPr>
                        <a:t> </a:t>
                      </a:r>
                      <a:r>
                        <a:rPr sz="1400" spc="-100" dirty="0">
                          <a:solidFill>
                            <a:srgbClr val="003864"/>
                          </a:solidFill>
                          <a:latin typeface="Verdana"/>
                          <a:cs typeface="Verdana"/>
                        </a:rPr>
                        <a:t>công</a:t>
                      </a:r>
                      <a:r>
                        <a:rPr sz="1400" spc="-35" dirty="0">
                          <a:solidFill>
                            <a:srgbClr val="003864"/>
                          </a:solidFill>
                          <a:latin typeface="Verdana"/>
                          <a:cs typeface="Verdana"/>
                        </a:rPr>
                        <a:t> </a:t>
                      </a:r>
                      <a:r>
                        <a:rPr sz="1400" spc="-90" dirty="0">
                          <a:solidFill>
                            <a:srgbClr val="003864"/>
                          </a:solidFill>
                          <a:latin typeface="Verdana"/>
                          <a:cs typeface="Verdana"/>
                        </a:rPr>
                        <a:t>có</a:t>
                      </a:r>
                      <a:r>
                        <a:rPr sz="1400" spc="-40" dirty="0">
                          <a:solidFill>
                            <a:srgbClr val="003864"/>
                          </a:solidFill>
                          <a:latin typeface="Verdana"/>
                          <a:cs typeface="Verdana"/>
                        </a:rPr>
                        <a:t> </a:t>
                      </a:r>
                      <a:r>
                        <a:rPr sz="1400" spc="-114" dirty="0">
                          <a:solidFill>
                            <a:srgbClr val="003864"/>
                          </a:solidFill>
                          <a:latin typeface="Verdana"/>
                          <a:cs typeface="Verdana"/>
                        </a:rPr>
                        <a:t>xác</a:t>
                      </a:r>
                      <a:r>
                        <a:rPr sz="1400" spc="-40" dirty="0">
                          <a:solidFill>
                            <a:srgbClr val="003864"/>
                          </a:solidFill>
                          <a:latin typeface="Verdana"/>
                          <a:cs typeface="Verdana"/>
                        </a:rPr>
                        <a:t> </a:t>
                      </a:r>
                      <a:r>
                        <a:rPr sz="1400" spc="-120" dirty="0">
                          <a:solidFill>
                            <a:srgbClr val="003864"/>
                          </a:solidFill>
                          <a:latin typeface="Verdana"/>
                          <a:cs typeface="Verdana"/>
                        </a:rPr>
                        <a:t>nhận</a:t>
                      </a:r>
                      <a:r>
                        <a:rPr sz="1400" spc="-40" dirty="0">
                          <a:solidFill>
                            <a:srgbClr val="003864"/>
                          </a:solidFill>
                          <a:latin typeface="Verdana"/>
                          <a:cs typeface="Verdana"/>
                        </a:rPr>
                        <a:t> </a:t>
                      </a:r>
                      <a:r>
                        <a:rPr sz="1400" spc="-105" dirty="0">
                          <a:solidFill>
                            <a:srgbClr val="003864"/>
                          </a:solidFill>
                          <a:latin typeface="Verdana"/>
                          <a:cs typeface="Verdana"/>
                        </a:rPr>
                        <a:t>của</a:t>
                      </a:r>
                      <a:r>
                        <a:rPr sz="1400" spc="-35" dirty="0">
                          <a:solidFill>
                            <a:srgbClr val="003864"/>
                          </a:solidFill>
                          <a:latin typeface="Verdana"/>
                          <a:cs typeface="Verdana"/>
                        </a:rPr>
                        <a:t> </a:t>
                      </a:r>
                      <a:r>
                        <a:rPr sz="1400" spc="-85" dirty="0">
                          <a:solidFill>
                            <a:srgbClr val="003864"/>
                          </a:solidFill>
                          <a:latin typeface="Verdana"/>
                          <a:cs typeface="Verdana"/>
                        </a:rPr>
                        <a:t>Nhân </a:t>
                      </a:r>
                      <a:r>
                        <a:rPr sz="1400" spc="-100" dirty="0">
                          <a:solidFill>
                            <a:srgbClr val="003864"/>
                          </a:solidFill>
                          <a:latin typeface="Verdana"/>
                          <a:cs typeface="Verdana"/>
                        </a:rPr>
                        <a:t>sự</a:t>
                      </a:r>
                      <a:r>
                        <a:rPr sz="1400" spc="-45" dirty="0">
                          <a:solidFill>
                            <a:srgbClr val="003864"/>
                          </a:solidFill>
                          <a:latin typeface="Verdana"/>
                          <a:cs typeface="Verdana"/>
                        </a:rPr>
                        <a:t> </a:t>
                      </a:r>
                      <a:r>
                        <a:rPr sz="1400" spc="-100" dirty="0">
                          <a:solidFill>
                            <a:srgbClr val="003864"/>
                          </a:solidFill>
                          <a:latin typeface="Verdana"/>
                          <a:cs typeface="Verdana"/>
                        </a:rPr>
                        <a:t>công</a:t>
                      </a:r>
                      <a:r>
                        <a:rPr sz="1400" spc="-40" dirty="0">
                          <a:solidFill>
                            <a:srgbClr val="003864"/>
                          </a:solidFill>
                          <a:latin typeface="Verdana"/>
                          <a:cs typeface="Verdana"/>
                        </a:rPr>
                        <a:t> </a:t>
                      </a:r>
                      <a:r>
                        <a:rPr sz="1400" spc="-120" dirty="0">
                          <a:solidFill>
                            <a:srgbClr val="003864"/>
                          </a:solidFill>
                          <a:latin typeface="Verdana"/>
                          <a:cs typeface="Verdana"/>
                        </a:rPr>
                        <a:t>ty</a:t>
                      </a:r>
                      <a:r>
                        <a:rPr sz="1400" spc="-50" dirty="0">
                          <a:solidFill>
                            <a:srgbClr val="003864"/>
                          </a:solidFill>
                          <a:latin typeface="Verdana"/>
                          <a:cs typeface="Verdana"/>
                        </a:rPr>
                        <a:t> </a:t>
                      </a:r>
                      <a:r>
                        <a:rPr sz="1400" spc="-125" dirty="0">
                          <a:solidFill>
                            <a:srgbClr val="003864"/>
                          </a:solidFill>
                          <a:latin typeface="Verdana"/>
                          <a:cs typeface="Verdana"/>
                        </a:rPr>
                        <a:t>về</a:t>
                      </a:r>
                      <a:r>
                        <a:rPr sz="1400" spc="-35" dirty="0">
                          <a:solidFill>
                            <a:srgbClr val="003864"/>
                          </a:solidFill>
                          <a:latin typeface="Verdana"/>
                          <a:cs typeface="Verdana"/>
                        </a:rPr>
                        <a:t> </a:t>
                      </a:r>
                      <a:r>
                        <a:rPr sz="1400" spc="-100" dirty="0">
                          <a:solidFill>
                            <a:srgbClr val="003864"/>
                          </a:solidFill>
                          <a:latin typeface="Verdana"/>
                          <a:cs typeface="Verdana"/>
                        </a:rPr>
                        <a:t>số</a:t>
                      </a:r>
                      <a:r>
                        <a:rPr sz="1400" spc="-35" dirty="0">
                          <a:solidFill>
                            <a:srgbClr val="003864"/>
                          </a:solidFill>
                          <a:latin typeface="Verdana"/>
                          <a:cs typeface="Verdana"/>
                        </a:rPr>
                        <a:t> </a:t>
                      </a:r>
                      <a:r>
                        <a:rPr sz="1400" spc="-120" dirty="0">
                          <a:solidFill>
                            <a:srgbClr val="003864"/>
                          </a:solidFill>
                          <a:latin typeface="Verdana"/>
                          <a:cs typeface="Verdana"/>
                        </a:rPr>
                        <a:t>ngày</a:t>
                      </a:r>
                      <a:r>
                        <a:rPr sz="1400" spc="-40" dirty="0">
                          <a:solidFill>
                            <a:srgbClr val="003864"/>
                          </a:solidFill>
                          <a:latin typeface="Verdana"/>
                          <a:cs typeface="Verdana"/>
                        </a:rPr>
                        <a:t> </a:t>
                      </a:r>
                      <a:r>
                        <a:rPr sz="1400" spc="-100" dirty="0">
                          <a:solidFill>
                            <a:srgbClr val="003864"/>
                          </a:solidFill>
                          <a:latin typeface="Verdana"/>
                          <a:cs typeface="Verdana"/>
                        </a:rPr>
                        <a:t>thực</a:t>
                      </a:r>
                      <a:r>
                        <a:rPr sz="1400" spc="-55" dirty="0">
                          <a:solidFill>
                            <a:srgbClr val="003864"/>
                          </a:solidFill>
                          <a:latin typeface="Verdana"/>
                          <a:cs typeface="Verdana"/>
                        </a:rPr>
                        <a:t> </a:t>
                      </a:r>
                      <a:r>
                        <a:rPr sz="1400" spc="-20" dirty="0">
                          <a:solidFill>
                            <a:srgbClr val="003864"/>
                          </a:solidFill>
                          <a:latin typeface="Verdana"/>
                          <a:cs typeface="Verdana"/>
                        </a:rPr>
                        <a:t>nghỉ</a:t>
                      </a:r>
                      <a:endParaRPr sz="1400">
                        <a:latin typeface="Verdana"/>
                        <a:cs typeface="Verdana"/>
                      </a:endParaRPr>
                    </a:p>
                  </a:txBody>
                  <a:tcPr marL="0" marR="0" marT="1270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D5ECFF"/>
                    </a:solidFill>
                  </a:tcPr>
                </a:tc>
                <a:extLst>
                  <a:ext uri="{0D108BD9-81ED-4DB2-BD59-A6C34878D82A}">
                    <a16:rowId xmlns:a16="http://schemas.microsoft.com/office/drawing/2014/main" val="10000"/>
                  </a:ext>
                </a:extLst>
              </a:tr>
              <a:tr h="1919605">
                <a:tc vMerge="1">
                  <a:txBody>
                    <a:bodyPr/>
                    <a:lstStyle/>
                    <a:p>
                      <a:endParaRPr/>
                    </a:p>
                  </a:txBody>
                  <a:tcPr marL="0" marR="0" marT="127000" marB="0">
                    <a:lnL w="127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D5ECFF"/>
                    </a:solidFill>
                  </a:tcPr>
                </a:tc>
                <a:tc>
                  <a:txBody>
                    <a:bodyPr/>
                    <a:lstStyle/>
                    <a:p>
                      <a:pPr>
                        <a:lnSpc>
                          <a:spcPct val="100000"/>
                        </a:lnSpc>
                        <a:spcBef>
                          <a:spcPts val="1989"/>
                        </a:spcBef>
                      </a:pPr>
                      <a:endParaRPr sz="1800">
                        <a:latin typeface="Times New Roman"/>
                        <a:cs typeface="Times New Roman"/>
                      </a:endParaRPr>
                    </a:p>
                    <a:p>
                      <a:pPr marL="680085">
                        <a:lnSpc>
                          <a:spcPct val="100000"/>
                        </a:lnSpc>
                        <a:spcBef>
                          <a:spcPts val="5"/>
                        </a:spcBef>
                      </a:pPr>
                      <a:r>
                        <a:rPr sz="1800" b="1" spc="-160" dirty="0">
                          <a:solidFill>
                            <a:srgbClr val="003864"/>
                          </a:solidFill>
                          <a:latin typeface="Verdana"/>
                          <a:cs typeface="Verdana"/>
                        </a:rPr>
                        <a:t>Nếu</a:t>
                      </a:r>
                      <a:r>
                        <a:rPr sz="1800" b="1" spc="-60" dirty="0">
                          <a:solidFill>
                            <a:srgbClr val="003864"/>
                          </a:solidFill>
                          <a:latin typeface="Verdana"/>
                          <a:cs typeface="Verdana"/>
                        </a:rPr>
                        <a:t> </a:t>
                      </a:r>
                      <a:r>
                        <a:rPr sz="1800" b="1" spc="-114" dirty="0">
                          <a:solidFill>
                            <a:srgbClr val="003864"/>
                          </a:solidFill>
                          <a:latin typeface="Verdana"/>
                          <a:cs typeface="Verdana"/>
                        </a:rPr>
                        <a:t>liên</a:t>
                      </a:r>
                      <a:r>
                        <a:rPr sz="1800" b="1" spc="-60" dirty="0">
                          <a:solidFill>
                            <a:srgbClr val="003864"/>
                          </a:solidFill>
                          <a:latin typeface="Verdana"/>
                          <a:cs typeface="Verdana"/>
                        </a:rPr>
                        <a:t> </a:t>
                      </a:r>
                      <a:r>
                        <a:rPr sz="1800" b="1" spc="-150" dirty="0">
                          <a:solidFill>
                            <a:srgbClr val="003864"/>
                          </a:solidFill>
                          <a:latin typeface="Verdana"/>
                          <a:cs typeface="Verdana"/>
                        </a:rPr>
                        <a:t>quan</a:t>
                      </a:r>
                      <a:r>
                        <a:rPr sz="1800" b="1" spc="-80" dirty="0">
                          <a:solidFill>
                            <a:srgbClr val="003864"/>
                          </a:solidFill>
                          <a:latin typeface="Verdana"/>
                          <a:cs typeface="Verdana"/>
                        </a:rPr>
                        <a:t> </a:t>
                      </a:r>
                      <a:r>
                        <a:rPr sz="1800" b="1" spc="-20" dirty="0">
                          <a:solidFill>
                            <a:srgbClr val="003864"/>
                          </a:solidFill>
                          <a:latin typeface="Verdana"/>
                          <a:cs typeface="Verdana"/>
                        </a:rPr>
                        <a:t>TNLĐ</a:t>
                      </a:r>
                      <a:endParaRPr sz="1800">
                        <a:latin typeface="Verdana"/>
                        <a:cs typeface="Verdana"/>
                      </a:endParaRPr>
                    </a:p>
                    <a:p>
                      <a:pPr marL="378460" marR="346710" indent="-287020">
                        <a:lnSpc>
                          <a:spcPct val="150000"/>
                        </a:lnSpc>
                        <a:spcBef>
                          <a:spcPts val="100"/>
                        </a:spcBef>
                        <a:buFont typeface="Wingdings"/>
                        <a:buChar char=""/>
                        <a:tabLst>
                          <a:tab pos="378460" algn="l"/>
                        </a:tabLst>
                      </a:pPr>
                      <a:r>
                        <a:rPr sz="1400" spc="-110" dirty="0">
                          <a:solidFill>
                            <a:srgbClr val="003864"/>
                          </a:solidFill>
                          <a:latin typeface="Verdana"/>
                          <a:cs typeface="Verdana"/>
                        </a:rPr>
                        <a:t>Biên</a:t>
                      </a:r>
                      <a:r>
                        <a:rPr sz="1400" spc="-60" dirty="0">
                          <a:solidFill>
                            <a:srgbClr val="003864"/>
                          </a:solidFill>
                          <a:latin typeface="Verdana"/>
                          <a:cs typeface="Verdana"/>
                        </a:rPr>
                        <a:t> </a:t>
                      </a:r>
                      <a:r>
                        <a:rPr sz="1400" spc="-110" dirty="0">
                          <a:solidFill>
                            <a:srgbClr val="003864"/>
                          </a:solidFill>
                          <a:latin typeface="Verdana"/>
                          <a:cs typeface="Verdana"/>
                        </a:rPr>
                        <a:t>bản</a:t>
                      </a:r>
                      <a:r>
                        <a:rPr sz="1400" spc="-50" dirty="0">
                          <a:solidFill>
                            <a:srgbClr val="003864"/>
                          </a:solidFill>
                          <a:latin typeface="Verdana"/>
                          <a:cs typeface="Verdana"/>
                        </a:rPr>
                        <a:t> </a:t>
                      </a:r>
                      <a:r>
                        <a:rPr sz="1400" spc="-95" dirty="0">
                          <a:solidFill>
                            <a:srgbClr val="003864"/>
                          </a:solidFill>
                          <a:latin typeface="Verdana"/>
                          <a:cs typeface="Verdana"/>
                        </a:rPr>
                        <a:t>tai</a:t>
                      </a:r>
                      <a:r>
                        <a:rPr sz="1400" spc="-25" dirty="0">
                          <a:solidFill>
                            <a:srgbClr val="003864"/>
                          </a:solidFill>
                          <a:latin typeface="Verdana"/>
                          <a:cs typeface="Verdana"/>
                        </a:rPr>
                        <a:t> </a:t>
                      </a:r>
                      <a:r>
                        <a:rPr sz="1400" spc="-114" dirty="0">
                          <a:solidFill>
                            <a:srgbClr val="003864"/>
                          </a:solidFill>
                          <a:latin typeface="Verdana"/>
                          <a:cs typeface="Verdana"/>
                        </a:rPr>
                        <a:t>nạn</a:t>
                      </a:r>
                      <a:r>
                        <a:rPr sz="1400" spc="-45" dirty="0">
                          <a:solidFill>
                            <a:srgbClr val="003864"/>
                          </a:solidFill>
                          <a:latin typeface="Verdana"/>
                          <a:cs typeface="Verdana"/>
                        </a:rPr>
                        <a:t> </a:t>
                      </a:r>
                      <a:r>
                        <a:rPr sz="1400" spc="-95" dirty="0">
                          <a:solidFill>
                            <a:srgbClr val="003864"/>
                          </a:solidFill>
                          <a:latin typeface="Verdana"/>
                          <a:cs typeface="Verdana"/>
                        </a:rPr>
                        <a:t>lao</a:t>
                      </a:r>
                      <a:r>
                        <a:rPr sz="1400" spc="-40" dirty="0">
                          <a:solidFill>
                            <a:srgbClr val="003864"/>
                          </a:solidFill>
                          <a:latin typeface="Verdana"/>
                          <a:cs typeface="Verdana"/>
                        </a:rPr>
                        <a:t> </a:t>
                      </a:r>
                      <a:r>
                        <a:rPr sz="1400" spc="-105" dirty="0">
                          <a:solidFill>
                            <a:srgbClr val="003864"/>
                          </a:solidFill>
                          <a:latin typeface="Verdana"/>
                          <a:cs typeface="Verdana"/>
                        </a:rPr>
                        <a:t>động</a:t>
                      </a:r>
                      <a:r>
                        <a:rPr sz="1400" spc="-60" dirty="0">
                          <a:solidFill>
                            <a:srgbClr val="003864"/>
                          </a:solidFill>
                          <a:latin typeface="Verdana"/>
                          <a:cs typeface="Verdana"/>
                        </a:rPr>
                        <a:t> </a:t>
                      </a:r>
                      <a:r>
                        <a:rPr sz="1400" spc="-100" dirty="0">
                          <a:solidFill>
                            <a:srgbClr val="003864"/>
                          </a:solidFill>
                          <a:latin typeface="Verdana"/>
                          <a:cs typeface="Verdana"/>
                        </a:rPr>
                        <a:t>do</a:t>
                      </a:r>
                      <a:r>
                        <a:rPr sz="1400" spc="-30" dirty="0">
                          <a:solidFill>
                            <a:srgbClr val="003864"/>
                          </a:solidFill>
                          <a:latin typeface="Verdana"/>
                          <a:cs typeface="Verdana"/>
                        </a:rPr>
                        <a:t> </a:t>
                      </a:r>
                      <a:r>
                        <a:rPr sz="1400" spc="-100" dirty="0">
                          <a:solidFill>
                            <a:srgbClr val="003864"/>
                          </a:solidFill>
                          <a:latin typeface="Verdana"/>
                          <a:cs typeface="Verdana"/>
                        </a:rPr>
                        <a:t>công</a:t>
                      </a:r>
                      <a:r>
                        <a:rPr sz="1400" spc="-60" dirty="0">
                          <a:solidFill>
                            <a:srgbClr val="003864"/>
                          </a:solidFill>
                          <a:latin typeface="Verdana"/>
                          <a:cs typeface="Verdana"/>
                        </a:rPr>
                        <a:t> </a:t>
                      </a:r>
                      <a:r>
                        <a:rPr sz="1400" spc="-40" dirty="0">
                          <a:solidFill>
                            <a:srgbClr val="003864"/>
                          </a:solidFill>
                          <a:latin typeface="Verdana"/>
                          <a:cs typeface="Verdana"/>
                        </a:rPr>
                        <a:t>ty </a:t>
                      </a:r>
                      <a:r>
                        <a:rPr sz="1400" spc="-25" dirty="0">
                          <a:solidFill>
                            <a:srgbClr val="003864"/>
                          </a:solidFill>
                          <a:latin typeface="Verdana"/>
                          <a:cs typeface="Verdana"/>
                        </a:rPr>
                        <a:t>lập</a:t>
                      </a:r>
                      <a:endParaRPr sz="1400">
                        <a:latin typeface="Verdana"/>
                        <a:cs typeface="Verdana"/>
                      </a:endParaRPr>
                    </a:p>
                  </a:txBody>
                  <a:tcPr marL="0" marR="0" marT="252729" marB="0">
                    <a:lnL w="381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D5ECFF"/>
                    </a:solidFill>
                  </a:tcPr>
                </a:tc>
                <a:tc vMerge="1">
                  <a:txBody>
                    <a:bodyPr/>
                    <a:lstStyle/>
                    <a:p>
                      <a:endParaRPr/>
                    </a:p>
                  </a:txBody>
                  <a:tcPr marL="0" marR="0" marT="127000" marB="0">
                    <a:lnL w="381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5ECFF"/>
                    </a:solidFill>
                  </a:tcPr>
                </a:tc>
                <a:extLst>
                  <a:ext uri="{0D108BD9-81ED-4DB2-BD59-A6C34878D82A}">
                    <a16:rowId xmlns:a16="http://schemas.microsoft.com/office/drawing/2014/main" val="10001"/>
                  </a:ext>
                </a:extLst>
              </a:tr>
            </a:tbl>
          </a:graphicData>
        </a:graphic>
      </p:graphicFrame>
      <p:sp>
        <p:nvSpPr>
          <p:cNvPr id="5" name="object 5"/>
          <p:cNvSpPr txBox="1"/>
          <p:nvPr/>
        </p:nvSpPr>
        <p:spPr>
          <a:xfrm>
            <a:off x="1244295" y="5877255"/>
            <a:ext cx="8888730" cy="299720"/>
          </a:xfrm>
          <a:prstGeom prst="rect">
            <a:avLst/>
          </a:prstGeom>
        </p:spPr>
        <p:txBody>
          <a:bodyPr vert="horz" wrap="square" lIns="0" tIns="12700" rIns="0" bIns="0" rtlCol="0">
            <a:spAutoFit/>
          </a:bodyPr>
          <a:lstStyle/>
          <a:p>
            <a:pPr marL="12700">
              <a:lnSpc>
                <a:spcPct val="100000"/>
              </a:lnSpc>
              <a:spcBef>
                <a:spcPts val="100"/>
              </a:spcBef>
            </a:pPr>
            <a:r>
              <a:rPr sz="1800" b="1" i="1" dirty="0">
                <a:solidFill>
                  <a:srgbClr val="FF0000"/>
                </a:solidFill>
                <a:latin typeface="Arial"/>
                <a:cs typeface="Arial"/>
              </a:rPr>
              <a:t>Vui</a:t>
            </a:r>
            <a:r>
              <a:rPr sz="1800" b="1" i="1" spc="-20" dirty="0">
                <a:solidFill>
                  <a:srgbClr val="FF0000"/>
                </a:solidFill>
                <a:latin typeface="Arial"/>
                <a:cs typeface="Arial"/>
              </a:rPr>
              <a:t> </a:t>
            </a:r>
            <a:r>
              <a:rPr sz="1800" b="1" i="1" dirty="0">
                <a:solidFill>
                  <a:srgbClr val="FF0000"/>
                </a:solidFill>
                <a:latin typeface="Arial"/>
                <a:cs typeface="Arial"/>
              </a:rPr>
              <a:t>lòng</a:t>
            </a:r>
            <a:r>
              <a:rPr sz="1800" b="1" i="1" spc="-20" dirty="0">
                <a:solidFill>
                  <a:srgbClr val="FF0000"/>
                </a:solidFill>
                <a:latin typeface="Arial"/>
                <a:cs typeface="Arial"/>
              </a:rPr>
              <a:t> </a:t>
            </a:r>
            <a:r>
              <a:rPr sz="1800" b="1" i="1" dirty="0">
                <a:solidFill>
                  <a:srgbClr val="FF0000"/>
                </a:solidFill>
                <a:latin typeface="Arial"/>
                <a:cs typeface="Arial"/>
              </a:rPr>
              <a:t>liên</a:t>
            </a:r>
            <a:r>
              <a:rPr sz="1800" b="1" i="1" spc="-30" dirty="0">
                <a:solidFill>
                  <a:srgbClr val="FF0000"/>
                </a:solidFill>
                <a:latin typeface="Arial"/>
                <a:cs typeface="Arial"/>
              </a:rPr>
              <a:t> </a:t>
            </a:r>
            <a:r>
              <a:rPr sz="1800" b="1" i="1" dirty="0">
                <a:solidFill>
                  <a:srgbClr val="FF0000"/>
                </a:solidFill>
                <a:latin typeface="Arial"/>
                <a:cs typeface="Arial"/>
              </a:rPr>
              <a:t>hệ</a:t>
            </a:r>
            <a:r>
              <a:rPr sz="1800" b="1" i="1" spc="-30" dirty="0">
                <a:solidFill>
                  <a:srgbClr val="FF0000"/>
                </a:solidFill>
                <a:latin typeface="Arial"/>
                <a:cs typeface="Arial"/>
              </a:rPr>
              <a:t> </a:t>
            </a:r>
            <a:r>
              <a:rPr sz="1800" b="1" i="1" dirty="0">
                <a:solidFill>
                  <a:srgbClr val="FF0000"/>
                </a:solidFill>
                <a:latin typeface="Arial"/>
                <a:cs typeface="Arial"/>
              </a:rPr>
              <a:t>ngay</a:t>
            </a:r>
            <a:r>
              <a:rPr sz="1800" b="1" i="1" spc="-20" dirty="0">
                <a:solidFill>
                  <a:srgbClr val="FF0000"/>
                </a:solidFill>
                <a:latin typeface="Arial"/>
                <a:cs typeface="Arial"/>
              </a:rPr>
              <a:t> </a:t>
            </a:r>
            <a:r>
              <a:rPr sz="1800" b="1" i="1" dirty="0">
                <a:solidFill>
                  <a:srgbClr val="FF0000"/>
                </a:solidFill>
                <a:latin typeface="Arial"/>
                <a:cs typeface="Arial"/>
              </a:rPr>
              <a:t>với</a:t>
            </a:r>
            <a:r>
              <a:rPr sz="1800" b="1" i="1" spc="-15" dirty="0">
                <a:solidFill>
                  <a:srgbClr val="FF0000"/>
                </a:solidFill>
                <a:latin typeface="Arial"/>
                <a:cs typeface="Arial"/>
              </a:rPr>
              <a:t> </a:t>
            </a:r>
            <a:r>
              <a:rPr sz="1800" b="1" i="1" dirty="0">
                <a:solidFill>
                  <a:srgbClr val="FF0000"/>
                </a:solidFill>
                <a:latin typeface="Arial"/>
                <a:cs typeface="Arial"/>
              </a:rPr>
              <a:t>Marsh</a:t>
            </a:r>
            <a:r>
              <a:rPr sz="1800" b="1" i="1" spc="-15" dirty="0">
                <a:solidFill>
                  <a:srgbClr val="FF0000"/>
                </a:solidFill>
                <a:latin typeface="Arial"/>
                <a:cs typeface="Arial"/>
              </a:rPr>
              <a:t> </a:t>
            </a:r>
            <a:r>
              <a:rPr sz="1800" b="1" i="1" dirty="0">
                <a:solidFill>
                  <a:srgbClr val="FF0000"/>
                </a:solidFill>
                <a:latin typeface="Arial"/>
                <a:cs typeface="Arial"/>
              </a:rPr>
              <a:t>ngay</a:t>
            </a:r>
            <a:r>
              <a:rPr sz="1800" b="1" i="1" spc="-25" dirty="0">
                <a:solidFill>
                  <a:srgbClr val="FF0000"/>
                </a:solidFill>
                <a:latin typeface="Arial"/>
                <a:cs typeface="Arial"/>
              </a:rPr>
              <a:t> </a:t>
            </a:r>
            <a:r>
              <a:rPr sz="1800" b="1" i="1" dirty="0">
                <a:solidFill>
                  <a:srgbClr val="FF0000"/>
                </a:solidFill>
                <a:latin typeface="Arial"/>
                <a:cs typeface="Arial"/>
              </a:rPr>
              <a:t>khi</a:t>
            </a:r>
            <a:r>
              <a:rPr sz="1800" b="1" i="1" spc="-20" dirty="0">
                <a:solidFill>
                  <a:srgbClr val="FF0000"/>
                </a:solidFill>
                <a:latin typeface="Arial"/>
                <a:cs typeface="Arial"/>
              </a:rPr>
              <a:t> </a:t>
            </a:r>
            <a:r>
              <a:rPr sz="1800" b="1" i="1" dirty="0">
                <a:solidFill>
                  <a:srgbClr val="FF0000"/>
                </a:solidFill>
                <a:latin typeface="Arial"/>
                <a:cs typeface="Arial"/>
              </a:rPr>
              <a:t>có</a:t>
            </a:r>
            <a:r>
              <a:rPr sz="1800" b="1" i="1" spc="-5" dirty="0">
                <a:solidFill>
                  <a:srgbClr val="FF0000"/>
                </a:solidFill>
                <a:latin typeface="Arial"/>
                <a:cs typeface="Arial"/>
              </a:rPr>
              <a:t> </a:t>
            </a:r>
            <a:r>
              <a:rPr sz="1800" b="1" i="1" dirty="0">
                <a:solidFill>
                  <a:srgbClr val="FF0000"/>
                </a:solidFill>
                <a:latin typeface="Arial"/>
                <a:cs typeface="Arial"/>
              </a:rPr>
              <a:t>sự</a:t>
            </a:r>
            <a:r>
              <a:rPr sz="1800" b="1" i="1" spc="-20" dirty="0">
                <a:solidFill>
                  <a:srgbClr val="FF0000"/>
                </a:solidFill>
                <a:latin typeface="Arial"/>
                <a:cs typeface="Arial"/>
              </a:rPr>
              <a:t> </a:t>
            </a:r>
            <a:r>
              <a:rPr sz="1800" b="1" i="1" dirty="0">
                <a:solidFill>
                  <a:srgbClr val="FF0000"/>
                </a:solidFill>
                <a:latin typeface="Arial"/>
                <a:cs typeface="Arial"/>
              </a:rPr>
              <a:t>kiện</a:t>
            </a:r>
            <a:r>
              <a:rPr sz="1800" b="1" i="1" spc="-10" dirty="0">
                <a:solidFill>
                  <a:srgbClr val="FF0000"/>
                </a:solidFill>
                <a:latin typeface="Arial"/>
                <a:cs typeface="Arial"/>
              </a:rPr>
              <a:t> </a:t>
            </a:r>
            <a:r>
              <a:rPr sz="1800" b="1" i="1" dirty="0">
                <a:solidFill>
                  <a:srgbClr val="FF0000"/>
                </a:solidFill>
                <a:latin typeface="Arial"/>
                <a:cs typeface="Arial"/>
              </a:rPr>
              <a:t>tai</a:t>
            </a:r>
            <a:r>
              <a:rPr sz="1800" b="1" i="1" spc="-30" dirty="0">
                <a:solidFill>
                  <a:srgbClr val="FF0000"/>
                </a:solidFill>
                <a:latin typeface="Arial"/>
                <a:cs typeface="Arial"/>
              </a:rPr>
              <a:t> </a:t>
            </a:r>
            <a:r>
              <a:rPr sz="1800" b="1" i="1" dirty="0">
                <a:solidFill>
                  <a:srgbClr val="FF0000"/>
                </a:solidFill>
                <a:latin typeface="Arial"/>
                <a:cs typeface="Arial"/>
              </a:rPr>
              <a:t>nạn</a:t>
            </a:r>
            <a:r>
              <a:rPr sz="1800" b="1" i="1" spc="-10" dirty="0">
                <a:solidFill>
                  <a:srgbClr val="FF0000"/>
                </a:solidFill>
                <a:latin typeface="Arial"/>
                <a:cs typeface="Arial"/>
              </a:rPr>
              <a:t> </a:t>
            </a:r>
            <a:r>
              <a:rPr sz="1800" b="1" i="1" dirty="0">
                <a:solidFill>
                  <a:srgbClr val="FF0000"/>
                </a:solidFill>
                <a:latin typeface="Arial"/>
                <a:cs typeface="Arial"/>
              </a:rPr>
              <a:t>để</a:t>
            </a:r>
            <a:r>
              <a:rPr sz="1800" b="1" i="1" spc="-30" dirty="0">
                <a:solidFill>
                  <a:srgbClr val="FF0000"/>
                </a:solidFill>
                <a:latin typeface="Arial"/>
                <a:cs typeface="Arial"/>
              </a:rPr>
              <a:t> </a:t>
            </a:r>
            <a:r>
              <a:rPr sz="1800" b="1" i="1" dirty="0">
                <a:solidFill>
                  <a:srgbClr val="FF0000"/>
                </a:solidFill>
                <a:latin typeface="Arial"/>
                <a:cs typeface="Arial"/>
              </a:rPr>
              <a:t>được</a:t>
            </a:r>
            <a:r>
              <a:rPr sz="1800" b="1" i="1" spc="-25" dirty="0">
                <a:solidFill>
                  <a:srgbClr val="FF0000"/>
                </a:solidFill>
                <a:latin typeface="Arial"/>
                <a:cs typeface="Arial"/>
              </a:rPr>
              <a:t> </a:t>
            </a:r>
            <a:r>
              <a:rPr sz="1800" b="1" i="1" dirty="0">
                <a:solidFill>
                  <a:srgbClr val="FF0000"/>
                </a:solidFill>
                <a:latin typeface="Arial"/>
                <a:cs typeface="Arial"/>
              </a:rPr>
              <a:t>hỗ</a:t>
            </a:r>
            <a:r>
              <a:rPr sz="1800" b="1" i="1" spc="-20" dirty="0">
                <a:solidFill>
                  <a:srgbClr val="FF0000"/>
                </a:solidFill>
                <a:latin typeface="Arial"/>
                <a:cs typeface="Arial"/>
              </a:rPr>
              <a:t> </a:t>
            </a:r>
            <a:r>
              <a:rPr sz="1800" b="1" i="1" dirty="0">
                <a:solidFill>
                  <a:srgbClr val="FF0000"/>
                </a:solidFill>
                <a:latin typeface="Arial"/>
                <a:cs typeface="Arial"/>
              </a:rPr>
              <a:t>trợ</a:t>
            </a:r>
            <a:r>
              <a:rPr sz="1800" b="1" i="1" spc="-15" dirty="0">
                <a:solidFill>
                  <a:srgbClr val="FF0000"/>
                </a:solidFill>
                <a:latin typeface="Arial"/>
                <a:cs typeface="Arial"/>
              </a:rPr>
              <a:t> </a:t>
            </a:r>
            <a:r>
              <a:rPr sz="1800" b="1" i="1" dirty="0">
                <a:solidFill>
                  <a:srgbClr val="FF0000"/>
                </a:solidFill>
                <a:latin typeface="Arial"/>
                <a:cs typeface="Arial"/>
              </a:rPr>
              <a:t>cụ</a:t>
            </a:r>
            <a:r>
              <a:rPr sz="1800" b="1" i="1" spc="-15" dirty="0">
                <a:solidFill>
                  <a:srgbClr val="FF0000"/>
                </a:solidFill>
                <a:latin typeface="Arial"/>
                <a:cs typeface="Arial"/>
              </a:rPr>
              <a:t> </a:t>
            </a:r>
            <a:r>
              <a:rPr sz="1800" b="1" i="1" spc="-25" dirty="0">
                <a:solidFill>
                  <a:srgbClr val="FF0000"/>
                </a:solidFill>
                <a:latin typeface="Arial"/>
                <a:cs typeface="Arial"/>
              </a:rPr>
              <a:t>thể</a:t>
            </a:r>
            <a:endParaRPr sz="18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1893" y="1586839"/>
            <a:ext cx="8847455" cy="2906395"/>
          </a:xfrm>
          <a:prstGeom prst="rect">
            <a:avLst/>
          </a:prstGeom>
        </p:spPr>
        <p:txBody>
          <a:bodyPr vert="horz" wrap="square" lIns="0" tIns="119380" rIns="0" bIns="0" rtlCol="0">
            <a:spAutoFit/>
          </a:bodyPr>
          <a:lstStyle/>
          <a:p>
            <a:pPr marL="12700">
              <a:lnSpc>
                <a:spcPct val="100000"/>
              </a:lnSpc>
              <a:spcBef>
                <a:spcPts val="940"/>
              </a:spcBef>
            </a:pPr>
            <a:r>
              <a:rPr sz="1400" b="1" spc="-100" dirty="0">
                <a:solidFill>
                  <a:srgbClr val="003864"/>
                </a:solidFill>
                <a:latin typeface="Verdana"/>
                <a:cs typeface="Verdana"/>
              </a:rPr>
              <a:t>Vui</a:t>
            </a:r>
            <a:r>
              <a:rPr sz="1400" b="1" spc="-50" dirty="0">
                <a:solidFill>
                  <a:srgbClr val="003864"/>
                </a:solidFill>
                <a:latin typeface="Verdana"/>
                <a:cs typeface="Verdana"/>
              </a:rPr>
              <a:t> </a:t>
            </a:r>
            <a:r>
              <a:rPr sz="1400" b="1" spc="-100" dirty="0">
                <a:solidFill>
                  <a:srgbClr val="003864"/>
                </a:solidFill>
                <a:latin typeface="Verdana"/>
                <a:cs typeface="Verdana"/>
              </a:rPr>
              <a:t>lòng</a:t>
            </a:r>
            <a:r>
              <a:rPr sz="1400" b="1" spc="-45" dirty="0">
                <a:solidFill>
                  <a:srgbClr val="003864"/>
                </a:solidFill>
                <a:latin typeface="Verdana"/>
                <a:cs typeface="Verdana"/>
              </a:rPr>
              <a:t> </a:t>
            </a:r>
            <a:r>
              <a:rPr sz="1400" b="1" spc="-75" dirty="0">
                <a:solidFill>
                  <a:srgbClr val="003864"/>
                </a:solidFill>
                <a:latin typeface="Verdana"/>
                <a:cs typeface="Verdana"/>
              </a:rPr>
              <a:t>lưu</a:t>
            </a:r>
            <a:r>
              <a:rPr sz="1400" b="1" spc="-45" dirty="0">
                <a:solidFill>
                  <a:srgbClr val="003864"/>
                </a:solidFill>
                <a:latin typeface="Verdana"/>
                <a:cs typeface="Verdana"/>
              </a:rPr>
              <a:t> </a:t>
            </a:r>
            <a:r>
              <a:rPr sz="1400" b="1" spc="-114" dirty="0">
                <a:solidFill>
                  <a:srgbClr val="003864"/>
                </a:solidFill>
                <a:latin typeface="Verdana"/>
                <a:cs typeface="Verdana"/>
              </a:rPr>
              <a:t>ý</a:t>
            </a:r>
            <a:r>
              <a:rPr sz="1400" b="1" spc="-55" dirty="0">
                <a:solidFill>
                  <a:srgbClr val="003864"/>
                </a:solidFill>
                <a:latin typeface="Verdana"/>
                <a:cs typeface="Verdana"/>
              </a:rPr>
              <a:t> </a:t>
            </a:r>
            <a:r>
              <a:rPr sz="1400" b="1" spc="-105" dirty="0">
                <a:solidFill>
                  <a:srgbClr val="003864"/>
                </a:solidFill>
                <a:latin typeface="Verdana"/>
                <a:cs typeface="Verdana"/>
              </a:rPr>
              <a:t>các</a:t>
            </a:r>
            <a:r>
              <a:rPr sz="1400" b="1" spc="-60" dirty="0">
                <a:solidFill>
                  <a:srgbClr val="003864"/>
                </a:solidFill>
                <a:latin typeface="Verdana"/>
                <a:cs typeface="Verdana"/>
              </a:rPr>
              <a:t> </a:t>
            </a:r>
            <a:r>
              <a:rPr sz="1400" b="1" spc="-100" dirty="0">
                <a:solidFill>
                  <a:srgbClr val="003864"/>
                </a:solidFill>
                <a:latin typeface="Verdana"/>
                <a:cs typeface="Verdana"/>
              </a:rPr>
              <a:t>chứng</a:t>
            </a:r>
            <a:r>
              <a:rPr sz="1400" b="1" spc="-55" dirty="0">
                <a:solidFill>
                  <a:srgbClr val="003864"/>
                </a:solidFill>
                <a:latin typeface="Verdana"/>
                <a:cs typeface="Verdana"/>
              </a:rPr>
              <a:t> </a:t>
            </a:r>
            <a:r>
              <a:rPr sz="1400" b="1" spc="-50" dirty="0">
                <a:solidFill>
                  <a:srgbClr val="003864"/>
                </a:solidFill>
                <a:latin typeface="Verdana"/>
                <a:cs typeface="Verdana"/>
              </a:rPr>
              <a:t>từ </a:t>
            </a:r>
            <a:r>
              <a:rPr sz="1400" b="1" spc="-95" dirty="0">
                <a:solidFill>
                  <a:srgbClr val="003864"/>
                </a:solidFill>
                <a:latin typeface="Verdana"/>
                <a:cs typeface="Verdana"/>
              </a:rPr>
              <a:t>cơ</a:t>
            </a:r>
            <a:r>
              <a:rPr sz="1400" b="1" spc="-75" dirty="0">
                <a:solidFill>
                  <a:srgbClr val="003864"/>
                </a:solidFill>
                <a:latin typeface="Verdana"/>
                <a:cs typeface="Verdana"/>
              </a:rPr>
              <a:t> </a:t>
            </a:r>
            <a:r>
              <a:rPr sz="1400" b="1" spc="-110" dirty="0">
                <a:solidFill>
                  <a:srgbClr val="003864"/>
                </a:solidFill>
                <a:latin typeface="Verdana"/>
                <a:cs typeface="Verdana"/>
              </a:rPr>
              <a:t>bản</a:t>
            </a:r>
            <a:r>
              <a:rPr sz="1400" b="1" spc="-50" dirty="0">
                <a:solidFill>
                  <a:srgbClr val="003864"/>
                </a:solidFill>
                <a:latin typeface="Verdana"/>
                <a:cs typeface="Verdana"/>
              </a:rPr>
              <a:t> </a:t>
            </a:r>
            <a:r>
              <a:rPr sz="1400" b="1" spc="-114" dirty="0">
                <a:solidFill>
                  <a:srgbClr val="003864"/>
                </a:solidFill>
                <a:latin typeface="Verdana"/>
                <a:cs typeface="Verdana"/>
              </a:rPr>
              <a:t>quan</a:t>
            </a:r>
            <a:r>
              <a:rPr sz="1400" b="1" spc="-55" dirty="0">
                <a:solidFill>
                  <a:srgbClr val="003864"/>
                </a:solidFill>
                <a:latin typeface="Verdana"/>
                <a:cs typeface="Verdana"/>
              </a:rPr>
              <a:t> </a:t>
            </a:r>
            <a:r>
              <a:rPr sz="1400" b="1" spc="-90" dirty="0">
                <a:solidFill>
                  <a:srgbClr val="003864"/>
                </a:solidFill>
                <a:latin typeface="Verdana"/>
                <a:cs typeface="Verdana"/>
              </a:rPr>
              <a:t>trọng</a:t>
            </a:r>
            <a:r>
              <a:rPr sz="1400" b="1" spc="-55" dirty="0">
                <a:solidFill>
                  <a:srgbClr val="003864"/>
                </a:solidFill>
                <a:latin typeface="Verdana"/>
                <a:cs typeface="Verdana"/>
              </a:rPr>
              <a:t> </a:t>
            </a:r>
            <a:r>
              <a:rPr sz="1400" b="1" spc="-20" dirty="0">
                <a:solidFill>
                  <a:srgbClr val="003864"/>
                </a:solidFill>
                <a:latin typeface="Verdana"/>
                <a:cs typeface="Verdana"/>
              </a:rPr>
              <a:t>sau:</a:t>
            </a:r>
            <a:endParaRPr sz="1400">
              <a:latin typeface="Verdana"/>
              <a:cs typeface="Verdana"/>
            </a:endParaRPr>
          </a:p>
          <a:p>
            <a:pPr marL="299085" indent="-286385">
              <a:lnSpc>
                <a:spcPct val="100000"/>
              </a:lnSpc>
              <a:spcBef>
                <a:spcPts val="840"/>
              </a:spcBef>
              <a:buFont typeface="Arial"/>
              <a:buChar char="•"/>
              <a:tabLst>
                <a:tab pos="299085" algn="l"/>
              </a:tabLst>
            </a:pPr>
            <a:r>
              <a:rPr sz="1400" spc="-130" dirty="0">
                <a:solidFill>
                  <a:srgbClr val="003864"/>
                </a:solidFill>
                <a:latin typeface="Verdana"/>
                <a:cs typeface="Verdana"/>
              </a:rPr>
              <a:t>Giấy</a:t>
            </a:r>
            <a:r>
              <a:rPr sz="1400" spc="-30" dirty="0">
                <a:solidFill>
                  <a:srgbClr val="003864"/>
                </a:solidFill>
                <a:latin typeface="Verdana"/>
                <a:cs typeface="Verdana"/>
              </a:rPr>
              <a:t> </a:t>
            </a:r>
            <a:r>
              <a:rPr sz="1400" spc="-120" dirty="0">
                <a:solidFill>
                  <a:srgbClr val="003864"/>
                </a:solidFill>
                <a:latin typeface="Verdana"/>
                <a:cs typeface="Verdana"/>
              </a:rPr>
              <a:t>yêu</a:t>
            </a:r>
            <a:r>
              <a:rPr sz="1400" spc="-45" dirty="0">
                <a:solidFill>
                  <a:srgbClr val="003864"/>
                </a:solidFill>
                <a:latin typeface="Verdana"/>
                <a:cs typeface="Verdana"/>
              </a:rPr>
              <a:t> </a:t>
            </a:r>
            <a:r>
              <a:rPr sz="1400" spc="-105" dirty="0">
                <a:solidFill>
                  <a:srgbClr val="003864"/>
                </a:solidFill>
                <a:latin typeface="Verdana"/>
                <a:cs typeface="Verdana"/>
              </a:rPr>
              <a:t>cầu</a:t>
            </a:r>
            <a:r>
              <a:rPr sz="1400" spc="-30" dirty="0">
                <a:solidFill>
                  <a:srgbClr val="003864"/>
                </a:solidFill>
                <a:latin typeface="Verdana"/>
                <a:cs typeface="Verdana"/>
              </a:rPr>
              <a:t> </a:t>
            </a:r>
            <a:r>
              <a:rPr sz="1400" spc="-90" dirty="0">
                <a:solidFill>
                  <a:srgbClr val="003864"/>
                </a:solidFill>
                <a:latin typeface="Verdana"/>
                <a:cs typeface="Verdana"/>
              </a:rPr>
              <a:t>bồi</a:t>
            </a:r>
            <a:r>
              <a:rPr sz="1400" spc="-30" dirty="0">
                <a:solidFill>
                  <a:srgbClr val="003864"/>
                </a:solidFill>
                <a:latin typeface="Verdana"/>
                <a:cs typeface="Verdana"/>
              </a:rPr>
              <a:t> </a:t>
            </a:r>
            <a:r>
              <a:rPr sz="1400" spc="-100" dirty="0">
                <a:solidFill>
                  <a:srgbClr val="003864"/>
                </a:solidFill>
                <a:latin typeface="Verdana"/>
                <a:cs typeface="Verdana"/>
              </a:rPr>
              <a:t>thường</a:t>
            </a:r>
            <a:r>
              <a:rPr sz="1400" spc="-60" dirty="0">
                <a:solidFill>
                  <a:srgbClr val="003864"/>
                </a:solidFill>
                <a:latin typeface="Verdana"/>
                <a:cs typeface="Verdana"/>
              </a:rPr>
              <a:t> </a:t>
            </a:r>
            <a:r>
              <a:rPr sz="1400" spc="-100" dirty="0">
                <a:solidFill>
                  <a:srgbClr val="003864"/>
                </a:solidFill>
                <a:latin typeface="Verdana"/>
                <a:cs typeface="Verdana"/>
              </a:rPr>
              <a:t>do</a:t>
            </a:r>
            <a:r>
              <a:rPr sz="1400" spc="-40" dirty="0">
                <a:solidFill>
                  <a:srgbClr val="003864"/>
                </a:solidFill>
                <a:latin typeface="Verdana"/>
                <a:cs typeface="Verdana"/>
              </a:rPr>
              <a:t> </a:t>
            </a:r>
            <a:r>
              <a:rPr sz="1400" spc="-95" dirty="0">
                <a:solidFill>
                  <a:srgbClr val="003864"/>
                </a:solidFill>
                <a:latin typeface="Verdana"/>
                <a:cs typeface="Verdana"/>
              </a:rPr>
              <a:t>người</a:t>
            </a:r>
            <a:r>
              <a:rPr sz="1400" spc="-35" dirty="0">
                <a:solidFill>
                  <a:srgbClr val="003864"/>
                </a:solidFill>
                <a:latin typeface="Verdana"/>
                <a:cs typeface="Verdana"/>
              </a:rPr>
              <a:t> </a:t>
            </a:r>
            <a:r>
              <a:rPr sz="1400" spc="-105" dirty="0">
                <a:solidFill>
                  <a:srgbClr val="003864"/>
                </a:solidFill>
                <a:latin typeface="Verdana"/>
                <a:cs typeface="Verdana"/>
              </a:rPr>
              <a:t>thụ</a:t>
            </a:r>
            <a:r>
              <a:rPr sz="1400" spc="-55" dirty="0">
                <a:solidFill>
                  <a:srgbClr val="003864"/>
                </a:solidFill>
                <a:latin typeface="Verdana"/>
                <a:cs typeface="Verdana"/>
              </a:rPr>
              <a:t> </a:t>
            </a:r>
            <a:r>
              <a:rPr sz="1400" spc="-90" dirty="0">
                <a:solidFill>
                  <a:srgbClr val="003864"/>
                </a:solidFill>
                <a:latin typeface="Verdana"/>
                <a:cs typeface="Verdana"/>
              </a:rPr>
              <a:t>hưởng</a:t>
            </a:r>
            <a:r>
              <a:rPr sz="1400" spc="-65" dirty="0">
                <a:solidFill>
                  <a:srgbClr val="003864"/>
                </a:solidFill>
                <a:latin typeface="Verdana"/>
                <a:cs typeface="Verdana"/>
              </a:rPr>
              <a:t> </a:t>
            </a:r>
            <a:r>
              <a:rPr sz="1400" spc="-105" dirty="0">
                <a:solidFill>
                  <a:srgbClr val="003864"/>
                </a:solidFill>
                <a:latin typeface="Verdana"/>
                <a:cs typeface="Verdana"/>
              </a:rPr>
              <a:t>hợp</a:t>
            </a:r>
            <a:r>
              <a:rPr sz="1400" spc="-35" dirty="0">
                <a:solidFill>
                  <a:srgbClr val="003864"/>
                </a:solidFill>
                <a:latin typeface="Verdana"/>
                <a:cs typeface="Verdana"/>
              </a:rPr>
              <a:t> </a:t>
            </a:r>
            <a:r>
              <a:rPr sz="1400" spc="-114" dirty="0">
                <a:solidFill>
                  <a:srgbClr val="003864"/>
                </a:solidFill>
                <a:latin typeface="Verdana"/>
                <a:cs typeface="Verdana"/>
              </a:rPr>
              <a:t>pháp</a:t>
            </a:r>
            <a:r>
              <a:rPr sz="1400" spc="-45" dirty="0">
                <a:solidFill>
                  <a:srgbClr val="003864"/>
                </a:solidFill>
                <a:latin typeface="Verdana"/>
                <a:cs typeface="Verdana"/>
              </a:rPr>
              <a:t> </a:t>
            </a:r>
            <a:r>
              <a:rPr sz="1400" spc="-105" dirty="0">
                <a:solidFill>
                  <a:srgbClr val="003864"/>
                </a:solidFill>
                <a:latin typeface="Verdana"/>
                <a:cs typeface="Verdana"/>
              </a:rPr>
              <a:t>lập,</a:t>
            </a:r>
            <a:r>
              <a:rPr sz="1400" spc="-20" dirty="0">
                <a:solidFill>
                  <a:srgbClr val="003864"/>
                </a:solidFill>
                <a:latin typeface="Verdana"/>
                <a:cs typeface="Verdana"/>
              </a:rPr>
              <a:t> </a:t>
            </a:r>
            <a:r>
              <a:rPr sz="1400" spc="-90" dirty="0">
                <a:solidFill>
                  <a:srgbClr val="003864"/>
                </a:solidFill>
                <a:latin typeface="Verdana"/>
                <a:cs typeface="Verdana"/>
              </a:rPr>
              <a:t>có</a:t>
            </a:r>
            <a:r>
              <a:rPr sz="1400" spc="-35" dirty="0">
                <a:solidFill>
                  <a:srgbClr val="003864"/>
                </a:solidFill>
                <a:latin typeface="Verdana"/>
                <a:cs typeface="Verdana"/>
              </a:rPr>
              <a:t> </a:t>
            </a:r>
            <a:r>
              <a:rPr sz="1400" spc="-114" dirty="0">
                <a:solidFill>
                  <a:srgbClr val="003864"/>
                </a:solidFill>
                <a:latin typeface="Verdana"/>
                <a:cs typeface="Verdana"/>
              </a:rPr>
              <a:t>xác</a:t>
            </a:r>
            <a:r>
              <a:rPr sz="1400" spc="-40" dirty="0">
                <a:solidFill>
                  <a:srgbClr val="003864"/>
                </a:solidFill>
                <a:latin typeface="Verdana"/>
                <a:cs typeface="Verdana"/>
              </a:rPr>
              <a:t> </a:t>
            </a:r>
            <a:r>
              <a:rPr sz="1400" spc="-120" dirty="0">
                <a:solidFill>
                  <a:srgbClr val="003864"/>
                </a:solidFill>
                <a:latin typeface="Verdana"/>
                <a:cs typeface="Verdana"/>
              </a:rPr>
              <a:t>nhận</a:t>
            </a:r>
            <a:r>
              <a:rPr sz="1400" spc="-40" dirty="0">
                <a:solidFill>
                  <a:srgbClr val="003864"/>
                </a:solidFill>
                <a:latin typeface="Verdana"/>
                <a:cs typeface="Verdana"/>
              </a:rPr>
              <a:t> </a:t>
            </a:r>
            <a:r>
              <a:rPr sz="1400" spc="-105" dirty="0">
                <a:solidFill>
                  <a:srgbClr val="003864"/>
                </a:solidFill>
                <a:latin typeface="Verdana"/>
                <a:cs typeface="Verdana"/>
              </a:rPr>
              <a:t>của</a:t>
            </a:r>
            <a:r>
              <a:rPr sz="1400" spc="-35" dirty="0">
                <a:solidFill>
                  <a:srgbClr val="003864"/>
                </a:solidFill>
                <a:latin typeface="Verdana"/>
                <a:cs typeface="Verdana"/>
              </a:rPr>
              <a:t> </a:t>
            </a:r>
            <a:r>
              <a:rPr sz="1400" spc="-100" dirty="0">
                <a:solidFill>
                  <a:srgbClr val="003864"/>
                </a:solidFill>
                <a:latin typeface="Verdana"/>
                <a:cs typeface="Verdana"/>
              </a:rPr>
              <a:t>công</a:t>
            </a:r>
            <a:r>
              <a:rPr sz="1400" spc="-50" dirty="0">
                <a:solidFill>
                  <a:srgbClr val="003864"/>
                </a:solidFill>
                <a:latin typeface="Verdana"/>
                <a:cs typeface="Verdana"/>
              </a:rPr>
              <a:t> </a:t>
            </a:r>
            <a:r>
              <a:rPr sz="1400" spc="-155" dirty="0">
                <a:solidFill>
                  <a:srgbClr val="003864"/>
                </a:solidFill>
                <a:latin typeface="Verdana"/>
                <a:cs typeface="Verdana"/>
              </a:rPr>
              <a:t>ty.</a:t>
            </a:r>
            <a:r>
              <a:rPr sz="1400" spc="-40" dirty="0">
                <a:solidFill>
                  <a:srgbClr val="003864"/>
                </a:solidFill>
                <a:latin typeface="Verdana"/>
                <a:cs typeface="Verdana"/>
              </a:rPr>
              <a:t> </a:t>
            </a:r>
            <a:r>
              <a:rPr sz="1400" spc="-110" dirty="0">
                <a:solidFill>
                  <a:srgbClr val="003864"/>
                </a:solidFill>
                <a:latin typeface="Verdana"/>
                <a:cs typeface="Verdana"/>
              </a:rPr>
              <a:t>(bản</a:t>
            </a:r>
            <a:r>
              <a:rPr sz="1400" spc="-45" dirty="0">
                <a:solidFill>
                  <a:srgbClr val="003864"/>
                </a:solidFill>
                <a:latin typeface="Verdana"/>
                <a:cs typeface="Verdana"/>
              </a:rPr>
              <a:t> </a:t>
            </a:r>
            <a:r>
              <a:rPr sz="1400" spc="-10" dirty="0">
                <a:solidFill>
                  <a:srgbClr val="003864"/>
                </a:solidFill>
                <a:latin typeface="Verdana"/>
                <a:cs typeface="Verdana"/>
              </a:rPr>
              <a:t>chính).</a:t>
            </a:r>
            <a:endParaRPr sz="1400">
              <a:latin typeface="Verdana"/>
              <a:cs typeface="Verdana"/>
            </a:endParaRPr>
          </a:p>
          <a:p>
            <a:pPr marL="299085" indent="-286385">
              <a:lnSpc>
                <a:spcPct val="100000"/>
              </a:lnSpc>
              <a:spcBef>
                <a:spcPts val="840"/>
              </a:spcBef>
              <a:buFont typeface="Arial"/>
              <a:buChar char="•"/>
              <a:tabLst>
                <a:tab pos="299085" algn="l"/>
              </a:tabLst>
            </a:pPr>
            <a:r>
              <a:rPr sz="1400" spc="-130" dirty="0">
                <a:solidFill>
                  <a:srgbClr val="003864"/>
                </a:solidFill>
                <a:latin typeface="Verdana"/>
                <a:cs typeface="Verdana"/>
              </a:rPr>
              <a:t>Giấy</a:t>
            </a:r>
            <a:r>
              <a:rPr sz="1400" spc="-40" dirty="0">
                <a:solidFill>
                  <a:srgbClr val="003864"/>
                </a:solidFill>
                <a:latin typeface="Verdana"/>
                <a:cs typeface="Verdana"/>
              </a:rPr>
              <a:t> </a:t>
            </a:r>
            <a:r>
              <a:rPr sz="1400" spc="-105" dirty="0">
                <a:solidFill>
                  <a:srgbClr val="003864"/>
                </a:solidFill>
                <a:latin typeface="Verdana"/>
                <a:cs typeface="Verdana"/>
              </a:rPr>
              <a:t>chứng</a:t>
            </a:r>
            <a:r>
              <a:rPr sz="1400" spc="-40" dirty="0">
                <a:solidFill>
                  <a:srgbClr val="003864"/>
                </a:solidFill>
                <a:latin typeface="Verdana"/>
                <a:cs typeface="Verdana"/>
              </a:rPr>
              <a:t> </a:t>
            </a:r>
            <a:r>
              <a:rPr sz="1400" spc="-95" dirty="0">
                <a:solidFill>
                  <a:srgbClr val="003864"/>
                </a:solidFill>
                <a:latin typeface="Verdana"/>
                <a:cs typeface="Verdana"/>
              </a:rPr>
              <a:t>tử/</a:t>
            </a:r>
            <a:r>
              <a:rPr sz="1400" spc="-50" dirty="0">
                <a:solidFill>
                  <a:srgbClr val="003864"/>
                </a:solidFill>
                <a:latin typeface="Verdana"/>
                <a:cs typeface="Verdana"/>
              </a:rPr>
              <a:t> </a:t>
            </a:r>
            <a:r>
              <a:rPr sz="1400" spc="-114" dirty="0">
                <a:solidFill>
                  <a:srgbClr val="003864"/>
                </a:solidFill>
                <a:latin typeface="Verdana"/>
                <a:cs typeface="Verdana"/>
              </a:rPr>
              <a:t>Trích</a:t>
            </a:r>
            <a:r>
              <a:rPr sz="1400" spc="-45" dirty="0">
                <a:solidFill>
                  <a:srgbClr val="003864"/>
                </a:solidFill>
                <a:latin typeface="Verdana"/>
                <a:cs typeface="Verdana"/>
              </a:rPr>
              <a:t> </a:t>
            </a:r>
            <a:r>
              <a:rPr sz="1400" spc="-90" dirty="0">
                <a:solidFill>
                  <a:srgbClr val="003864"/>
                </a:solidFill>
                <a:latin typeface="Verdana"/>
                <a:cs typeface="Verdana"/>
              </a:rPr>
              <a:t>lục</a:t>
            </a:r>
            <a:r>
              <a:rPr sz="1400" spc="-40" dirty="0">
                <a:solidFill>
                  <a:srgbClr val="003864"/>
                </a:solidFill>
                <a:latin typeface="Verdana"/>
                <a:cs typeface="Verdana"/>
              </a:rPr>
              <a:t> </a:t>
            </a:r>
            <a:r>
              <a:rPr sz="1400" spc="-114" dirty="0">
                <a:solidFill>
                  <a:srgbClr val="003864"/>
                </a:solidFill>
                <a:latin typeface="Verdana"/>
                <a:cs typeface="Verdana"/>
              </a:rPr>
              <a:t>khai</a:t>
            </a:r>
            <a:r>
              <a:rPr sz="1400" spc="-25" dirty="0">
                <a:solidFill>
                  <a:srgbClr val="003864"/>
                </a:solidFill>
                <a:latin typeface="Verdana"/>
                <a:cs typeface="Verdana"/>
              </a:rPr>
              <a:t> </a:t>
            </a:r>
            <a:r>
              <a:rPr sz="1400" spc="-85" dirty="0">
                <a:solidFill>
                  <a:srgbClr val="003864"/>
                </a:solidFill>
                <a:latin typeface="Verdana"/>
                <a:cs typeface="Verdana"/>
              </a:rPr>
              <a:t>tử</a:t>
            </a:r>
            <a:r>
              <a:rPr sz="1400" spc="-40" dirty="0">
                <a:solidFill>
                  <a:srgbClr val="003864"/>
                </a:solidFill>
                <a:latin typeface="Verdana"/>
                <a:cs typeface="Verdana"/>
              </a:rPr>
              <a:t> </a:t>
            </a:r>
            <a:r>
              <a:rPr sz="1400" spc="-110" dirty="0">
                <a:solidFill>
                  <a:srgbClr val="003864"/>
                </a:solidFill>
                <a:latin typeface="Verdana"/>
                <a:cs typeface="Verdana"/>
              </a:rPr>
              <a:t>(sao</a:t>
            </a:r>
            <a:r>
              <a:rPr sz="1400" spc="-30" dirty="0">
                <a:solidFill>
                  <a:srgbClr val="003864"/>
                </a:solidFill>
                <a:latin typeface="Verdana"/>
                <a:cs typeface="Verdana"/>
              </a:rPr>
              <a:t> </a:t>
            </a:r>
            <a:r>
              <a:rPr sz="1400" spc="-140" dirty="0">
                <a:solidFill>
                  <a:srgbClr val="003864"/>
                </a:solidFill>
                <a:latin typeface="Verdana"/>
                <a:cs typeface="Verdana"/>
              </a:rPr>
              <a:t>y</a:t>
            </a:r>
            <a:r>
              <a:rPr sz="1400" spc="-45" dirty="0">
                <a:solidFill>
                  <a:srgbClr val="003864"/>
                </a:solidFill>
                <a:latin typeface="Verdana"/>
                <a:cs typeface="Verdana"/>
              </a:rPr>
              <a:t> </a:t>
            </a:r>
            <a:r>
              <a:rPr sz="1400" spc="-110" dirty="0">
                <a:solidFill>
                  <a:srgbClr val="003864"/>
                </a:solidFill>
                <a:latin typeface="Verdana"/>
                <a:cs typeface="Verdana"/>
              </a:rPr>
              <a:t>bản</a:t>
            </a:r>
            <a:r>
              <a:rPr sz="1400" spc="-45" dirty="0">
                <a:solidFill>
                  <a:srgbClr val="003864"/>
                </a:solidFill>
                <a:latin typeface="Verdana"/>
                <a:cs typeface="Verdana"/>
              </a:rPr>
              <a:t> </a:t>
            </a:r>
            <a:r>
              <a:rPr sz="1400" spc="-10" dirty="0">
                <a:solidFill>
                  <a:srgbClr val="003864"/>
                </a:solidFill>
                <a:latin typeface="Verdana"/>
                <a:cs typeface="Verdana"/>
              </a:rPr>
              <a:t>chính).</a:t>
            </a:r>
            <a:endParaRPr sz="1400">
              <a:latin typeface="Verdana"/>
              <a:cs typeface="Verdana"/>
            </a:endParaRPr>
          </a:p>
          <a:p>
            <a:pPr marL="299085" indent="-286385">
              <a:lnSpc>
                <a:spcPct val="100000"/>
              </a:lnSpc>
              <a:spcBef>
                <a:spcPts val="840"/>
              </a:spcBef>
              <a:buFont typeface="Arial"/>
              <a:buChar char="•"/>
              <a:tabLst>
                <a:tab pos="299085" algn="l"/>
              </a:tabLst>
            </a:pPr>
            <a:r>
              <a:rPr sz="1400" spc="-130" dirty="0">
                <a:solidFill>
                  <a:srgbClr val="003864"/>
                </a:solidFill>
                <a:latin typeface="Verdana"/>
                <a:cs typeface="Verdana"/>
              </a:rPr>
              <a:t>Giấy</a:t>
            </a:r>
            <a:r>
              <a:rPr sz="1400" spc="-35" dirty="0">
                <a:solidFill>
                  <a:srgbClr val="003864"/>
                </a:solidFill>
                <a:latin typeface="Verdana"/>
                <a:cs typeface="Verdana"/>
              </a:rPr>
              <a:t> </a:t>
            </a:r>
            <a:r>
              <a:rPr sz="1400" spc="-110" dirty="0">
                <a:solidFill>
                  <a:srgbClr val="003864"/>
                </a:solidFill>
                <a:latin typeface="Verdana"/>
                <a:cs typeface="Verdana"/>
              </a:rPr>
              <a:t>báo</a:t>
            </a:r>
            <a:r>
              <a:rPr sz="1400" spc="-40" dirty="0">
                <a:solidFill>
                  <a:srgbClr val="003864"/>
                </a:solidFill>
                <a:latin typeface="Verdana"/>
                <a:cs typeface="Verdana"/>
              </a:rPr>
              <a:t> </a:t>
            </a:r>
            <a:r>
              <a:rPr sz="1400" spc="-85" dirty="0">
                <a:solidFill>
                  <a:srgbClr val="003864"/>
                </a:solidFill>
                <a:latin typeface="Verdana"/>
                <a:cs typeface="Verdana"/>
              </a:rPr>
              <a:t>tử</a:t>
            </a:r>
            <a:r>
              <a:rPr sz="1400" spc="-40" dirty="0">
                <a:solidFill>
                  <a:srgbClr val="003864"/>
                </a:solidFill>
                <a:latin typeface="Verdana"/>
                <a:cs typeface="Verdana"/>
              </a:rPr>
              <a:t> </a:t>
            </a:r>
            <a:r>
              <a:rPr sz="1400" spc="-95" dirty="0">
                <a:solidFill>
                  <a:srgbClr val="003864"/>
                </a:solidFill>
                <a:latin typeface="Verdana"/>
                <a:cs typeface="Verdana"/>
              </a:rPr>
              <a:t>có</a:t>
            </a:r>
            <a:r>
              <a:rPr sz="1400" spc="-35" dirty="0">
                <a:solidFill>
                  <a:srgbClr val="003864"/>
                </a:solidFill>
                <a:latin typeface="Verdana"/>
                <a:cs typeface="Verdana"/>
              </a:rPr>
              <a:t> </a:t>
            </a:r>
            <a:r>
              <a:rPr sz="1400" spc="-100" dirty="0">
                <a:solidFill>
                  <a:srgbClr val="003864"/>
                </a:solidFill>
                <a:latin typeface="Verdana"/>
                <a:cs typeface="Verdana"/>
              </a:rPr>
              <a:t>thông</a:t>
            </a:r>
            <a:r>
              <a:rPr sz="1400" spc="-55" dirty="0">
                <a:solidFill>
                  <a:srgbClr val="003864"/>
                </a:solidFill>
                <a:latin typeface="Verdana"/>
                <a:cs typeface="Verdana"/>
              </a:rPr>
              <a:t> </a:t>
            </a:r>
            <a:r>
              <a:rPr sz="1400" spc="-95" dirty="0">
                <a:solidFill>
                  <a:srgbClr val="003864"/>
                </a:solidFill>
                <a:latin typeface="Verdana"/>
                <a:cs typeface="Verdana"/>
              </a:rPr>
              <a:t>tin</a:t>
            </a:r>
            <a:r>
              <a:rPr sz="1400" spc="-55" dirty="0">
                <a:solidFill>
                  <a:srgbClr val="003864"/>
                </a:solidFill>
                <a:latin typeface="Verdana"/>
                <a:cs typeface="Verdana"/>
              </a:rPr>
              <a:t> </a:t>
            </a:r>
            <a:r>
              <a:rPr sz="1400" spc="-114" dirty="0">
                <a:solidFill>
                  <a:srgbClr val="003864"/>
                </a:solidFill>
                <a:latin typeface="Verdana"/>
                <a:cs typeface="Verdana"/>
              </a:rPr>
              <a:t>nguyên</a:t>
            </a:r>
            <a:r>
              <a:rPr sz="1400" spc="-60" dirty="0">
                <a:solidFill>
                  <a:srgbClr val="003864"/>
                </a:solidFill>
                <a:latin typeface="Verdana"/>
                <a:cs typeface="Verdana"/>
              </a:rPr>
              <a:t> </a:t>
            </a:r>
            <a:r>
              <a:rPr sz="1400" spc="-120" dirty="0">
                <a:solidFill>
                  <a:srgbClr val="003864"/>
                </a:solidFill>
                <a:latin typeface="Verdana"/>
                <a:cs typeface="Verdana"/>
              </a:rPr>
              <a:t>nhân</a:t>
            </a:r>
            <a:r>
              <a:rPr sz="1400" spc="-45" dirty="0">
                <a:solidFill>
                  <a:srgbClr val="003864"/>
                </a:solidFill>
                <a:latin typeface="Verdana"/>
                <a:cs typeface="Verdana"/>
              </a:rPr>
              <a:t> </a:t>
            </a:r>
            <a:r>
              <a:rPr sz="1400" spc="-135" dirty="0">
                <a:solidFill>
                  <a:srgbClr val="003864"/>
                </a:solidFill>
                <a:latin typeface="Verdana"/>
                <a:cs typeface="Verdana"/>
              </a:rPr>
              <a:t>mất</a:t>
            </a:r>
            <a:r>
              <a:rPr sz="1400" spc="-35" dirty="0">
                <a:solidFill>
                  <a:srgbClr val="003864"/>
                </a:solidFill>
                <a:latin typeface="Verdana"/>
                <a:cs typeface="Verdana"/>
              </a:rPr>
              <a:t> </a:t>
            </a:r>
            <a:r>
              <a:rPr sz="1400" spc="-110" dirty="0">
                <a:solidFill>
                  <a:srgbClr val="003864"/>
                </a:solidFill>
                <a:latin typeface="Verdana"/>
                <a:cs typeface="Verdana"/>
              </a:rPr>
              <a:t>(bản</a:t>
            </a:r>
            <a:r>
              <a:rPr sz="1400" spc="-55" dirty="0">
                <a:solidFill>
                  <a:srgbClr val="003864"/>
                </a:solidFill>
                <a:latin typeface="Verdana"/>
                <a:cs typeface="Verdana"/>
              </a:rPr>
              <a:t> </a:t>
            </a:r>
            <a:r>
              <a:rPr sz="1400" spc="-110" dirty="0">
                <a:solidFill>
                  <a:srgbClr val="003864"/>
                </a:solidFill>
                <a:latin typeface="Verdana"/>
                <a:cs typeface="Verdana"/>
              </a:rPr>
              <a:t>sao</a:t>
            </a:r>
            <a:r>
              <a:rPr sz="1400" spc="-20" dirty="0">
                <a:solidFill>
                  <a:srgbClr val="003864"/>
                </a:solidFill>
                <a:latin typeface="Verdana"/>
                <a:cs typeface="Verdana"/>
              </a:rPr>
              <a:t> </a:t>
            </a:r>
            <a:r>
              <a:rPr sz="1400" spc="-130" dirty="0">
                <a:solidFill>
                  <a:srgbClr val="003864"/>
                </a:solidFill>
                <a:latin typeface="Verdana"/>
                <a:cs typeface="Verdana"/>
              </a:rPr>
              <a:t>–</a:t>
            </a:r>
            <a:r>
              <a:rPr sz="1400" spc="-40" dirty="0">
                <a:solidFill>
                  <a:srgbClr val="003864"/>
                </a:solidFill>
                <a:latin typeface="Verdana"/>
                <a:cs typeface="Verdana"/>
              </a:rPr>
              <a:t> </a:t>
            </a:r>
            <a:r>
              <a:rPr sz="1400" spc="-90" dirty="0">
                <a:solidFill>
                  <a:srgbClr val="003864"/>
                </a:solidFill>
                <a:latin typeface="Verdana"/>
                <a:cs typeface="Verdana"/>
              </a:rPr>
              <a:t>trường</a:t>
            </a:r>
            <a:r>
              <a:rPr sz="1400" spc="-75" dirty="0">
                <a:solidFill>
                  <a:srgbClr val="003864"/>
                </a:solidFill>
                <a:latin typeface="Verdana"/>
                <a:cs typeface="Verdana"/>
              </a:rPr>
              <a:t> </a:t>
            </a:r>
            <a:r>
              <a:rPr sz="1400" spc="-105" dirty="0">
                <a:solidFill>
                  <a:srgbClr val="003864"/>
                </a:solidFill>
                <a:latin typeface="Verdana"/>
                <a:cs typeface="Verdana"/>
              </a:rPr>
              <a:t>hợp</a:t>
            </a:r>
            <a:r>
              <a:rPr sz="1400" spc="-50" dirty="0">
                <a:solidFill>
                  <a:srgbClr val="003864"/>
                </a:solidFill>
                <a:latin typeface="Verdana"/>
                <a:cs typeface="Verdana"/>
              </a:rPr>
              <a:t> </a:t>
            </a:r>
            <a:r>
              <a:rPr sz="1400" spc="-135" dirty="0">
                <a:solidFill>
                  <a:srgbClr val="003864"/>
                </a:solidFill>
                <a:latin typeface="Verdana"/>
                <a:cs typeface="Verdana"/>
              </a:rPr>
              <a:t>mất</a:t>
            </a:r>
            <a:r>
              <a:rPr sz="1400" spc="-45" dirty="0">
                <a:solidFill>
                  <a:srgbClr val="003864"/>
                </a:solidFill>
                <a:latin typeface="Verdana"/>
                <a:cs typeface="Verdana"/>
              </a:rPr>
              <a:t> </a:t>
            </a:r>
            <a:r>
              <a:rPr sz="1400" spc="-95" dirty="0">
                <a:solidFill>
                  <a:srgbClr val="003864"/>
                </a:solidFill>
                <a:latin typeface="Verdana"/>
                <a:cs typeface="Verdana"/>
              </a:rPr>
              <a:t>tại</a:t>
            </a:r>
            <a:r>
              <a:rPr sz="1400" spc="-20" dirty="0">
                <a:solidFill>
                  <a:srgbClr val="003864"/>
                </a:solidFill>
                <a:latin typeface="Verdana"/>
                <a:cs typeface="Verdana"/>
              </a:rPr>
              <a:t> </a:t>
            </a:r>
            <a:r>
              <a:rPr sz="1400" spc="-110" dirty="0">
                <a:solidFill>
                  <a:srgbClr val="003864"/>
                </a:solidFill>
                <a:latin typeface="Verdana"/>
                <a:cs typeface="Verdana"/>
              </a:rPr>
              <a:t>bệnh</a:t>
            </a:r>
            <a:r>
              <a:rPr sz="1400" spc="-65" dirty="0">
                <a:solidFill>
                  <a:srgbClr val="003864"/>
                </a:solidFill>
                <a:latin typeface="Verdana"/>
                <a:cs typeface="Verdana"/>
              </a:rPr>
              <a:t> </a:t>
            </a:r>
            <a:r>
              <a:rPr sz="1400" spc="-10" dirty="0">
                <a:solidFill>
                  <a:srgbClr val="003864"/>
                </a:solidFill>
                <a:latin typeface="Verdana"/>
                <a:cs typeface="Verdana"/>
              </a:rPr>
              <a:t>viện)</a:t>
            </a:r>
            <a:endParaRPr sz="1400">
              <a:latin typeface="Verdana"/>
              <a:cs typeface="Verdana"/>
            </a:endParaRPr>
          </a:p>
          <a:p>
            <a:pPr marL="299085" indent="-286385">
              <a:lnSpc>
                <a:spcPct val="100000"/>
              </a:lnSpc>
              <a:spcBef>
                <a:spcPts val="840"/>
              </a:spcBef>
              <a:buFont typeface="Arial"/>
              <a:buChar char="•"/>
              <a:tabLst>
                <a:tab pos="299085" algn="l"/>
              </a:tabLst>
            </a:pPr>
            <a:r>
              <a:rPr sz="1400" spc="-120" dirty="0">
                <a:solidFill>
                  <a:srgbClr val="003864"/>
                </a:solidFill>
                <a:latin typeface="Verdana"/>
                <a:cs typeface="Verdana"/>
              </a:rPr>
              <a:t>Nếu</a:t>
            </a:r>
            <a:r>
              <a:rPr sz="1400" spc="-50" dirty="0">
                <a:solidFill>
                  <a:srgbClr val="003864"/>
                </a:solidFill>
                <a:latin typeface="Verdana"/>
                <a:cs typeface="Verdana"/>
              </a:rPr>
              <a:t> </a:t>
            </a:r>
            <a:r>
              <a:rPr sz="1400" spc="-90" dirty="0">
                <a:solidFill>
                  <a:srgbClr val="003864"/>
                </a:solidFill>
                <a:latin typeface="Verdana"/>
                <a:cs typeface="Verdana"/>
              </a:rPr>
              <a:t>tử</a:t>
            </a:r>
            <a:r>
              <a:rPr sz="1400" spc="-55" dirty="0">
                <a:solidFill>
                  <a:srgbClr val="003864"/>
                </a:solidFill>
                <a:latin typeface="Verdana"/>
                <a:cs typeface="Verdana"/>
              </a:rPr>
              <a:t> </a:t>
            </a:r>
            <a:r>
              <a:rPr sz="1400" spc="-120" dirty="0">
                <a:solidFill>
                  <a:srgbClr val="003864"/>
                </a:solidFill>
                <a:latin typeface="Verdana"/>
                <a:cs typeface="Verdana"/>
              </a:rPr>
              <a:t>vong</a:t>
            </a:r>
            <a:r>
              <a:rPr sz="1400" spc="-40" dirty="0">
                <a:solidFill>
                  <a:srgbClr val="003864"/>
                </a:solidFill>
                <a:latin typeface="Verdana"/>
                <a:cs typeface="Verdana"/>
              </a:rPr>
              <a:t> </a:t>
            </a:r>
            <a:r>
              <a:rPr sz="1400" spc="-100" dirty="0">
                <a:solidFill>
                  <a:srgbClr val="003864"/>
                </a:solidFill>
                <a:latin typeface="Verdana"/>
                <a:cs typeface="Verdana"/>
              </a:rPr>
              <a:t>do</a:t>
            </a:r>
            <a:r>
              <a:rPr sz="1400" spc="-35" dirty="0">
                <a:solidFill>
                  <a:srgbClr val="003864"/>
                </a:solidFill>
                <a:latin typeface="Verdana"/>
                <a:cs typeface="Verdana"/>
              </a:rPr>
              <a:t> </a:t>
            </a:r>
            <a:r>
              <a:rPr sz="1400" spc="-100" dirty="0">
                <a:solidFill>
                  <a:srgbClr val="003864"/>
                </a:solidFill>
                <a:latin typeface="Verdana"/>
                <a:cs typeface="Verdana"/>
              </a:rPr>
              <a:t>tai</a:t>
            </a:r>
            <a:r>
              <a:rPr sz="1400" spc="-45" dirty="0">
                <a:solidFill>
                  <a:srgbClr val="003864"/>
                </a:solidFill>
                <a:latin typeface="Verdana"/>
                <a:cs typeface="Verdana"/>
              </a:rPr>
              <a:t> </a:t>
            </a:r>
            <a:r>
              <a:rPr sz="1400" spc="-20" dirty="0">
                <a:solidFill>
                  <a:srgbClr val="003864"/>
                </a:solidFill>
                <a:latin typeface="Verdana"/>
                <a:cs typeface="Verdana"/>
              </a:rPr>
              <a:t>nạn:</a:t>
            </a:r>
            <a:endParaRPr sz="1400">
              <a:latin typeface="Verdana"/>
              <a:cs typeface="Verdana"/>
            </a:endParaRPr>
          </a:p>
          <a:p>
            <a:pPr marL="756285" lvl="1" indent="-286385">
              <a:lnSpc>
                <a:spcPct val="100000"/>
              </a:lnSpc>
              <a:spcBef>
                <a:spcPts val="840"/>
              </a:spcBef>
              <a:buFont typeface="Wingdings"/>
              <a:buChar char=""/>
              <a:tabLst>
                <a:tab pos="756285" algn="l"/>
              </a:tabLst>
            </a:pPr>
            <a:r>
              <a:rPr sz="1400" spc="-140" dirty="0">
                <a:solidFill>
                  <a:srgbClr val="003864"/>
                </a:solidFill>
                <a:latin typeface="Verdana"/>
                <a:cs typeface="Verdana"/>
              </a:rPr>
              <a:t>Tai</a:t>
            </a:r>
            <a:r>
              <a:rPr sz="1400" spc="-25" dirty="0">
                <a:solidFill>
                  <a:srgbClr val="003864"/>
                </a:solidFill>
                <a:latin typeface="Verdana"/>
                <a:cs typeface="Verdana"/>
              </a:rPr>
              <a:t> </a:t>
            </a:r>
            <a:r>
              <a:rPr sz="1400" spc="-114" dirty="0">
                <a:solidFill>
                  <a:srgbClr val="003864"/>
                </a:solidFill>
                <a:latin typeface="Verdana"/>
                <a:cs typeface="Verdana"/>
              </a:rPr>
              <a:t>nạn</a:t>
            </a:r>
            <a:r>
              <a:rPr sz="1400" spc="-45" dirty="0">
                <a:solidFill>
                  <a:srgbClr val="003864"/>
                </a:solidFill>
                <a:latin typeface="Verdana"/>
                <a:cs typeface="Verdana"/>
              </a:rPr>
              <a:t> </a:t>
            </a:r>
            <a:r>
              <a:rPr sz="1400" spc="-105" dirty="0">
                <a:solidFill>
                  <a:srgbClr val="003864"/>
                </a:solidFill>
                <a:latin typeface="Verdana"/>
                <a:cs typeface="Verdana"/>
              </a:rPr>
              <a:t>giao</a:t>
            </a:r>
            <a:r>
              <a:rPr sz="1400" spc="-40" dirty="0">
                <a:solidFill>
                  <a:srgbClr val="003864"/>
                </a:solidFill>
                <a:latin typeface="Verdana"/>
                <a:cs typeface="Verdana"/>
              </a:rPr>
              <a:t> </a:t>
            </a:r>
            <a:r>
              <a:rPr sz="1400" spc="-100" dirty="0">
                <a:solidFill>
                  <a:srgbClr val="003864"/>
                </a:solidFill>
                <a:latin typeface="Verdana"/>
                <a:cs typeface="Verdana"/>
              </a:rPr>
              <a:t>thông</a:t>
            </a:r>
            <a:r>
              <a:rPr sz="1400" spc="-60" dirty="0">
                <a:solidFill>
                  <a:srgbClr val="003864"/>
                </a:solidFill>
                <a:latin typeface="Verdana"/>
                <a:cs typeface="Verdana"/>
              </a:rPr>
              <a:t> </a:t>
            </a:r>
            <a:r>
              <a:rPr sz="1400" spc="-130" dirty="0">
                <a:solidFill>
                  <a:srgbClr val="003864"/>
                </a:solidFill>
                <a:latin typeface="Verdana"/>
                <a:cs typeface="Verdana"/>
              </a:rPr>
              <a:t>-</a:t>
            </a:r>
            <a:r>
              <a:rPr sz="1400" spc="-35" dirty="0">
                <a:solidFill>
                  <a:srgbClr val="003864"/>
                </a:solidFill>
                <a:latin typeface="Verdana"/>
                <a:cs typeface="Verdana"/>
              </a:rPr>
              <a:t> </a:t>
            </a:r>
            <a:r>
              <a:rPr sz="1400" spc="-110" dirty="0">
                <a:solidFill>
                  <a:srgbClr val="003864"/>
                </a:solidFill>
                <a:latin typeface="Verdana"/>
                <a:cs typeface="Verdana"/>
              </a:rPr>
              <a:t>Biên</a:t>
            </a:r>
            <a:r>
              <a:rPr sz="1400" spc="-55" dirty="0">
                <a:solidFill>
                  <a:srgbClr val="003864"/>
                </a:solidFill>
                <a:latin typeface="Verdana"/>
                <a:cs typeface="Verdana"/>
              </a:rPr>
              <a:t> </a:t>
            </a:r>
            <a:r>
              <a:rPr sz="1400" spc="-110" dirty="0">
                <a:solidFill>
                  <a:srgbClr val="003864"/>
                </a:solidFill>
                <a:latin typeface="Verdana"/>
                <a:cs typeface="Verdana"/>
              </a:rPr>
              <a:t>bản</a:t>
            </a:r>
            <a:r>
              <a:rPr sz="1400" spc="-45" dirty="0">
                <a:solidFill>
                  <a:srgbClr val="003864"/>
                </a:solidFill>
                <a:latin typeface="Verdana"/>
                <a:cs typeface="Verdana"/>
              </a:rPr>
              <a:t> </a:t>
            </a:r>
            <a:r>
              <a:rPr sz="1400" spc="-114" dirty="0">
                <a:solidFill>
                  <a:srgbClr val="003864"/>
                </a:solidFill>
                <a:latin typeface="Verdana"/>
                <a:cs typeface="Verdana"/>
              </a:rPr>
              <a:t>kết</a:t>
            </a:r>
            <a:r>
              <a:rPr sz="1400" spc="-40" dirty="0">
                <a:solidFill>
                  <a:srgbClr val="003864"/>
                </a:solidFill>
                <a:latin typeface="Verdana"/>
                <a:cs typeface="Verdana"/>
              </a:rPr>
              <a:t> </a:t>
            </a:r>
            <a:r>
              <a:rPr sz="1400" spc="-105" dirty="0">
                <a:solidFill>
                  <a:srgbClr val="003864"/>
                </a:solidFill>
                <a:latin typeface="Verdana"/>
                <a:cs typeface="Verdana"/>
              </a:rPr>
              <a:t>luận</a:t>
            </a:r>
            <a:r>
              <a:rPr sz="1400" spc="-40" dirty="0">
                <a:solidFill>
                  <a:srgbClr val="003864"/>
                </a:solidFill>
                <a:latin typeface="Verdana"/>
                <a:cs typeface="Verdana"/>
              </a:rPr>
              <a:t> </a:t>
            </a:r>
            <a:r>
              <a:rPr sz="1400" spc="-100" dirty="0">
                <a:solidFill>
                  <a:srgbClr val="003864"/>
                </a:solidFill>
                <a:latin typeface="Verdana"/>
                <a:cs typeface="Verdana"/>
              </a:rPr>
              <a:t>điều</a:t>
            </a:r>
            <a:r>
              <a:rPr sz="1400" spc="-40" dirty="0">
                <a:solidFill>
                  <a:srgbClr val="003864"/>
                </a:solidFill>
                <a:latin typeface="Verdana"/>
                <a:cs typeface="Verdana"/>
              </a:rPr>
              <a:t> </a:t>
            </a:r>
            <a:r>
              <a:rPr sz="1400" spc="-114" dirty="0">
                <a:solidFill>
                  <a:srgbClr val="003864"/>
                </a:solidFill>
                <a:latin typeface="Verdana"/>
                <a:cs typeface="Verdana"/>
              </a:rPr>
              <a:t>tra</a:t>
            </a:r>
            <a:r>
              <a:rPr sz="1400" spc="-50" dirty="0">
                <a:solidFill>
                  <a:srgbClr val="003864"/>
                </a:solidFill>
                <a:latin typeface="Verdana"/>
                <a:cs typeface="Verdana"/>
              </a:rPr>
              <a:t> </a:t>
            </a:r>
            <a:r>
              <a:rPr sz="1400" spc="-100" dirty="0">
                <a:solidFill>
                  <a:srgbClr val="003864"/>
                </a:solidFill>
                <a:latin typeface="Verdana"/>
                <a:cs typeface="Verdana"/>
              </a:rPr>
              <a:t>công</a:t>
            </a:r>
            <a:r>
              <a:rPr sz="1400" spc="-55" dirty="0">
                <a:solidFill>
                  <a:srgbClr val="003864"/>
                </a:solidFill>
                <a:latin typeface="Verdana"/>
                <a:cs typeface="Verdana"/>
              </a:rPr>
              <a:t> </a:t>
            </a:r>
            <a:r>
              <a:rPr sz="1400" spc="-114" dirty="0">
                <a:solidFill>
                  <a:srgbClr val="003864"/>
                </a:solidFill>
                <a:latin typeface="Verdana"/>
                <a:cs typeface="Verdana"/>
              </a:rPr>
              <a:t>an./</a:t>
            </a:r>
            <a:r>
              <a:rPr sz="1400" spc="-20" dirty="0">
                <a:solidFill>
                  <a:srgbClr val="003864"/>
                </a:solidFill>
                <a:latin typeface="Verdana"/>
                <a:cs typeface="Verdana"/>
              </a:rPr>
              <a:t> </a:t>
            </a:r>
            <a:r>
              <a:rPr sz="1400" spc="-125" dirty="0">
                <a:solidFill>
                  <a:srgbClr val="003864"/>
                </a:solidFill>
                <a:latin typeface="Verdana"/>
                <a:cs typeface="Verdana"/>
              </a:rPr>
              <a:t>Bằng</a:t>
            </a:r>
            <a:r>
              <a:rPr sz="1400" spc="-40" dirty="0">
                <a:solidFill>
                  <a:srgbClr val="003864"/>
                </a:solidFill>
                <a:latin typeface="Verdana"/>
                <a:cs typeface="Verdana"/>
              </a:rPr>
              <a:t> </a:t>
            </a:r>
            <a:r>
              <a:rPr sz="1400" spc="-85" dirty="0">
                <a:solidFill>
                  <a:srgbClr val="003864"/>
                </a:solidFill>
                <a:latin typeface="Verdana"/>
                <a:cs typeface="Verdana"/>
              </a:rPr>
              <a:t>lái</a:t>
            </a:r>
            <a:r>
              <a:rPr sz="1400" spc="-30" dirty="0">
                <a:solidFill>
                  <a:srgbClr val="003864"/>
                </a:solidFill>
                <a:latin typeface="Verdana"/>
                <a:cs typeface="Verdana"/>
              </a:rPr>
              <a:t> </a:t>
            </a:r>
            <a:r>
              <a:rPr sz="1400" spc="-130" dirty="0">
                <a:solidFill>
                  <a:srgbClr val="003864"/>
                </a:solidFill>
                <a:latin typeface="Verdana"/>
                <a:cs typeface="Verdana"/>
              </a:rPr>
              <a:t>xe</a:t>
            </a:r>
            <a:r>
              <a:rPr sz="1400" spc="-50" dirty="0">
                <a:solidFill>
                  <a:srgbClr val="003864"/>
                </a:solidFill>
                <a:latin typeface="Verdana"/>
                <a:cs typeface="Verdana"/>
              </a:rPr>
              <a:t> </a:t>
            </a:r>
            <a:r>
              <a:rPr sz="1400" spc="-80" dirty="0">
                <a:solidFill>
                  <a:srgbClr val="003864"/>
                </a:solidFill>
                <a:latin typeface="Verdana"/>
                <a:cs typeface="Verdana"/>
              </a:rPr>
              <a:t>&amp;</a:t>
            </a:r>
            <a:r>
              <a:rPr sz="1400" spc="-50" dirty="0">
                <a:solidFill>
                  <a:srgbClr val="003864"/>
                </a:solidFill>
                <a:latin typeface="Verdana"/>
                <a:cs typeface="Verdana"/>
              </a:rPr>
              <a:t> </a:t>
            </a:r>
            <a:r>
              <a:rPr sz="1400" spc="-114" dirty="0">
                <a:solidFill>
                  <a:srgbClr val="003864"/>
                </a:solidFill>
                <a:latin typeface="Verdana"/>
                <a:cs typeface="Verdana"/>
              </a:rPr>
              <a:t>giấy</a:t>
            </a:r>
            <a:r>
              <a:rPr sz="1400" spc="-25" dirty="0">
                <a:solidFill>
                  <a:srgbClr val="003864"/>
                </a:solidFill>
                <a:latin typeface="Verdana"/>
                <a:cs typeface="Verdana"/>
              </a:rPr>
              <a:t> </a:t>
            </a:r>
            <a:r>
              <a:rPr sz="1400" spc="-80" dirty="0">
                <a:solidFill>
                  <a:srgbClr val="003864"/>
                </a:solidFill>
                <a:latin typeface="Verdana"/>
                <a:cs typeface="Verdana"/>
              </a:rPr>
              <a:t>tờ</a:t>
            </a:r>
            <a:r>
              <a:rPr sz="1400" spc="-40" dirty="0">
                <a:solidFill>
                  <a:srgbClr val="003864"/>
                </a:solidFill>
                <a:latin typeface="Verdana"/>
                <a:cs typeface="Verdana"/>
              </a:rPr>
              <a:t> </a:t>
            </a:r>
            <a:r>
              <a:rPr sz="1400" spc="-130" dirty="0">
                <a:solidFill>
                  <a:srgbClr val="003864"/>
                </a:solidFill>
                <a:latin typeface="Verdana"/>
                <a:cs typeface="Verdana"/>
              </a:rPr>
              <a:t>xe</a:t>
            </a:r>
            <a:r>
              <a:rPr sz="1400" spc="-60" dirty="0">
                <a:solidFill>
                  <a:srgbClr val="003864"/>
                </a:solidFill>
                <a:latin typeface="Verdana"/>
                <a:cs typeface="Verdana"/>
              </a:rPr>
              <a:t> </a:t>
            </a:r>
            <a:r>
              <a:rPr sz="1400" spc="-110" dirty="0">
                <a:solidFill>
                  <a:srgbClr val="003864"/>
                </a:solidFill>
                <a:latin typeface="Verdana"/>
                <a:cs typeface="Verdana"/>
              </a:rPr>
              <a:t>(nếu</a:t>
            </a:r>
            <a:r>
              <a:rPr sz="1400" spc="-55" dirty="0">
                <a:solidFill>
                  <a:srgbClr val="003864"/>
                </a:solidFill>
                <a:latin typeface="Verdana"/>
                <a:cs typeface="Verdana"/>
              </a:rPr>
              <a:t> </a:t>
            </a:r>
            <a:r>
              <a:rPr sz="1400" spc="-135" dirty="0">
                <a:solidFill>
                  <a:srgbClr val="003864"/>
                </a:solidFill>
                <a:latin typeface="Verdana"/>
                <a:cs typeface="Verdana"/>
              </a:rPr>
              <a:t>tham</a:t>
            </a:r>
            <a:r>
              <a:rPr sz="1400" spc="-45" dirty="0">
                <a:solidFill>
                  <a:srgbClr val="003864"/>
                </a:solidFill>
                <a:latin typeface="Verdana"/>
                <a:cs typeface="Verdana"/>
              </a:rPr>
              <a:t> </a:t>
            </a:r>
            <a:r>
              <a:rPr sz="1400" spc="-100" dirty="0">
                <a:solidFill>
                  <a:srgbClr val="003864"/>
                </a:solidFill>
                <a:latin typeface="Verdana"/>
                <a:cs typeface="Verdana"/>
              </a:rPr>
              <a:t>gia</a:t>
            </a:r>
            <a:r>
              <a:rPr sz="1400" spc="-30" dirty="0">
                <a:solidFill>
                  <a:srgbClr val="003864"/>
                </a:solidFill>
                <a:latin typeface="Verdana"/>
                <a:cs typeface="Verdana"/>
              </a:rPr>
              <a:t> </a:t>
            </a:r>
            <a:r>
              <a:rPr sz="1400" spc="-85" dirty="0">
                <a:solidFill>
                  <a:srgbClr val="003864"/>
                </a:solidFill>
                <a:latin typeface="Verdana"/>
                <a:cs typeface="Verdana"/>
              </a:rPr>
              <a:t>lái</a:t>
            </a:r>
            <a:r>
              <a:rPr sz="1400" spc="-30" dirty="0">
                <a:solidFill>
                  <a:srgbClr val="003864"/>
                </a:solidFill>
                <a:latin typeface="Verdana"/>
                <a:cs typeface="Verdana"/>
              </a:rPr>
              <a:t> </a:t>
            </a:r>
            <a:r>
              <a:rPr sz="1400" spc="-25" dirty="0">
                <a:solidFill>
                  <a:srgbClr val="003864"/>
                </a:solidFill>
                <a:latin typeface="Verdana"/>
                <a:cs typeface="Verdana"/>
              </a:rPr>
              <a:t>xe)</a:t>
            </a:r>
            <a:endParaRPr sz="1400">
              <a:latin typeface="Verdana"/>
              <a:cs typeface="Verdana"/>
            </a:endParaRPr>
          </a:p>
          <a:p>
            <a:pPr marL="756285" lvl="1" indent="-286385">
              <a:lnSpc>
                <a:spcPct val="100000"/>
              </a:lnSpc>
              <a:spcBef>
                <a:spcPts val="840"/>
              </a:spcBef>
              <a:buFont typeface="Wingdings"/>
              <a:buChar char=""/>
              <a:tabLst>
                <a:tab pos="756285" algn="l"/>
              </a:tabLst>
            </a:pPr>
            <a:r>
              <a:rPr sz="1400" spc="-140" dirty="0">
                <a:solidFill>
                  <a:srgbClr val="003864"/>
                </a:solidFill>
                <a:latin typeface="Verdana"/>
                <a:cs typeface="Verdana"/>
              </a:rPr>
              <a:t>Tai</a:t>
            </a:r>
            <a:r>
              <a:rPr sz="1400" spc="-30" dirty="0">
                <a:solidFill>
                  <a:srgbClr val="003864"/>
                </a:solidFill>
                <a:latin typeface="Verdana"/>
                <a:cs typeface="Verdana"/>
              </a:rPr>
              <a:t> </a:t>
            </a:r>
            <a:r>
              <a:rPr sz="1400" spc="-114" dirty="0">
                <a:solidFill>
                  <a:srgbClr val="003864"/>
                </a:solidFill>
                <a:latin typeface="Verdana"/>
                <a:cs typeface="Verdana"/>
              </a:rPr>
              <a:t>nạn</a:t>
            </a:r>
            <a:r>
              <a:rPr sz="1400" spc="-45" dirty="0">
                <a:solidFill>
                  <a:srgbClr val="003864"/>
                </a:solidFill>
                <a:latin typeface="Verdana"/>
                <a:cs typeface="Verdana"/>
              </a:rPr>
              <a:t> </a:t>
            </a:r>
            <a:r>
              <a:rPr sz="1400" spc="-95" dirty="0">
                <a:solidFill>
                  <a:srgbClr val="003864"/>
                </a:solidFill>
                <a:latin typeface="Verdana"/>
                <a:cs typeface="Verdana"/>
              </a:rPr>
              <a:t>lao</a:t>
            </a:r>
            <a:r>
              <a:rPr sz="1400" spc="-35" dirty="0">
                <a:solidFill>
                  <a:srgbClr val="003864"/>
                </a:solidFill>
                <a:latin typeface="Verdana"/>
                <a:cs typeface="Verdana"/>
              </a:rPr>
              <a:t> </a:t>
            </a:r>
            <a:r>
              <a:rPr sz="1400" spc="-105" dirty="0">
                <a:solidFill>
                  <a:srgbClr val="003864"/>
                </a:solidFill>
                <a:latin typeface="Verdana"/>
                <a:cs typeface="Verdana"/>
              </a:rPr>
              <a:t>động</a:t>
            </a:r>
            <a:r>
              <a:rPr sz="1400" spc="-55" dirty="0">
                <a:solidFill>
                  <a:srgbClr val="003864"/>
                </a:solidFill>
                <a:latin typeface="Verdana"/>
                <a:cs typeface="Verdana"/>
              </a:rPr>
              <a:t> </a:t>
            </a:r>
            <a:r>
              <a:rPr sz="1400" spc="-130" dirty="0">
                <a:solidFill>
                  <a:srgbClr val="003864"/>
                </a:solidFill>
                <a:latin typeface="Verdana"/>
                <a:cs typeface="Verdana"/>
              </a:rPr>
              <a:t>-</a:t>
            </a:r>
            <a:r>
              <a:rPr sz="1400" spc="-35" dirty="0">
                <a:solidFill>
                  <a:srgbClr val="003864"/>
                </a:solidFill>
                <a:latin typeface="Verdana"/>
                <a:cs typeface="Verdana"/>
              </a:rPr>
              <a:t> </a:t>
            </a:r>
            <a:r>
              <a:rPr sz="1400" spc="-110" dirty="0">
                <a:solidFill>
                  <a:srgbClr val="003864"/>
                </a:solidFill>
                <a:latin typeface="Verdana"/>
                <a:cs typeface="Verdana"/>
              </a:rPr>
              <a:t>Biên</a:t>
            </a:r>
            <a:r>
              <a:rPr sz="1400" spc="-60" dirty="0">
                <a:solidFill>
                  <a:srgbClr val="003864"/>
                </a:solidFill>
                <a:latin typeface="Verdana"/>
                <a:cs typeface="Verdana"/>
              </a:rPr>
              <a:t> </a:t>
            </a:r>
            <a:r>
              <a:rPr sz="1400" spc="-110" dirty="0">
                <a:solidFill>
                  <a:srgbClr val="003864"/>
                </a:solidFill>
                <a:latin typeface="Verdana"/>
                <a:cs typeface="Verdana"/>
              </a:rPr>
              <a:t>bản</a:t>
            </a:r>
            <a:r>
              <a:rPr sz="1400" spc="-50" dirty="0">
                <a:solidFill>
                  <a:srgbClr val="003864"/>
                </a:solidFill>
                <a:latin typeface="Verdana"/>
                <a:cs typeface="Verdana"/>
              </a:rPr>
              <a:t> </a:t>
            </a:r>
            <a:r>
              <a:rPr sz="1400" spc="-95" dirty="0">
                <a:solidFill>
                  <a:srgbClr val="003864"/>
                </a:solidFill>
                <a:latin typeface="Verdana"/>
                <a:cs typeface="Verdana"/>
              </a:rPr>
              <a:t>tai</a:t>
            </a:r>
            <a:r>
              <a:rPr sz="1400" spc="-30" dirty="0">
                <a:solidFill>
                  <a:srgbClr val="003864"/>
                </a:solidFill>
                <a:latin typeface="Verdana"/>
                <a:cs typeface="Verdana"/>
              </a:rPr>
              <a:t> </a:t>
            </a:r>
            <a:r>
              <a:rPr sz="1400" spc="-114" dirty="0">
                <a:solidFill>
                  <a:srgbClr val="003864"/>
                </a:solidFill>
                <a:latin typeface="Verdana"/>
                <a:cs typeface="Verdana"/>
              </a:rPr>
              <a:t>nạn</a:t>
            </a:r>
            <a:r>
              <a:rPr sz="1400" spc="-45" dirty="0">
                <a:solidFill>
                  <a:srgbClr val="003864"/>
                </a:solidFill>
                <a:latin typeface="Verdana"/>
                <a:cs typeface="Verdana"/>
              </a:rPr>
              <a:t> </a:t>
            </a:r>
            <a:r>
              <a:rPr sz="1400" spc="-90" dirty="0">
                <a:solidFill>
                  <a:srgbClr val="003864"/>
                </a:solidFill>
                <a:latin typeface="Verdana"/>
                <a:cs typeface="Verdana"/>
              </a:rPr>
              <a:t>lao</a:t>
            </a:r>
            <a:r>
              <a:rPr sz="1400" spc="-25" dirty="0">
                <a:solidFill>
                  <a:srgbClr val="003864"/>
                </a:solidFill>
                <a:latin typeface="Verdana"/>
                <a:cs typeface="Verdana"/>
              </a:rPr>
              <a:t> </a:t>
            </a:r>
            <a:r>
              <a:rPr sz="1400" spc="-105" dirty="0">
                <a:solidFill>
                  <a:srgbClr val="003864"/>
                </a:solidFill>
                <a:latin typeface="Verdana"/>
                <a:cs typeface="Verdana"/>
              </a:rPr>
              <a:t>động</a:t>
            </a:r>
            <a:r>
              <a:rPr sz="1400" spc="-70" dirty="0">
                <a:solidFill>
                  <a:srgbClr val="003864"/>
                </a:solidFill>
                <a:latin typeface="Verdana"/>
                <a:cs typeface="Verdana"/>
              </a:rPr>
              <a:t> </a:t>
            </a:r>
            <a:r>
              <a:rPr sz="1400" spc="-100" dirty="0">
                <a:solidFill>
                  <a:srgbClr val="003864"/>
                </a:solidFill>
                <a:latin typeface="Verdana"/>
                <a:cs typeface="Verdana"/>
              </a:rPr>
              <a:t>do</a:t>
            </a:r>
            <a:r>
              <a:rPr sz="1400" spc="-35" dirty="0">
                <a:solidFill>
                  <a:srgbClr val="003864"/>
                </a:solidFill>
                <a:latin typeface="Verdana"/>
                <a:cs typeface="Verdana"/>
              </a:rPr>
              <a:t> </a:t>
            </a:r>
            <a:r>
              <a:rPr sz="1400" spc="-100" dirty="0">
                <a:solidFill>
                  <a:srgbClr val="003864"/>
                </a:solidFill>
                <a:latin typeface="Verdana"/>
                <a:cs typeface="Verdana"/>
              </a:rPr>
              <a:t>công</a:t>
            </a:r>
            <a:r>
              <a:rPr sz="1400" spc="-55" dirty="0">
                <a:solidFill>
                  <a:srgbClr val="003864"/>
                </a:solidFill>
                <a:latin typeface="Verdana"/>
                <a:cs typeface="Verdana"/>
              </a:rPr>
              <a:t> </a:t>
            </a:r>
            <a:r>
              <a:rPr sz="1400" spc="-120" dirty="0">
                <a:solidFill>
                  <a:srgbClr val="003864"/>
                </a:solidFill>
                <a:latin typeface="Verdana"/>
                <a:cs typeface="Verdana"/>
              </a:rPr>
              <a:t>ty</a:t>
            </a:r>
            <a:r>
              <a:rPr sz="1400" spc="-40" dirty="0">
                <a:solidFill>
                  <a:srgbClr val="003864"/>
                </a:solidFill>
                <a:latin typeface="Verdana"/>
                <a:cs typeface="Verdana"/>
              </a:rPr>
              <a:t> </a:t>
            </a:r>
            <a:r>
              <a:rPr sz="1400" spc="-114" dirty="0">
                <a:solidFill>
                  <a:srgbClr val="003864"/>
                </a:solidFill>
                <a:latin typeface="Verdana"/>
                <a:cs typeface="Verdana"/>
              </a:rPr>
              <a:t>xác</a:t>
            </a:r>
            <a:r>
              <a:rPr sz="1400" spc="-45" dirty="0">
                <a:solidFill>
                  <a:srgbClr val="003864"/>
                </a:solidFill>
                <a:latin typeface="Verdana"/>
                <a:cs typeface="Verdana"/>
              </a:rPr>
              <a:t> </a:t>
            </a:r>
            <a:r>
              <a:rPr sz="1400" spc="-20" dirty="0">
                <a:solidFill>
                  <a:srgbClr val="003864"/>
                </a:solidFill>
                <a:latin typeface="Verdana"/>
                <a:cs typeface="Verdana"/>
              </a:rPr>
              <a:t>nhận</a:t>
            </a:r>
            <a:endParaRPr sz="1400">
              <a:latin typeface="Verdana"/>
              <a:cs typeface="Verdana"/>
            </a:endParaRPr>
          </a:p>
          <a:p>
            <a:pPr marL="756285" lvl="1" indent="-286385">
              <a:lnSpc>
                <a:spcPct val="100000"/>
              </a:lnSpc>
              <a:spcBef>
                <a:spcPts val="840"/>
              </a:spcBef>
              <a:buFont typeface="Wingdings"/>
              <a:buChar char=""/>
              <a:tabLst>
                <a:tab pos="756285" algn="l"/>
              </a:tabLst>
            </a:pPr>
            <a:r>
              <a:rPr sz="1400" spc="-140" dirty="0">
                <a:solidFill>
                  <a:srgbClr val="003864"/>
                </a:solidFill>
                <a:latin typeface="Verdana"/>
                <a:cs typeface="Verdana"/>
              </a:rPr>
              <a:t>Tai</a:t>
            </a:r>
            <a:r>
              <a:rPr sz="1400" spc="-25" dirty="0">
                <a:solidFill>
                  <a:srgbClr val="003864"/>
                </a:solidFill>
                <a:latin typeface="Verdana"/>
                <a:cs typeface="Verdana"/>
              </a:rPr>
              <a:t> </a:t>
            </a:r>
            <a:r>
              <a:rPr sz="1400" spc="-114" dirty="0">
                <a:solidFill>
                  <a:srgbClr val="003864"/>
                </a:solidFill>
                <a:latin typeface="Verdana"/>
                <a:cs typeface="Verdana"/>
              </a:rPr>
              <a:t>nạn</a:t>
            </a:r>
            <a:r>
              <a:rPr sz="1400" spc="-40" dirty="0">
                <a:solidFill>
                  <a:srgbClr val="003864"/>
                </a:solidFill>
                <a:latin typeface="Verdana"/>
                <a:cs typeface="Verdana"/>
              </a:rPr>
              <a:t> </a:t>
            </a:r>
            <a:r>
              <a:rPr sz="1400" spc="-100" dirty="0">
                <a:solidFill>
                  <a:srgbClr val="003864"/>
                </a:solidFill>
                <a:latin typeface="Verdana"/>
                <a:cs typeface="Verdana"/>
              </a:rPr>
              <a:t>sinh</a:t>
            </a:r>
            <a:r>
              <a:rPr sz="1400" spc="-40" dirty="0">
                <a:solidFill>
                  <a:srgbClr val="003864"/>
                </a:solidFill>
                <a:latin typeface="Verdana"/>
                <a:cs typeface="Verdana"/>
              </a:rPr>
              <a:t> </a:t>
            </a:r>
            <a:r>
              <a:rPr sz="1400" spc="-105" dirty="0">
                <a:solidFill>
                  <a:srgbClr val="003864"/>
                </a:solidFill>
                <a:latin typeface="Verdana"/>
                <a:cs typeface="Verdana"/>
              </a:rPr>
              <a:t>hoạt</a:t>
            </a:r>
            <a:r>
              <a:rPr sz="1400" spc="-55" dirty="0">
                <a:solidFill>
                  <a:srgbClr val="003864"/>
                </a:solidFill>
                <a:latin typeface="Verdana"/>
                <a:cs typeface="Verdana"/>
              </a:rPr>
              <a:t> </a:t>
            </a:r>
            <a:r>
              <a:rPr sz="1400" spc="-130" dirty="0">
                <a:solidFill>
                  <a:srgbClr val="003864"/>
                </a:solidFill>
                <a:latin typeface="Verdana"/>
                <a:cs typeface="Verdana"/>
              </a:rPr>
              <a:t>-</a:t>
            </a:r>
            <a:r>
              <a:rPr sz="1400" spc="-30" dirty="0">
                <a:solidFill>
                  <a:srgbClr val="003864"/>
                </a:solidFill>
                <a:latin typeface="Verdana"/>
                <a:cs typeface="Verdana"/>
              </a:rPr>
              <a:t> </a:t>
            </a:r>
            <a:r>
              <a:rPr sz="1400" spc="-85" dirty="0">
                <a:solidFill>
                  <a:srgbClr val="003864"/>
                </a:solidFill>
                <a:latin typeface="Verdana"/>
                <a:cs typeface="Verdana"/>
              </a:rPr>
              <a:t>Tường</a:t>
            </a:r>
            <a:r>
              <a:rPr sz="1400" spc="-50" dirty="0">
                <a:solidFill>
                  <a:srgbClr val="003864"/>
                </a:solidFill>
                <a:latin typeface="Verdana"/>
                <a:cs typeface="Verdana"/>
              </a:rPr>
              <a:t> </a:t>
            </a:r>
            <a:r>
              <a:rPr sz="1400" spc="-95" dirty="0">
                <a:solidFill>
                  <a:srgbClr val="003864"/>
                </a:solidFill>
                <a:latin typeface="Verdana"/>
                <a:cs typeface="Verdana"/>
              </a:rPr>
              <a:t>trình</a:t>
            </a:r>
            <a:r>
              <a:rPr sz="1400" spc="-65" dirty="0">
                <a:solidFill>
                  <a:srgbClr val="003864"/>
                </a:solidFill>
                <a:latin typeface="Verdana"/>
                <a:cs typeface="Verdana"/>
              </a:rPr>
              <a:t> </a:t>
            </a:r>
            <a:r>
              <a:rPr sz="1400" spc="-100" dirty="0">
                <a:solidFill>
                  <a:srgbClr val="003864"/>
                </a:solidFill>
                <a:latin typeface="Verdana"/>
                <a:cs typeface="Verdana"/>
              </a:rPr>
              <a:t>sự</a:t>
            </a:r>
            <a:r>
              <a:rPr sz="1400" spc="-25" dirty="0">
                <a:solidFill>
                  <a:srgbClr val="003864"/>
                </a:solidFill>
                <a:latin typeface="Verdana"/>
                <a:cs typeface="Verdana"/>
              </a:rPr>
              <a:t> </a:t>
            </a:r>
            <a:r>
              <a:rPr sz="1400" spc="-105" dirty="0">
                <a:solidFill>
                  <a:srgbClr val="003864"/>
                </a:solidFill>
                <a:latin typeface="Verdana"/>
                <a:cs typeface="Verdana"/>
              </a:rPr>
              <a:t>việc</a:t>
            </a:r>
            <a:r>
              <a:rPr sz="1400" spc="-30" dirty="0">
                <a:solidFill>
                  <a:srgbClr val="003864"/>
                </a:solidFill>
                <a:latin typeface="Verdana"/>
                <a:cs typeface="Verdana"/>
              </a:rPr>
              <a:t> </a:t>
            </a:r>
            <a:r>
              <a:rPr sz="1400" spc="-105" dirty="0">
                <a:solidFill>
                  <a:srgbClr val="003864"/>
                </a:solidFill>
                <a:latin typeface="Verdana"/>
                <a:cs typeface="Verdana"/>
              </a:rPr>
              <a:t>của</a:t>
            </a:r>
            <a:r>
              <a:rPr sz="1400" spc="-35" dirty="0">
                <a:solidFill>
                  <a:srgbClr val="003864"/>
                </a:solidFill>
                <a:latin typeface="Verdana"/>
                <a:cs typeface="Verdana"/>
              </a:rPr>
              <a:t> </a:t>
            </a:r>
            <a:r>
              <a:rPr sz="1400" spc="-95" dirty="0">
                <a:solidFill>
                  <a:srgbClr val="003864"/>
                </a:solidFill>
                <a:latin typeface="Verdana"/>
                <a:cs typeface="Verdana"/>
              </a:rPr>
              <a:t>người</a:t>
            </a:r>
            <a:r>
              <a:rPr sz="1400" spc="-45" dirty="0">
                <a:solidFill>
                  <a:srgbClr val="003864"/>
                </a:solidFill>
                <a:latin typeface="Verdana"/>
                <a:cs typeface="Verdana"/>
              </a:rPr>
              <a:t> </a:t>
            </a:r>
            <a:r>
              <a:rPr sz="1400" spc="-114" dirty="0">
                <a:solidFill>
                  <a:srgbClr val="003864"/>
                </a:solidFill>
                <a:latin typeface="Verdana"/>
                <a:cs typeface="Verdana"/>
              </a:rPr>
              <a:t>nhà</a:t>
            </a:r>
            <a:r>
              <a:rPr sz="1400" spc="-45" dirty="0">
                <a:solidFill>
                  <a:srgbClr val="003864"/>
                </a:solidFill>
                <a:latin typeface="Verdana"/>
                <a:cs typeface="Verdana"/>
              </a:rPr>
              <a:t> </a:t>
            </a:r>
            <a:r>
              <a:rPr sz="1400" spc="-90" dirty="0">
                <a:solidFill>
                  <a:srgbClr val="003864"/>
                </a:solidFill>
                <a:latin typeface="Verdana"/>
                <a:cs typeface="Verdana"/>
              </a:rPr>
              <a:t>có</a:t>
            </a:r>
            <a:r>
              <a:rPr sz="1400" spc="-35" dirty="0">
                <a:solidFill>
                  <a:srgbClr val="003864"/>
                </a:solidFill>
                <a:latin typeface="Verdana"/>
                <a:cs typeface="Verdana"/>
              </a:rPr>
              <a:t> </a:t>
            </a:r>
            <a:r>
              <a:rPr sz="1400" spc="-114" dirty="0">
                <a:solidFill>
                  <a:srgbClr val="003864"/>
                </a:solidFill>
                <a:latin typeface="Verdana"/>
                <a:cs typeface="Verdana"/>
              </a:rPr>
              <a:t>xác</a:t>
            </a:r>
            <a:r>
              <a:rPr sz="1400" spc="-40" dirty="0">
                <a:solidFill>
                  <a:srgbClr val="003864"/>
                </a:solidFill>
                <a:latin typeface="Verdana"/>
                <a:cs typeface="Verdana"/>
              </a:rPr>
              <a:t> </a:t>
            </a:r>
            <a:r>
              <a:rPr sz="1400" spc="-120" dirty="0">
                <a:solidFill>
                  <a:srgbClr val="003864"/>
                </a:solidFill>
                <a:latin typeface="Verdana"/>
                <a:cs typeface="Verdana"/>
              </a:rPr>
              <a:t>nhận</a:t>
            </a:r>
            <a:r>
              <a:rPr sz="1400" spc="-40" dirty="0">
                <a:solidFill>
                  <a:srgbClr val="003864"/>
                </a:solidFill>
                <a:latin typeface="Verdana"/>
                <a:cs typeface="Verdana"/>
              </a:rPr>
              <a:t> </a:t>
            </a:r>
            <a:r>
              <a:rPr sz="1400" spc="-105" dirty="0">
                <a:solidFill>
                  <a:srgbClr val="003864"/>
                </a:solidFill>
                <a:latin typeface="Verdana"/>
                <a:cs typeface="Verdana"/>
              </a:rPr>
              <a:t>của</a:t>
            </a:r>
            <a:r>
              <a:rPr sz="1400" spc="-40" dirty="0">
                <a:solidFill>
                  <a:srgbClr val="003864"/>
                </a:solidFill>
                <a:latin typeface="Verdana"/>
                <a:cs typeface="Verdana"/>
              </a:rPr>
              <a:t> </a:t>
            </a:r>
            <a:r>
              <a:rPr sz="1400" spc="-105" dirty="0">
                <a:solidFill>
                  <a:srgbClr val="003864"/>
                </a:solidFill>
                <a:latin typeface="Verdana"/>
                <a:cs typeface="Verdana"/>
              </a:rPr>
              <a:t>chính</a:t>
            </a:r>
            <a:r>
              <a:rPr sz="1400" spc="-55" dirty="0">
                <a:solidFill>
                  <a:srgbClr val="003864"/>
                </a:solidFill>
                <a:latin typeface="Verdana"/>
                <a:cs typeface="Verdana"/>
              </a:rPr>
              <a:t> </a:t>
            </a:r>
            <a:r>
              <a:rPr sz="1400" spc="-120" dirty="0">
                <a:solidFill>
                  <a:srgbClr val="003864"/>
                </a:solidFill>
                <a:latin typeface="Verdana"/>
                <a:cs typeface="Verdana"/>
              </a:rPr>
              <a:t>quyền</a:t>
            </a:r>
            <a:r>
              <a:rPr sz="1400" spc="-55" dirty="0">
                <a:solidFill>
                  <a:srgbClr val="003864"/>
                </a:solidFill>
                <a:latin typeface="Verdana"/>
                <a:cs typeface="Verdana"/>
              </a:rPr>
              <a:t> </a:t>
            </a:r>
            <a:r>
              <a:rPr sz="1400" spc="-90" dirty="0">
                <a:solidFill>
                  <a:srgbClr val="003864"/>
                </a:solidFill>
                <a:latin typeface="Verdana"/>
                <a:cs typeface="Verdana"/>
              </a:rPr>
              <a:t>địa</a:t>
            </a:r>
            <a:r>
              <a:rPr sz="1400" spc="-30" dirty="0">
                <a:solidFill>
                  <a:srgbClr val="003864"/>
                </a:solidFill>
                <a:latin typeface="Verdana"/>
                <a:cs typeface="Verdana"/>
              </a:rPr>
              <a:t> </a:t>
            </a:r>
            <a:r>
              <a:rPr sz="1400" spc="-10" dirty="0">
                <a:solidFill>
                  <a:srgbClr val="003864"/>
                </a:solidFill>
                <a:latin typeface="Verdana"/>
                <a:cs typeface="Verdana"/>
              </a:rPr>
              <a:t>phương</a:t>
            </a:r>
            <a:endParaRPr sz="1400">
              <a:latin typeface="Verdana"/>
              <a:cs typeface="Verdana"/>
            </a:endParaRPr>
          </a:p>
          <a:p>
            <a:pPr marL="299085" indent="-286385">
              <a:lnSpc>
                <a:spcPct val="100000"/>
              </a:lnSpc>
              <a:spcBef>
                <a:spcPts val="840"/>
              </a:spcBef>
              <a:buFont typeface="Arial"/>
              <a:buChar char="•"/>
              <a:tabLst>
                <a:tab pos="299085" algn="l"/>
              </a:tabLst>
            </a:pPr>
            <a:r>
              <a:rPr sz="1400" spc="-90" dirty="0">
                <a:solidFill>
                  <a:srgbClr val="003864"/>
                </a:solidFill>
                <a:latin typeface="Verdana"/>
                <a:cs typeface="Verdana"/>
              </a:rPr>
              <a:t>Tất</a:t>
            </a:r>
            <a:r>
              <a:rPr sz="1400" spc="-45" dirty="0">
                <a:solidFill>
                  <a:srgbClr val="003864"/>
                </a:solidFill>
                <a:latin typeface="Verdana"/>
                <a:cs typeface="Verdana"/>
              </a:rPr>
              <a:t> </a:t>
            </a:r>
            <a:r>
              <a:rPr sz="1400" spc="-100" dirty="0">
                <a:solidFill>
                  <a:srgbClr val="003864"/>
                </a:solidFill>
                <a:latin typeface="Verdana"/>
                <a:cs typeface="Verdana"/>
              </a:rPr>
              <a:t>cả</a:t>
            </a:r>
            <a:r>
              <a:rPr sz="1400" spc="-35" dirty="0">
                <a:solidFill>
                  <a:srgbClr val="003864"/>
                </a:solidFill>
                <a:latin typeface="Verdana"/>
                <a:cs typeface="Verdana"/>
              </a:rPr>
              <a:t> </a:t>
            </a:r>
            <a:r>
              <a:rPr sz="1400" spc="-105" dirty="0">
                <a:solidFill>
                  <a:srgbClr val="003864"/>
                </a:solidFill>
                <a:latin typeface="Verdana"/>
                <a:cs typeface="Verdana"/>
              </a:rPr>
              <a:t>chứng</a:t>
            </a:r>
            <a:r>
              <a:rPr sz="1400" spc="-50" dirty="0">
                <a:solidFill>
                  <a:srgbClr val="003864"/>
                </a:solidFill>
                <a:latin typeface="Verdana"/>
                <a:cs typeface="Verdana"/>
              </a:rPr>
              <a:t> </a:t>
            </a:r>
            <a:r>
              <a:rPr sz="1400" spc="-85" dirty="0">
                <a:solidFill>
                  <a:srgbClr val="003864"/>
                </a:solidFill>
                <a:latin typeface="Verdana"/>
                <a:cs typeface="Verdana"/>
              </a:rPr>
              <a:t>từ</a:t>
            </a:r>
            <a:r>
              <a:rPr sz="1400" spc="-40" dirty="0">
                <a:solidFill>
                  <a:srgbClr val="003864"/>
                </a:solidFill>
                <a:latin typeface="Verdana"/>
                <a:cs typeface="Verdana"/>
              </a:rPr>
              <a:t> </a:t>
            </a:r>
            <a:r>
              <a:rPr sz="1400" spc="-140" dirty="0">
                <a:solidFill>
                  <a:srgbClr val="003864"/>
                </a:solidFill>
                <a:latin typeface="Verdana"/>
                <a:cs typeface="Verdana"/>
              </a:rPr>
              <a:t>y</a:t>
            </a:r>
            <a:r>
              <a:rPr sz="1400" spc="-30" dirty="0">
                <a:solidFill>
                  <a:srgbClr val="003864"/>
                </a:solidFill>
                <a:latin typeface="Verdana"/>
                <a:cs typeface="Verdana"/>
              </a:rPr>
              <a:t> </a:t>
            </a:r>
            <a:r>
              <a:rPr sz="1400" spc="-100" dirty="0">
                <a:solidFill>
                  <a:srgbClr val="003864"/>
                </a:solidFill>
                <a:latin typeface="Verdana"/>
                <a:cs typeface="Verdana"/>
              </a:rPr>
              <a:t>tế</a:t>
            </a:r>
            <a:r>
              <a:rPr sz="1400" spc="-40" dirty="0">
                <a:solidFill>
                  <a:srgbClr val="003864"/>
                </a:solidFill>
                <a:latin typeface="Verdana"/>
                <a:cs typeface="Verdana"/>
              </a:rPr>
              <a:t> </a:t>
            </a:r>
            <a:r>
              <a:rPr sz="1400" spc="-80" dirty="0">
                <a:solidFill>
                  <a:srgbClr val="003864"/>
                </a:solidFill>
                <a:latin typeface="Verdana"/>
                <a:cs typeface="Verdana"/>
              </a:rPr>
              <a:t>&amp;</a:t>
            </a:r>
            <a:r>
              <a:rPr sz="1400" spc="-55" dirty="0">
                <a:solidFill>
                  <a:srgbClr val="003864"/>
                </a:solidFill>
                <a:latin typeface="Verdana"/>
                <a:cs typeface="Verdana"/>
              </a:rPr>
              <a:t> </a:t>
            </a:r>
            <a:r>
              <a:rPr sz="1400" spc="-110" dirty="0">
                <a:solidFill>
                  <a:srgbClr val="003864"/>
                </a:solidFill>
                <a:latin typeface="Verdana"/>
                <a:cs typeface="Verdana"/>
              </a:rPr>
              <a:t>hóa</a:t>
            </a:r>
            <a:r>
              <a:rPr sz="1400" spc="-45" dirty="0">
                <a:solidFill>
                  <a:srgbClr val="003864"/>
                </a:solidFill>
                <a:latin typeface="Verdana"/>
                <a:cs typeface="Verdana"/>
              </a:rPr>
              <a:t> </a:t>
            </a:r>
            <a:r>
              <a:rPr sz="1400" spc="-85" dirty="0">
                <a:solidFill>
                  <a:srgbClr val="003864"/>
                </a:solidFill>
                <a:latin typeface="Verdana"/>
                <a:cs typeface="Verdana"/>
              </a:rPr>
              <a:t>đơn</a:t>
            </a:r>
            <a:r>
              <a:rPr sz="1400" spc="-45" dirty="0">
                <a:solidFill>
                  <a:srgbClr val="003864"/>
                </a:solidFill>
                <a:latin typeface="Verdana"/>
                <a:cs typeface="Verdana"/>
              </a:rPr>
              <a:t> </a:t>
            </a:r>
            <a:r>
              <a:rPr sz="1400" spc="-95" dirty="0">
                <a:solidFill>
                  <a:srgbClr val="003864"/>
                </a:solidFill>
                <a:latin typeface="Verdana"/>
                <a:cs typeface="Verdana"/>
              </a:rPr>
              <a:t>liên</a:t>
            </a:r>
            <a:r>
              <a:rPr sz="1400" spc="-55" dirty="0">
                <a:solidFill>
                  <a:srgbClr val="003864"/>
                </a:solidFill>
                <a:latin typeface="Verdana"/>
                <a:cs typeface="Verdana"/>
              </a:rPr>
              <a:t> </a:t>
            </a:r>
            <a:r>
              <a:rPr sz="1400" spc="-114" dirty="0">
                <a:solidFill>
                  <a:srgbClr val="003864"/>
                </a:solidFill>
                <a:latin typeface="Verdana"/>
                <a:cs typeface="Verdana"/>
              </a:rPr>
              <a:t>quan</a:t>
            </a:r>
            <a:r>
              <a:rPr sz="1400" spc="-45" dirty="0">
                <a:solidFill>
                  <a:srgbClr val="003864"/>
                </a:solidFill>
                <a:latin typeface="Verdana"/>
                <a:cs typeface="Verdana"/>
              </a:rPr>
              <a:t> </a:t>
            </a:r>
            <a:r>
              <a:rPr sz="1400" spc="-100" dirty="0">
                <a:solidFill>
                  <a:srgbClr val="003864"/>
                </a:solidFill>
                <a:latin typeface="Verdana"/>
                <a:cs typeface="Verdana"/>
              </a:rPr>
              <a:t>đến</a:t>
            </a:r>
            <a:r>
              <a:rPr sz="1400" spc="-50" dirty="0">
                <a:solidFill>
                  <a:srgbClr val="003864"/>
                </a:solidFill>
                <a:latin typeface="Verdana"/>
                <a:cs typeface="Verdana"/>
              </a:rPr>
              <a:t> </a:t>
            </a:r>
            <a:r>
              <a:rPr sz="1400" spc="-105" dirty="0">
                <a:solidFill>
                  <a:srgbClr val="003864"/>
                </a:solidFill>
                <a:latin typeface="Verdana"/>
                <a:cs typeface="Verdana"/>
              </a:rPr>
              <a:t>việc</a:t>
            </a:r>
            <a:r>
              <a:rPr sz="1400" spc="-25" dirty="0">
                <a:solidFill>
                  <a:srgbClr val="003864"/>
                </a:solidFill>
                <a:latin typeface="Verdana"/>
                <a:cs typeface="Verdana"/>
              </a:rPr>
              <a:t> </a:t>
            </a:r>
            <a:r>
              <a:rPr sz="1400" spc="-100" dirty="0">
                <a:solidFill>
                  <a:srgbClr val="003864"/>
                </a:solidFill>
                <a:latin typeface="Verdana"/>
                <a:cs typeface="Verdana"/>
              </a:rPr>
              <a:t>điều</a:t>
            </a:r>
            <a:r>
              <a:rPr sz="1400" spc="-55" dirty="0">
                <a:solidFill>
                  <a:srgbClr val="003864"/>
                </a:solidFill>
                <a:latin typeface="Verdana"/>
                <a:cs typeface="Verdana"/>
              </a:rPr>
              <a:t> </a:t>
            </a:r>
            <a:r>
              <a:rPr sz="1400" spc="-90" dirty="0">
                <a:solidFill>
                  <a:srgbClr val="003864"/>
                </a:solidFill>
                <a:latin typeface="Verdana"/>
                <a:cs typeface="Verdana"/>
              </a:rPr>
              <a:t>trị</a:t>
            </a:r>
            <a:r>
              <a:rPr sz="1400" spc="-40" dirty="0">
                <a:solidFill>
                  <a:srgbClr val="003864"/>
                </a:solidFill>
                <a:latin typeface="Verdana"/>
                <a:cs typeface="Verdana"/>
              </a:rPr>
              <a:t> </a:t>
            </a:r>
            <a:r>
              <a:rPr sz="1400" spc="-90" dirty="0">
                <a:solidFill>
                  <a:srgbClr val="003864"/>
                </a:solidFill>
                <a:latin typeface="Verdana"/>
                <a:cs typeface="Verdana"/>
              </a:rPr>
              <a:t>trước</a:t>
            </a:r>
            <a:r>
              <a:rPr sz="1400" spc="-55" dirty="0">
                <a:solidFill>
                  <a:srgbClr val="003864"/>
                </a:solidFill>
                <a:latin typeface="Verdana"/>
                <a:cs typeface="Verdana"/>
              </a:rPr>
              <a:t> </a:t>
            </a:r>
            <a:r>
              <a:rPr sz="1400" spc="-114" dirty="0">
                <a:solidFill>
                  <a:srgbClr val="003864"/>
                </a:solidFill>
                <a:latin typeface="Verdana"/>
                <a:cs typeface="Verdana"/>
              </a:rPr>
              <a:t>khi</a:t>
            </a:r>
            <a:r>
              <a:rPr sz="1400" spc="-40" dirty="0">
                <a:solidFill>
                  <a:srgbClr val="003864"/>
                </a:solidFill>
                <a:latin typeface="Verdana"/>
                <a:cs typeface="Verdana"/>
              </a:rPr>
              <a:t> </a:t>
            </a:r>
            <a:r>
              <a:rPr sz="1400" spc="-135" dirty="0">
                <a:solidFill>
                  <a:srgbClr val="003864"/>
                </a:solidFill>
                <a:latin typeface="Verdana"/>
                <a:cs typeface="Verdana"/>
              </a:rPr>
              <a:t>mất</a:t>
            </a:r>
            <a:r>
              <a:rPr sz="1400" spc="-25" dirty="0">
                <a:solidFill>
                  <a:srgbClr val="003864"/>
                </a:solidFill>
                <a:latin typeface="Verdana"/>
                <a:cs typeface="Verdana"/>
              </a:rPr>
              <a:t> </a:t>
            </a:r>
            <a:r>
              <a:rPr sz="1400" spc="-110" dirty="0">
                <a:solidFill>
                  <a:srgbClr val="003864"/>
                </a:solidFill>
                <a:latin typeface="Verdana"/>
                <a:cs typeface="Verdana"/>
              </a:rPr>
              <a:t>(nếu</a:t>
            </a:r>
            <a:r>
              <a:rPr sz="1400" spc="-55" dirty="0">
                <a:solidFill>
                  <a:srgbClr val="003864"/>
                </a:solidFill>
                <a:latin typeface="Verdana"/>
                <a:cs typeface="Verdana"/>
              </a:rPr>
              <a:t> </a:t>
            </a:r>
            <a:r>
              <a:rPr sz="1400" spc="-90" dirty="0">
                <a:solidFill>
                  <a:srgbClr val="003864"/>
                </a:solidFill>
                <a:latin typeface="Verdana"/>
                <a:cs typeface="Verdana"/>
              </a:rPr>
              <a:t>có</a:t>
            </a:r>
            <a:r>
              <a:rPr sz="1400" spc="-40" dirty="0">
                <a:solidFill>
                  <a:srgbClr val="003864"/>
                </a:solidFill>
                <a:latin typeface="Verdana"/>
                <a:cs typeface="Verdana"/>
              </a:rPr>
              <a:t> </a:t>
            </a:r>
            <a:r>
              <a:rPr sz="1400" spc="-95" dirty="0">
                <a:solidFill>
                  <a:srgbClr val="003864"/>
                </a:solidFill>
                <a:latin typeface="Verdana"/>
                <a:cs typeface="Verdana"/>
              </a:rPr>
              <a:t>đưa</a:t>
            </a:r>
            <a:r>
              <a:rPr sz="1400" spc="-50" dirty="0">
                <a:solidFill>
                  <a:srgbClr val="003864"/>
                </a:solidFill>
                <a:latin typeface="Verdana"/>
                <a:cs typeface="Verdana"/>
              </a:rPr>
              <a:t> </a:t>
            </a:r>
            <a:r>
              <a:rPr sz="1400" spc="-75" dirty="0">
                <a:solidFill>
                  <a:srgbClr val="003864"/>
                </a:solidFill>
                <a:latin typeface="Verdana"/>
                <a:cs typeface="Verdana"/>
              </a:rPr>
              <a:t>đi</a:t>
            </a:r>
            <a:r>
              <a:rPr sz="1400" spc="-40" dirty="0">
                <a:solidFill>
                  <a:srgbClr val="003864"/>
                </a:solidFill>
                <a:latin typeface="Verdana"/>
                <a:cs typeface="Verdana"/>
              </a:rPr>
              <a:t> </a:t>
            </a:r>
            <a:r>
              <a:rPr sz="1400" spc="-100" dirty="0">
                <a:solidFill>
                  <a:srgbClr val="003864"/>
                </a:solidFill>
                <a:latin typeface="Verdana"/>
                <a:cs typeface="Verdana"/>
              </a:rPr>
              <a:t>điều</a:t>
            </a:r>
            <a:r>
              <a:rPr sz="1400" spc="-35" dirty="0">
                <a:solidFill>
                  <a:srgbClr val="003864"/>
                </a:solidFill>
                <a:latin typeface="Verdana"/>
                <a:cs typeface="Verdana"/>
              </a:rPr>
              <a:t> </a:t>
            </a:r>
            <a:r>
              <a:rPr sz="1400" spc="-95" dirty="0">
                <a:solidFill>
                  <a:srgbClr val="003864"/>
                </a:solidFill>
                <a:latin typeface="Verdana"/>
                <a:cs typeface="Verdana"/>
              </a:rPr>
              <a:t>trị</a:t>
            </a:r>
            <a:r>
              <a:rPr sz="1400" spc="-55" dirty="0">
                <a:solidFill>
                  <a:srgbClr val="003864"/>
                </a:solidFill>
                <a:latin typeface="Verdana"/>
                <a:cs typeface="Verdana"/>
              </a:rPr>
              <a:t> </a:t>
            </a:r>
            <a:r>
              <a:rPr sz="1400" spc="-105" dirty="0">
                <a:solidFill>
                  <a:srgbClr val="003864"/>
                </a:solidFill>
                <a:latin typeface="Verdana"/>
                <a:cs typeface="Verdana"/>
              </a:rPr>
              <a:t>cấp</a:t>
            </a:r>
            <a:r>
              <a:rPr sz="1400" spc="-25" dirty="0">
                <a:solidFill>
                  <a:srgbClr val="003864"/>
                </a:solidFill>
                <a:latin typeface="Verdana"/>
                <a:cs typeface="Verdana"/>
              </a:rPr>
              <a:t> </a:t>
            </a:r>
            <a:r>
              <a:rPr sz="1400" spc="-10" dirty="0">
                <a:solidFill>
                  <a:srgbClr val="003864"/>
                </a:solidFill>
                <a:latin typeface="Verdana"/>
                <a:cs typeface="Verdana"/>
              </a:rPr>
              <a:t>cứu).</a:t>
            </a:r>
            <a:endParaRPr sz="1400">
              <a:latin typeface="Verdana"/>
              <a:cs typeface="Verdana"/>
            </a:endParaRPr>
          </a:p>
        </p:txBody>
      </p:sp>
      <p:sp>
        <p:nvSpPr>
          <p:cNvPr id="3" name="object 3"/>
          <p:cNvSpPr txBox="1">
            <a:spLocks noGrp="1"/>
          </p:cNvSpPr>
          <p:nvPr>
            <p:ph type="title"/>
          </p:nvPr>
        </p:nvSpPr>
        <p:spPr>
          <a:xfrm>
            <a:off x="530453" y="358923"/>
            <a:ext cx="3762375" cy="944244"/>
          </a:xfrm>
          <a:prstGeom prst="rect">
            <a:avLst/>
          </a:prstGeom>
        </p:spPr>
        <p:txBody>
          <a:bodyPr vert="horz" wrap="square" lIns="0" tIns="80010" rIns="0" bIns="0" rtlCol="0">
            <a:spAutoFit/>
          </a:bodyPr>
          <a:lstStyle/>
          <a:p>
            <a:pPr marL="12700">
              <a:lnSpc>
                <a:spcPct val="100000"/>
              </a:lnSpc>
              <a:spcBef>
                <a:spcPts val="630"/>
              </a:spcBef>
            </a:pPr>
            <a:r>
              <a:rPr spc="-235" dirty="0"/>
              <a:t>Quy</a:t>
            </a:r>
            <a:r>
              <a:rPr spc="-120" dirty="0"/>
              <a:t> </a:t>
            </a:r>
            <a:r>
              <a:rPr spc="-180" dirty="0"/>
              <a:t>trình</a:t>
            </a:r>
            <a:r>
              <a:rPr spc="-95" dirty="0"/>
              <a:t> </a:t>
            </a:r>
            <a:r>
              <a:rPr spc="-180" dirty="0"/>
              <a:t>bồi</a:t>
            </a:r>
            <a:r>
              <a:rPr spc="-100" dirty="0"/>
              <a:t> </a:t>
            </a:r>
            <a:r>
              <a:rPr spc="-150" dirty="0"/>
              <a:t>thường</a:t>
            </a:r>
          </a:p>
          <a:p>
            <a:pPr marL="12700">
              <a:lnSpc>
                <a:spcPct val="100000"/>
              </a:lnSpc>
              <a:spcBef>
                <a:spcPts val="459"/>
              </a:spcBef>
            </a:pPr>
            <a:r>
              <a:rPr sz="2400" b="0" spc="-190" dirty="0">
                <a:solidFill>
                  <a:srgbClr val="ED3C8A"/>
                </a:solidFill>
                <a:latin typeface="Verdana"/>
                <a:cs typeface="Verdana"/>
              </a:rPr>
              <a:t>Trường</a:t>
            </a:r>
            <a:r>
              <a:rPr sz="2400" b="0" spc="-80" dirty="0">
                <a:solidFill>
                  <a:srgbClr val="ED3C8A"/>
                </a:solidFill>
                <a:latin typeface="Verdana"/>
                <a:cs typeface="Verdana"/>
              </a:rPr>
              <a:t> </a:t>
            </a:r>
            <a:r>
              <a:rPr sz="2400" b="0" spc="-170" dirty="0">
                <a:solidFill>
                  <a:srgbClr val="ED3C8A"/>
                </a:solidFill>
                <a:latin typeface="Verdana"/>
                <a:cs typeface="Verdana"/>
              </a:rPr>
              <a:t>hợp</a:t>
            </a:r>
            <a:r>
              <a:rPr sz="2400" b="0" spc="-75" dirty="0">
                <a:solidFill>
                  <a:srgbClr val="ED3C8A"/>
                </a:solidFill>
                <a:latin typeface="Verdana"/>
                <a:cs typeface="Verdana"/>
              </a:rPr>
              <a:t> </a:t>
            </a:r>
            <a:r>
              <a:rPr sz="2400" b="0" spc="-155" dirty="0">
                <a:solidFill>
                  <a:srgbClr val="ED3C8A"/>
                </a:solidFill>
                <a:latin typeface="Verdana"/>
                <a:cs typeface="Verdana"/>
              </a:rPr>
              <a:t>tử</a:t>
            </a:r>
            <a:r>
              <a:rPr sz="2400" b="0" spc="-75" dirty="0">
                <a:solidFill>
                  <a:srgbClr val="ED3C8A"/>
                </a:solidFill>
                <a:latin typeface="Verdana"/>
                <a:cs typeface="Verdana"/>
              </a:rPr>
              <a:t> </a:t>
            </a:r>
            <a:r>
              <a:rPr sz="2400" b="0" spc="-20" dirty="0">
                <a:solidFill>
                  <a:srgbClr val="ED3C8A"/>
                </a:solidFill>
                <a:latin typeface="Verdana"/>
                <a:cs typeface="Verdana"/>
              </a:rPr>
              <a:t>vong</a:t>
            </a:r>
            <a:endParaRPr sz="2400">
              <a:latin typeface="Verdana"/>
              <a:cs typeface="Verdana"/>
            </a:endParaRPr>
          </a:p>
        </p:txBody>
      </p:sp>
      <p:sp>
        <p:nvSpPr>
          <p:cNvPr id="4" name="object 4"/>
          <p:cNvSpPr txBox="1"/>
          <p:nvPr/>
        </p:nvSpPr>
        <p:spPr>
          <a:xfrm>
            <a:off x="1035811" y="5618784"/>
            <a:ext cx="9001125" cy="299720"/>
          </a:xfrm>
          <a:prstGeom prst="rect">
            <a:avLst/>
          </a:prstGeom>
        </p:spPr>
        <p:txBody>
          <a:bodyPr vert="horz" wrap="square" lIns="0" tIns="12700" rIns="0" bIns="0" rtlCol="0">
            <a:spAutoFit/>
          </a:bodyPr>
          <a:lstStyle/>
          <a:p>
            <a:pPr marL="12700">
              <a:lnSpc>
                <a:spcPct val="100000"/>
              </a:lnSpc>
              <a:spcBef>
                <a:spcPts val="100"/>
              </a:spcBef>
            </a:pPr>
            <a:r>
              <a:rPr sz="1800" b="1" i="1" dirty="0">
                <a:solidFill>
                  <a:srgbClr val="FF0000"/>
                </a:solidFill>
                <a:latin typeface="Arial"/>
                <a:cs typeface="Arial"/>
              </a:rPr>
              <a:t>Vui</a:t>
            </a:r>
            <a:r>
              <a:rPr sz="1800" b="1" i="1" spc="-25" dirty="0">
                <a:solidFill>
                  <a:srgbClr val="FF0000"/>
                </a:solidFill>
                <a:latin typeface="Arial"/>
                <a:cs typeface="Arial"/>
              </a:rPr>
              <a:t> </a:t>
            </a:r>
            <a:r>
              <a:rPr sz="1800" b="1" i="1" dirty="0">
                <a:solidFill>
                  <a:srgbClr val="FF0000"/>
                </a:solidFill>
                <a:latin typeface="Arial"/>
                <a:cs typeface="Arial"/>
              </a:rPr>
              <a:t>lòng</a:t>
            </a:r>
            <a:r>
              <a:rPr sz="1800" b="1" i="1" spc="-25" dirty="0">
                <a:solidFill>
                  <a:srgbClr val="FF0000"/>
                </a:solidFill>
                <a:latin typeface="Arial"/>
                <a:cs typeface="Arial"/>
              </a:rPr>
              <a:t> </a:t>
            </a:r>
            <a:r>
              <a:rPr sz="1800" b="1" i="1" dirty="0">
                <a:solidFill>
                  <a:srgbClr val="FF0000"/>
                </a:solidFill>
                <a:latin typeface="Arial"/>
                <a:cs typeface="Arial"/>
              </a:rPr>
              <a:t>liên</a:t>
            </a:r>
            <a:r>
              <a:rPr sz="1800" b="1" i="1" spc="-25" dirty="0">
                <a:solidFill>
                  <a:srgbClr val="FF0000"/>
                </a:solidFill>
                <a:latin typeface="Arial"/>
                <a:cs typeface="Arial"/>
              </a:rPr>
              <a:t> </a:t>
            </a:r>
            <a:r>
              <a:rPr sz="1800" b="1" i="1" dirty="0">
                <a:solidFill>
                  <a:srgbClr val="FF0000"/>
                </a:solidFill>
                <a:latin typeface="Arial"/>
                <a:cs typeface="Arial"/>
              </a:rPr>
              <a:t>hệ</a:t>
            </a:r>
            <a:r>
              <a:rPr sz="1800" b="1" i="1" spc="-35" dirty="0">
                <a:solidFill>
                  <a:srgbClr val="FF0000"/>
                </a:solidFill>
                <a:latin typeface="Arial"/>
                <a:cs typeface="Arial"/>
              </a:rPr>
              <a:t> </a:t>
            </a:r>
            <a:r>
              <a:rPr sz="1800" b="1" i="1" dirty="0">
                <a:solidFill>
                  <a:srgbClr val="FF0000"/>
                </a:solidFill>
                <a:latin typeface="Arial"/>
                <a:cs typeface="Arial"/>
              </a:rPr>
              <a:t>ngay</a:t>
            </a:r>
            <a:r>
              <a:rPr sz="1800" b="1" i="1" spc="-25" dirty="0">
                <a:solidFill>
                  <a:srgbClr val="FF0000"/>
                </a:solidFill>
                <a:latin typeface="Arial"/>
                <a:cs typeface="Arial"/>
              </a:rPr>
              <a:t> </a:t>
            </a:r>
            <a:r>
              <a:rPr sz="1800" b="1" i="1" dirty="0">
                <a:solidFill>
                  <a:srgbClr val="FF0000"/>
                </a:solidFill>
                <a:latin typeface="Arial"/>
                <a:cs typeface="Arial"/>
              </a:rPr>
              <a:t>với</a:t>
            </a:r>
            <a:r>
              <a:rPr sz="1800" b="1" i="1" spc="-15" dirty="0">
                <a:solidFill>
                  <a:srgbClr val="FF0000"/>
                </a:solidFill>
                <a:latin typeface="Arial"/>
                <a:cs typeface="Arial"/>
              </a:rPr>
              <a:t> </a:t>
            </a:r>
            <a:r>
              <a:rPr sz="1800" b="1" i="1" dirty="0">
                <a:solidFill>
                  <a:srgbClr val="FF0000"/>
                </a:solidFill>
                <a:latin typeface="Arial"/>
                <a:cs typeface="Arial"/>
              </a:rPr>
              <a:t>Marsh</a:t>
            </a:r>
            <a:r>
              <a:rPr sz="1800" b="1" i="1" spc="-15" dirty="0">
                <a:solidFill>
                  <a:srgbClr val="FF0000"/>
                </a:solidFill>
                <a:latin typeface="Arial"/>
                <a:cs typeface="Arial"/>
              </a:rPr>
              <a:t> </a:t>
            </a:r>
            <a:r>
              <a:rPr sz="1800" b="1" i="1" dirty="0">
                <a:solidFill>
                  <a:srgbClr val="FF0000"/>
                </a:solidFill>
                <a:latin typeface="Arial"/>
                <a:cs typeface="Arial"/>
              </a:rPr>
              <a:t>ngay</a:t>
            </a:r>
            <a:r>
              <a:rPr sz="1800" b="1" i="1" spc="-25" dirty="0">
                <a:solidFill>
                  <a:srgbClr val="FF0000"/>
                </a:solidFill>
                <a:latin typeface="Arial"/>
                <a:cs typeface="Arial"/>
              </a:rPr>
              <a:t> </a:t>
            </a:r>
            <a:r>
              <a:rPr sz="1800" b="1" i="1" dirty="0">
                <a:solidFill>
                  <a:srgbClr val="FF0000"/>
                </a:solidFill>
                <a:latin typeface="Arial"/>
                <a:cs typeface="Arial"/>
              </a:rPr>
              <a:t>khi</a:t>
            </a:r>
            <a:r>
              <a:rPr sz="1800" b="1" i="1" spc="-25" dirty="0">
                <a:solidFill>
                  <a:srgbClr val="FF0000"/>
                </a:solidFill>
                <a:latin typeface="Arial"/>
                <a:cs typeface="Arial"/>
              </a:rPr>
              <a:t> </a:t>
            </a:r>
            <a:r>
              <a:rPr sz="1800" b="1" i="1" dirty="0">
                <a:solidFill>
                  <a:srgbClr val="FF0000"/>
                </a:solidFill>
                <a:latin typeface="Arial"/>
                <a:cs typeface="Arial"/>
              </a:rPr>
              <a:t>có</a:t>
            </a:r>
            <a:r>
              <a:rPr sz="1800" b="1" i="1" spc="-10" dirty="0">
                <a:solidFill>
                  <a:srgbClr val="FF0000"/>
                </a:solidFill>
                <a:latin typeface="Arial"/>
                <a:cs typeface="Arial"/>
              </a:rPr>
              <a:t> </a:t>
            </a:r>
            <a:r>
              <a:rPr sz="1800" b="1" i="1" dirty="0">
                <a:solidFill>
                  <a:srgbClr val="FF0000"/>
                </a:solidFill>
                <a:latin typeface="Arial"/>
                <a:cs typeface="Arial"/>
              </a:rPr>
              <a:t>sự</a:t>
            </a:r>
            <a:r>
              <a:rPr sz="1800" b="1" i="1" spc="-20" dirty="0">
                <a:solidFill>
                  <a:srgbClr val="FF0000"/>
                </a:solidFill>
                <a:latin typeface="Arial"/>
                <a:cs typeface="Arial"/>
              </a:rPr>
              <a:t> </a:t>
            </a:r>
            <a:r>
              <a:rPr sz="1800" b="1" i="1" dirty="0">
                <a:solidFill>
                  <a:srgbClr val="FF0000"/>
                </a:solidFill>
                <a:latin typeface="Arial"/>
                <a:cs typeface="Arial"/>
              </a:rPr>
              <a:t>kiện</a:t>
            </a:r>
            <a:r>
              <a:rPr sz="1800" b="1" i="1" spc="-15" dirty="0">
                <a:solidFill>
                  <a:srgbClr val="FF0000"/>
                </a:solidFill>
                <a:latin typeface="Arial"/>
                <a:cs typeface="Arial"/>
              </a:rPr>
              <a:t> </a:t>
            </a:r>
            <a:r>
              <a:rPr sz="1800" b="1" i="1" dirty="0">
                <a:solidFill>
                  <a:srgbClr val="FF0000"/>
                </a:solidFill>
                <a:latin typeface="Arial"/>
                <a:cs typeface="Arial"/>
              </a:rPr>
              <a:t>tử</a:t>
            </a:r>
            <a:r>
              <a:rPr sz="1800" b="1" i="1" spc="-20" dirty="0">
                <a:solidFill>
                  <a:srgbClr val="FF0000"/>
                </a:solidFill>
                <a:latin typeface="Arial"/>
                <a:cs typeface="Arial"/>
              </a:rPr>
              <a:t> </a:t>
            </a:r>
            <a:r>
              <a:rPr sz="1800" b="1" i="1" dirty="0">
                <a:solidFill>
                  <a:srgbClr val="FF0000"/>
                </a:solidFill>
                <a:latin typeface="Arial"/>
                <a:cs typeface="Arial"/>
              </a:rPr>
              <a:t>vong</a:t>
            </a:r>
            <a:r>
              <a:rPr sz="1800" b="1" i="1" spc="-15" dirty="0">
                <a:solidFill>
                  <a:srgbClr val="FF0000"/>
                </a:solidFill>
                <a:latin typeface="Arial"/>
                <a:cs typeface="Arial"/>
              </a:rPr>
              <a:t> </a:t>
            </a:r>
            <a:r>
              <a:rPr sz="1800" b="1" i="1" dirty="0">
                <a:solidFill>
                  <a:srgbClr val="FF0000"/>
                </a:solidFill>
                <a:latin typeface="Arial"/>
                <a:cs typeface="Arial"/>
              </a:rPr>
              <a:t>để</a:t>
            </a:r>
            <a:r>
              <a:rPr sz="1800" b="1" i="1" spc="-35" dirty="0">
                <a:solidFill>
                  <a:srgbClr val="FF0000"/>
                </a:solidFill>
                <a:latin typeface="Arial"/>
                <a:cs typeface="Arial"/>
              </a:rPr>
              <a:t> </a:t>
            </a:r>
            <a:r>
              <a:rPr sz="1800" b="1" i="1" dirty="0">
                <a:solidFill>
                  <a:srgbClr val="FF0000"/>
                </a:solidFill>
                <a:latin typeface="Arial"/>
                <a:cs typeface="Arial"/>
              </a:rPr>
              <a:t>được</a:t>
            </a:r>
            <a:r>
              <a:rPr sz="1800" b="1" i="1" spc="-20" dirty="0">
                <a:solidFill>
                  <a:srgbClr val="FF0000"/>
                </a:solidFill>
                <a:latin typeface="Arial"/>
                <a:cs typeface="Arial"/>
              </a:rPr>
              <a:t> </a:t>
            </a:r>
            <a:r>
              <a:rPr sz="1800" b="1" i="1" dirty="0">
                <a:solidFill>
                  <a:srgbClr val="FF0000"/>
                </a:solidFill>
                <a:latin typeface="Arial"/>
                <a:cs typeface="Arial"/>
              </a:rPr>
              <a:t>hỗ</a:t>
            </a:r>
            <a:r>
              <a:rPr sz="1800" b="1" i="1" spc="-20" dirty="0">
                <a:solidFill>
                  <a:srgbClr val="FF0000"/>
                </a:solidFill>
                <a:latin typeface="Arial"/>
                <a:cs typeface="Arial"/>
              </a:rPr>
              <a:t> </a:t>
            </a:r>
            <a:r>
              <a:rPr sz="1800" b="1" i="1" dirty="0">
                <a:solidFill>
                  <a:srgbClr val="FF0000"/>
                </a:solidFill>
                <a:latin typeface="Arial"/>
                <a:cs typeface="Arial"/>
              </a:rPr>
              <a:t>trợ</a:t>
            </a:r>
            <a:r>
              <a:rPr sz="1800" b="1" i="1" spc="-20" dirty="0">
                <a:solidFill>
                  <a:srgbClr val="FF0000"/>
                </a:solidFill>
                <a:latin typeface="Arial"/>
                <a:cs typeface="Arial"/>
              </a:rPr>
              <a:t> </a:t>
            </a:r>
            <a:r>
              <a:rPr sz="1800" b="1" i="1" dirty="0">
                <a:solidFill>
                  <a:srgbClr val="FF0000"/>
                </a:solidFill>
                <a:latin typeface="Arial"/>
                <a:cs typeface="Arial"/>
              </a:rPr>
              <a:t>cụ</a:t>
            </a:r>
            <a:r>
              <a:rPr sz="1800" b="1" i="1" spc="-15" dirty="0">
                <a:solidFill>
                  <a:srgbClr val="FF0000"/>
                </a:solidFill>
                <a:latin typeface="Arial"/>
                <a:cs typeface="Arial"/>
              </a:rPr>
              <a:t> </a:t>
            </a:r>
            <a:r>
              <a:rPr sz="1800" b="1" i="1" spc="-25" dirty="0">
                <a:solidFill>
                  <a:srgbClr val="FF0000"/>
                </a:solidFill>
                <a:latin typeface="Arial"/>
                <a:cs typeface="Arial"/>
              </a:rPr>
              <a:t>thể</a:t>
            </a:r>
            <a:endParaRPr sz="18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804" y="193230"/>
            <a:ext cx="5290185" cy="943610"/>
          </a:xfrm>
          <a:prstGeom prst="rect">
            <a:avLst/>
          </a:prstGeom>
        </p:spPr>
        <p:txBody>
          <a:bodyPr vert="horz" wrap="square" lIns="0" tIns="80010" rIns="0" bIns="0" rtlCol="0">
            <a:spAutoFit/>
          </a:bodyPr>
          <a:lstStyle/>
          <a:p>
            <a:pPr marL="12700">
              <a:lnSpc>
                <a:spcPct val="100000"/>
              </a:lnSpc>
              <a:spcBef>
                <a:spcPts val="630"/>
              </a:spcBef>
            </a:pPr>
            <a:r>
              <a:rPr spc="-235" dirty="0"/>
              <a:t>Quy</a:t>
            </a:r>
            <a:r>
              <a:rPr spc="-120" dirty="0"/>
              <a:t> </a:t>
            </a:r>
            <a:r>
              <a:rPr spc="-180" dirty="0"/>
              <a:t>trình</a:t>
            </a:r>
            <a:r>
              <a:rPr spc="-95" dirty="0"/>
              <a:t> </a:t>
            </a:r>
            <a:r>
              <a:rPr spc="-180" dirty="0"/>
              <a:t>bồi</a:t>
            </a:r>
            <a:r>
              <a:rPr spc="-100" dirty="0"/>
              <a:t> </a:t>
            </a:r>
            <a:r>
              <a:rPr spc="-10" dirty="0"/>
              <a:t>thường</a:t>
            </a:r>
          </a:p>
          <a:p>
            <a:pPr marL="12700">
              <a:lnSpc>
                <a:spcPct val="100000"/>
              </a:lnSpc>
              <a:spcBef>
                <a:spcPts val="459"/>
              </a:spcBef>
            </a:pPr>
            <a:r>
              <a:rPr sz="2400" b="0" spc="-204" dirty="0">
                <a:solidFill>
                  <a:srgbClr val="ED3C8A"/>
                </a:solidFill>
                <a:latin typeface="Verdana"/>
                <a:cs typeface="Verdana"/>
              </a:rPr>
              <a:t>Cách</a:t>
            </a:r>
            <a:r>
              <a:rPr sz="2400" b="0" spc="-65" dirty="0">
                <a:solidFill>
                  <a:srgbClr val="ED3C8A"/>
                </a:solidFill>
                <a:latin typeface="Verdana"/>
                <a:cs typeface="Verdana"/>
              </a:rPr>
              <a:t> </a:t>
            </a:r>
            <a:r>
              <a:rPr sz="2400" b="0" spc="-170" dirty="0">
                <a:solidFill>
                  <a:srgbClr val="ED3C8A"/>
                </a:solidFill>
                <a:latin typeface="Verdana"/>
                <a:cs typeface="Verdana"/>
              </a:rPr>
              <a:t>thức</a:t>
            </a:r>
            <a:r>
              <a:rPr sz="2400" b="0" spc="-80" dirty="0">
                <a:solidFill>
                  <a:srgbClr val="ED3C8A"/>
                </a:solidFill>
                <a:latin typeface="Verdana"/>
                <a:cs typeface="Verdana"/>
              </a:rPr>
              <a:t> </a:t>
            </a:r>
            <a:r>
              <a:rPr sz="2400" b="0" spc="-185" dirty="0">
                <a:solidFill>
                  <a:srgbClr val="ED3C8A"/>
                </a:solidFill>
                <a:latin typeface="Verdana"/>
                <a:cs typeface="Verdana"/>
              </a:rPr>
              <a:t>nộp</a:t>
            </a:r>
            <a:r>
              <a:rPr sz="2400" b="0" spc="-90" dirty="0">
                <a:solidFill>
                  <a:srgbClr val="ED3C8A"/>
                </a:solidFill>
                <a:latin typeface="Verdana"/>
                <a:cs typeface="Verdana"/>
              </a:rPr>
              <a:t> </a:t>
            </a:r>
            <a:r>
              <a:rPr sz="2400" b="0" spc="-185" dirty="0">
                <a:solidFill>
                  <a:srgbClr val="ED3C8A"/>
                </a:solidFill>
                <a:latin typeface="Verdana"/>
                <a:cs typeface="Verdana"/>
              </a:rPr>
              <a:t>hồ</a:t>
            </a:r>
            <a:r>
              <a:rPr sz="2400" b="0" spc="-85" dirty="0">
                <a:solidFill>
                  <a:srgbClr val="ED3C8A"/>
                </a:solidFill>
                <a:latin typeface="Verdana"/>
                <a:cs typeface="Verdana"/>
              </a:rPr>
              <a:t> </a:t>
            </a:r>
            <a:r>
              <a:rPr sz="2400" b="0" spc="-150" dirty="0">
                <a:solidFill>
                  <a:srgbClr val="ED3C8A"/>
                </a:solidFill>
                <a:latin typeface="Verdana"/>
                <a:cs typeface="Verdana"/>
              </a:rPr>
              <a:t>sơ</a:t>
            </a:r>
            <a:r>
              <a:rPr sz="2400" b="0" spc="-90" dirty="0">
                <a:solidFill>
                  <a:srgbClr val="ED3C8A"/>
                </a:solidFill>
                <a:latin typeface="Verdana"/>
                <a:cs typeface="Verdana"/>
              </a:rPr>
              <a:t> </a:t>
            </a:r>
            <a:r>
              <a:rPr sz="2400" b="0" spc="-210" dirty="0">
                <a:solidFill>
                  <a:srgbClr val="ED3C8A"/>
                </a:solidFill>
                <a:latin typeface="Verdana"/>
                <a:cs typeface="Verdana"/>
              </a:rPr>
              <a:t>yêu</a:t>
            </a:r>
            <a:r>
              <a:rPr sz="2400" b="0" spc="-65" dirty="0">
                <a:solidFill>
                  <a:srgbClr val="ED3C8A"/>
                </a:solidFill>
                <a:latin typeface="Verdana"/>
                <a:cs typeface="Verdana"/>
              </a:rPr>
              <a:t> </a:t>
            </a:r>
            <a:r>
              <a:rPr sz="2400" b="0" spc="-175" dirty="0">
                <a:solidFill>
                  <a:srgbClr val="ED3C8A"/>
                </a:solidFill>
                <a:latin typeface="Verdana"/>
                <a:cs typeface="Verdana"/>
              </a:rPr>
              <a:t>cầu</a:t>
            </a:r>
            <a:r>
              <a:rPr sz="2400" b="0" spc="-85" dirty="0">
                <a:solidFill>
                  <a:srgbClr val="ED3C8A"/>
                </a:solidFill>
                <a:latin typeface="Verdana"/>
                <a:cs typeface="Verdana"/>
              </a:rPr>
              <a:t> </a:t>
            </a:r>
            <a:r>
              <a:rPr sz="2400" b="0" spc="-185" dirty="0">
                <a:solidFill>
                  <a:srgbClr val="ED3C8A"/>
                </a:solidFill>
                <a:latin typeface="Verdana"/>
                <a:cs typeface="Verdana"/>
              </a:rPr>
              <a:t>bảo</a:t>
            </a:r>
            <a:r>
              <a:rPr sz="2400" b="0" spc="-75" dirty="0">
                <a:solidFill>
                  <a:srgbClr val="ED3C8A"/>
                </a:solidFill>
                <a:latin typeface="Verdana"/>
                <a:cs typeface="Verdana"/>
              </a:rPr>
              <a:t> </a:t>
            </a:r>
            <a:r>
              <a:rPr sz="2400" b="0" spc="-145" dirty="0">
                <a:solidFill>
                  <a:srgbClr val="ED3C8A"/>
                </a:solidFill>
                <a:latin typeface="Verdana"/>
                <a:cs typeface="Verdana"/>
              </a:rPr>
              <a:t>hiểm</a:t>
            </a:r>
            <a:endParaRPr sz="2400">
              <a:latin typeface="Verdana"/>
              <a:cs typeface="Verdana"/>
            </a:endParaRPr>
          </a:p>
        </p:txBody>
      </p:sp>
      <p:sp>
        <p:nvSpPr>
          <p:cNvPr id="3" name="object 3"/>
          <p:cNvSpPr txBox="1"/>
          <p:nvPr/>
        </p:nvSpPr>
        <p:spPr>
          <a:xfrm>
            <a:off x="457200" y="1447800"/>
            <a:ext cx="5137785" cy="539891"/>
          </a:xfrm>
          <a:prstGeom prst="rect">
            <a:avLst/>
          </a:prstGeom>
          <a:solidFill>
            <a:srgbClr val="00A8C7"/>
          </a:solidFill>
        </p:spPr>
        <p:txBody>
          <a:bodyPr vert="horz" wrap="square" lIns="0" tIns="16510" rIns="0" bIns="0" rtlCol="0">
            <a:spAutoFit/>
          </a:bodyPr>
          <a:lstStyle/>
          <a:p>
            <a:pPr>
              <a:lnSpc>
                <a:spcPct val="100000"/>
              </a:lnSpc>
              <a:spcBef>
                <a:spcPts val="130"/>
              </a:spcBef>
            </a:pPr>
            <a:endParaRPr sz="1700">
              <a:latin typeface="Times New Roman"/>
              <a:cs typeface="Times New Roman"/>
            </a:endParaRPr>
          </a:p>
          <a:p>
            <a:pPr marL="635" algn="ctr">
              <a:lnSpc>
                <a:spcPct val="100000"/>
              </a:lnSpc>
            </a:pPr>
            <a:r>
              <a:rPr sz="1700">
                <a:solidFill>
                  <a:srgbClr val="FFFFFF"/>
                </a:solidFill>
                <a:latin typeface="Arial"/>
                <a:cs typeface="Arial"/>
              </a:rPr>
              <a:t>Cách</a:t>
            </a:r>
            <a:r>
              <a:rPr sz="1700" spc="30">
                <a:solidFill>
                  <a:srgbClr val="FFFFFF"/>
                </a:solidFill>
                <a:latin typeface="Arial"/>
                <a:cs typeface="Arial"/>
              </a:rPr>
              <a:t> </a:t>
            </a:r>
            <a:r>
              <a:rPr lang="en-US" sz="1700" spc="30">
                <a:solidFill>
                  <a:srgbClr val="FFFFFF"/>
                </a:solidFill>
                <a:latin typeface="Arial"/>
                <a:cs typeface="Arial"/>
              </a:rPr>
              <a:t>1</a:t>
            </a:r>
            <a:r>
              <a:rPr sz="1700">
                <a:solidFill>
                  <a:srgbClr val="FFFFFF"/>
                </a:solidFill>
                <a:latin typeface="Arial"/>
                <a:cs typeface="Arial"/>
              </a:rPr>
              <a:t>.</a:t>
            </a:r>
            <a:r>
              <a:rPr sz="1700" spc="50">
                <a:solidFill>
                  <a:srgbClr val="FFFFFF"/>
                </a:solidFill>
                <a:latin typeface="Arial"/>
                <a:cs typeface="Arial"/>
              </a:rPr>
              <a:t> </a:t>
            </a:r>
            <a:r>
              <a:rPr sz="1700" dirty="0">
                <a:solidFill>
                  <a:srgbClr val="FFFFFF"/>
                </a:solidFill>
                <a:latin typeface="Arial"/>
                <a:cs typeface="Arial"/>
              </a:rPr>
              <a:t>Nộp</a:t>
            </a:r>
            <a:r>
              <a:rPr sz="1700" spc="35" dirty="0">
                <a:solidFill>
                  <a:srgbClr val="FFFFFF"/>
                </a:solidFill>
                <a:latin typeface="Arial"/>
                <a:cs typeface="Arial"/>
              </a:rPr>
              <a:t> </a:t>
            </a:r>
            <a:r>
              <a:rPr sz="1700" dirty="0">
                <a:solidFill>
                  <a:srgbClr val="FFFFFF"/>
                </a:solidFill>
                <a:latin typeface="Arial"/>
                <a:cs typeface="Arial"/>
              </a:rPr>
              <a:t>qua</a:t>
            </a:r>
            <a:r>
              <a:rPr sz="1700" spc="35" dirty="0">
                <a:solidFill>
                  <a:srgbClr val="FFFFFF"/>
                </a:solidFill>
                <a:latin typeface="Arial"/>
                <a:cs typeface="Arial"/>
              </a:rPr>
              <a:t> </a:t>
            </a:r>
            <a:r>
              <a:rPr sz="1700" dirty="0">
                <a:solidFill>
                  <a:srgbClr val="FFFFFF"/>
                </a:solidFill>
                <a:latin typeface="Arial"/>
                <a:cs typeface="Arial"/>
              </a:rPr>
              <a:t>app</a:t>
            </a:r>
            <a:r>
              <a:rPr sz="1700" spc="35" dirty="0">
                <a:solidFill>
                  <a:srgbClr val="FFFFFF"/>
                </a:solidFill>
                <a:latin typeface="Arial"/>
                <a:cs typeface="Arial"/>
              </a:rPr>
              <a:t> </a:t>
            </a:r>
            <a:r>
              <a:rPr sz="1700" dirty="0">
                <a:solidFill>
                  <a:srgbClr val="FF0000"/>
                </a:solidFill>
                <a:latin typeface="Arial"/>
                <a:cs typeface="Arial"/>
              </a:rPr>
              <a:t>Fullerton</a:t>
            </a:r>
            <a:r>
              <a:rPr sz="1700" spc="55" dirty="0">
                <a:solidFill>
                  <a:srgbClr val="FF0000"/>
                </a:solidFill>
                <a:latin typeface="Arial"/>
                <a:cs typeface="Arial"/>
              </a:rPr>
              <a:t> </a:t>
            </a:r>
            <a:r>
              <a:rPr sz="1700" spc="-10" dirty="0">
                <a:solidFill>
                  <a:srgbClr val="FF0000"/>
                </a:solidFill>
                <a:latin typeface="Arial"/>
                <a:cs typeface="Arial"/>
              </a:rPr>
              <a:t>Health</a:t>
            </a:r>
            <a:endParaRPr sz="1700">
              <a:latin typeface="Arial"/>
              <a:cs typeface="Arial"/>
            </a:endParaRPr>
          </a:p>
        </p:txBody>
      </p:sp>
      <p:sp>
        <p:nvSpPr>
          <p:cNvPr id="4" name="object 4"/>
          <p:cNvSpPr txBox="1"/>
          <p:nvPr/>
        </p:nvSpPr>
        <p:spPr>
          <a:xfrm>
            <a:off x="6197345" y="1450975"/>
            <a:ext cx="5031105" cy="529632"/>
          </a:xfrm>
          <a:prstGeom prst="rect">
            <a:avLst/>
          </a:prstGeom>
          <a:solidFill>
            <a:srgbClr val="EC2C67"/>
          </a:solidFill>
          <a:ln w="12192">
            <a:solidFill>
              <a:srgbClr val="EC2C67"/>
            </a:solidFill>
          </a:ln>
        </p:spPr>
        <p:txBody>
          <a:bodyPr vert="horz" wrap="square" lIns="0" tIns="36830" rIns="0" bIns="0" rtlCol="0">
            <a:spAutoFit/>
          </a:bodyPr>
          <a:lstStyle/>
          <a:p>
            <a:pPr>
              <a:lnSpc>
                <a:spcPct val="100000"/>
              </a:lnSpc>
              <a:spcBef>
                <a:spcPts val="290"/>
              </a:spcBef>
            </a:pPr>
            <a:endParaRPr sz="1600">
              <a:latin typeface="Times New Roman"/>
              <a:cs typeface="Times New Roman"/>
            </a:endParaRPr>
          </a:p>
          <a:p>
            <a:pPr marL="165100">
              <a:lnSpc>
                <a:spcPct val="100000"/>
              </a:lnSpc>
              <a:spcBef>
                <a:spcPts val="5"/>
              </a:spcBef>
            </a:pPr>
            <a:r>
              <a:rPr sz="1600">
                <a:solidFill>
                  <a:srgbClr val="FFFFFF"/>
                </a:solidFill>
                <a:latin typeface="Arial"/>
                <a:cs typeface="Arial"/>
              </a:rPr>
              <a:t>Cách</a:t>
            </a:r>
            <a:r>
              <a:rPr sz="1600" spc="-20">
                <a:solidFill>
                  <a:srgbClr val="FFFFFF"/>
                </a:solidFill>
                <a:latin typeface="Arial"/>
                <a:cs typeface="Arial"/>
              </a:rPr>
              <a:t> </a:t>
            </a:r>
            <a:r>
              <a:rPr lang="en-US" sz="1600" spc="-20">
                <a:solidFill>
                  <a:srgbClr val="FFFFFF"/>
                </a:solidFill>
                <a:latin typeface="Arial"/>
                <a:cs typeface="Arial"/>
              </a:rPr>
              <a:t>2</a:t>
            </a:r>
            <a:r>
              <a:rPr sz="1600">
                <a:solidFill>
                  <a:srgbClr val="FFFFFF"/>
                </a:solidFill>
                <a:latin typeface="Arial"/>
                <a:cs typeface="Arial"/>
              </a:rPr>
              <a:t>.</a:t>
            </a:r>
            <a:r>
              <a:rPr sz="1600" spc="-10">
                <a:solidFill>
                  <a:srgbClr val="FFFFFF"/>
                </a:solidFill>
                <a:latin typeface="Arial"/>
                <a:cs typeface="Arial"/>
              </a:rPr>
              <a:t> </a:t>
            </a:r>
            <a:r>
              <a:rPr sz="1600" dirty="0">
                <a:solidFill>
                  <a:srgbClr val="FFFFFF"/>
                </a:solidFill>
                <a:latin typeface="Arial"/>
                <a:cs typeface="Arial"/>
              </a:rPr>
              <a:t>Nộp</a:t>
            </a:r>
            <a:r>
              <a:rPr sz="1600" spc="-15" dirty="0">
                <a:solidFill>
                  <a:srgbClr val="FFFFFF"/>
                </a:solidFill>
                <a:latin typeface="Arial"/>
                <a:cs typeface="Arial"/>
              </a:rPr>
              <a:t> </a:t>
            </a:r>
            <a:r>
              <a:rPr sz="1600" dirty="0">
                <a:solidFill>
                  <a:srgbClr val="FFFFFF"/>
                </a:solidFill>
                <a:latin typeface="Arial"/>
                <a:cs typeface="Arial"/>
              </a:rPr>
              <a:t>trực</a:t>
            </a:r>
            <a:r>
              <a:rPr sz="1600" spc="5" dirty="0">
                <a:solidFill>
                  <a:srgbClr val="FFFFFF"/>
                </a:solidFill>
                <a:latin typeface="Arial"/>
                <a:cs typeface="Arial"/>
              </a:rPr>
              <a:t> </a:t>
            </a:r>
            <a:r>
              <a:rPr sz="1600" dirty="0">
                <a:solidFill>
                  <a:srgbClr val="FFFFFF"/>
                </a:solidFill>
                <a:latin typeface="Arial"/>
                <a:cs typeface="Arial"/>
              </a:rPr>
              <a:t>tiếp</a:t>
            </a:r>
            <a:r>
              <a:rPr sz="1600" spc="-20" dirty="0">
                <a:solidFill>
                  <a:srgbClr val="FFFFFF"/>
                </a:solidFill>
                <a:latin typeface="Arial"/>
                <a:cs typeface="Arial"/>
              </a:rPr>
              <a:t> </a:t>
            </a:r>
            <a:r>
              <a:rPr sz="1600" dirty="0">
                <a:solidFill>
                  <a:srgbClr val="FFFFFF"/>
                </a:solidFill>
                <a:latin typeface="Arial"/>
                <a:cs typeface="Arial"/>
              </a:rPr>
              <a:t>về</a:t>
            </a:r>
            <a:r>
              <a:rPr sz="1600" spc="-15" dirty="0">
                <a:solidFill>
                  <a:srgbClr val="FFFFFF"/>
                </a:solidFill>
                <a:latin typeface="Arial"/>
                <a:cs typeface="Arial"/>
              </a:rPr>
              <a:t> </a:t>
            </a:r>
            <a:r>
              <a:rPr sz="1600" dirty="0">
                <a:solidFill>
                  <a:srgbClr val="FFFFFF"/>
                </a:solidFill>
                <a:latin typeface="Arial"/>
                <a:cs typeface="Arial"/>
              </a:rPr>
              <a:t>văn</a:t>
            </a:r>
            <a:r>
              <a:rPr sz="1600" spc="-20" dirty="0">
                <a:solidFill>
                  <a:srgbClr val="FFFFFF"/>
                </a:solidFill>
                <a:latin typeface="Arial"/>
                <a:cs typeface="Arial"/>
              </a:rPr>
              <a:t> </a:t>
            </a:r>
            <a:r>
              <a:rPr sz="1600" dirty="0">
                <a:solidFill>
                  <a:srgbClr val="FFFFFF"/>
                </a:solidFill>
                <a:latin typeface="Arial"/>
                <a:cs typeface="Arial"/>
              </a:rPr>
              <a:t>phòng</a:t>
            </a:r>
            <a:r>
              <a:rPr sz="1600" spc="-5" dirty="0">
                <a:solidFill>
                  <a:srgbClr val="FFFFFF"/>
                </a:solidFill>
                <a:latin typeface="Arial"/>
                <a:cs typeface="Arial"/>
              </a:rPr>
              <a:t> </a:t>
            </a:r>
            <a:r>
              <a:rPr sz="1600" dirty="0">
                <a:solidFill>
                  <a:srgbClr val="FFFFFF"/>
                </a:solidFill>
                <a:latin typeface="Arial"/>
                <a:cs typeface="Arial"/>
              </a:rPr>
              <a:t>Fullerton</a:t>
            </a:r>
            <a:r>
              <a:rPr sz="1600" spc="-25" dirty="0">
                <a:solidFill>
                  <a:srgbClr val="FFFFFF"/>
                </a:solidFill>
                <a:latin typeface="Arial"/>
                <a:cs typeface="Arial"/>
              </a:rPr>
              <a:t> </a:t>
            </a:r>
            <a:r>
              <a:rPr sz="1600" spc="-10" dirty="0">
                <a:solidFill>
                  <a:srgbClr val="FFFFFF"/>
                </a:solidFill>
                <a:latin typeface="Arial"/>
                <a:cs typeface="Arial"/>
              </a:rPr>
              <a:t>Health</a:t>
            </a:r>
            <a:endParaRPr sz="1600">
              <a:latin typeface="Arial"/>
              <a:cs typeface="Arial"/>
            </a:endParaRPr>
          </a:p>
        </p:txBody>
      </p:sp>
      <p:sp>
        <p:nvSpPr>
          <p:cNvPr id="5" name="object 5"/>
          <p:cNvSpPr txBox="1">
            <a:spLocks noGrp="1"/>
          </p:cNvSpPr>
          <p:nvPr>
            <p:ph sz="half" idx="3"/>
          </p:nvPr>
        </p:nvSpPr>
        <p:spPr>
          <a:xfrm>
            <a:off x="490728" y="2362200"/>
            <a:ext cx="4962525" cy="3537585"/>
          </a:xfrm>
          <a:prstGeom prst="rect">
            <a:avLst/>
          </a:prstGeom>
        </p:spPr>
        <p:txBody>
          <a:bodyPr vert="horz" wrap="square" lIns="0" tIns="54610" rIns="0" bIns="0" rtlCol="0">
            <a:spAutoFit/>
          </a:bodyPr>
          <a:lstStyle/>
          <a:p>
            <a:pPr marL="12700">
              <a:lnSpc>
                <a:spcPct val="100000"/>
              </a:lnSpc>
              <a:spcBef>
                <a:spcPts val="430"/>
              </a:spcBef>
            </a:pPr>
            <a:r>
              <a:rPr dirty="0"/>
              <a:t>Áp</a:t>
            </a:r>
            <a:r>
              <a:rPr spc="20" dirty="0"/>
              <a:t> </a:t>
            </a:r>
            <a:r>
              <a:rPr spc="-155" dirty="0">
                <a:latin typeface="Arial"/>
                <a:cs typeface="Arial"/>
              </a:rPr>
              <a:t>dụng</a:t>
            </a:r>
            <a:r>
              <a:rPr spc="-60" dirty="0">
                <a:latin typeface="Arial"/>
                <a:cs typeface="Arial"/>
              </a:rPr>
              <a:t> </a:t>
            </a:r>
            <a:r>
              <a:rPr spc="-20" dirty="0"/>
              <a:t>cho:</a:t>
            </a:r>
          </a:p>
          <a:p>
            <a:pPr marL="12700" marR="6350">
              <a:lnSpc>
                <a:spcPct val="102400"/>
              </a:lnSpc>
              <a:spcBef>
                <a:spcPts val="285"/>
              </a:spcBef>
            </a:pPr>
            <a:r>
              <a:rPr dirty="0">
                <a:solidFill>
                  <a:srgbClr val="0000FF"/>
                </a:solidFill>
              </a:rPr>
              <a:t>các</a:t>
            </a:r>
            <a:r>
              <a:rPr spc="50" dirty="0">
                <a:solidFill>
                  <a:srgbClr val="0000FF"/>
                </a:solidFill>
              </a:rPr>
              <a:t> </a:t>
            </a:r>
            <a:r>
              <a:rPr spc="-80" dirty="0">
                <a:solidFill>
                  <a:srgbClr val="0000FF"/>
                </a:solidFill>
                <a:latin typeface="Arial"/>
                <a:cs typeface="Arial"/>
              </a:rPr>
              <a:t>loại</a:t>
            </a:r>
            <a:r>
              <a:rPr spc="-35" dirty="0">
                <a:solidFill>
                  <a:srgbClr val="0000FF"/>
                </a:solidFill>
                <a:latin typeface="Arial"/>
                <a:cs typeface="Arial"/>
              </a:rPr>
              <a:t> </a:t>
            </a:r>
            <a:r>
              <a:rPr dirty="0">
                <a:solidFill>
                  <a:srgbClr val="0000FF"/>
                </a:solidFill>
              </a:rPr>
              <a:t>hình</a:t>
            </a:r>
            <a:r>
              <a:rPr spc="50" dirty="0">
                <a:solidFill>
                  <a:srgbClr val="0000FF"/>
                </a:solidFill>
              </a:rPr>
              <a:t> </a:t>
            </a:r>
            <a:r>
              <a:rPr spc="-75" dirty="0">
                <a:solidFill>
                  <a:srgbClr val="0000FF"/>
                </a:solidFill>
                <a:latin typeface="Arial"/>
                <a:cs typeface="Arial"/>
              </a:rPr>
              <a:t>điều</a:t>
            </a:r>
            <a:r>
              <a:rPr spc="-30" dirty="0">
                <a:solidFill>
                  <a:srgbClr val="0000FF"/>
                </a:solidFill>
                <a:latin typeface="Arial"/>
                <a:cs typeface="Arial"/>
              </a:rPr>
              <a:t> </a:t>
            </a:r>
            <a:r>
              <a:rPr dirty="0">
                <a:solidFill>
                  <a:srgbClr val="0000FF"/>
                </a:solidFill>
                <a:latin typeface="Arial"/>
                <a:cs typeface="Arial"/>
              </a:rPr>
              <a:t>trị</a:t>
            </a:r>
            <a:r>
              <a:rPr spc="-40" dirty="0">
                <a:solidFill>
                  <a:srgbClr val="0000FF"/>
                </a:solidFill>
                <a:latin typeface="Arial"/>
                <a:cs typeface="Arial"/>
              </a:rPr>
              <a:t> </a:t>
            </a:r>
            <a:r>
              <a:rPr spc="-135" dirty="0">
                <a:solidFill>
                  <a:srgbClr val="0000FF"/>
                </a:solidFill>
                <a:latin typeface="Arial"/>
                <a:cs typeface="Arial"/>
              </a:rPr>
              <a:t>ngoại</a:t>
            </a:r>
            <a:r>
              <a:rPr spc="-35" dirty="0">
                <a:solidFill>
                  <a:srgbClr val="0000FF"/>
                </a:solidFill>
                <a:latin typeface="Arial"/>
                <a:cs typeface="Arial"/>
              </a:rPr>
              <a:t> </a:t>
            </a:r>
            <a:r>
              <a:rPr dirty="0">
                <a:solidFill>
                  <a:srgbClr val="0000FF"/>
                </a:solidFill>
              </a:rPr>
              <a:t>trú</a:t>
            </a:r>
            <a:r>
              <a:rPr spc="50" dirty="0">
                <a:solidFill>
                  <a:srgbClr val="0000FF"/>
                </a:solidFill>
              </a:rPr>
              <a:t> </a:t>
            </a:r>
            <a:r>
              <a:rPr dirty="0">
                <a:solidFill>
                  <a:srgbClr val="0000FF"/>
                </a:solidFill>
              </a:rPr>
              <a:t>do</a:t>
            </a:r>
            <a:r>
              <a:rPr spc="65" dirty="0">
                <a:solidFill>
                  <a:srgbClr val="0000FF"/>
                </a:solidFill>
              </a:rPr>
              <a:t> </a:t>
            </a:r>
            <a:r>
              <a:rPr spc="-120" dirty="0">
                <a:solidFill>
                  <a:srgbClr val="0000FF"/>
                </a:solidFill>
                <a:latin typeface="Arial"/>
                <a:cs typeface="Arial"/>
              </a:rPr>
              <a:t>ốm</a:t>
            </a:r>
            <a:r>
              <a:rPr spc="-30" dirty="0">
                <a:solidFill>
                  <a:srgbClr val="0000FF"/>
                </a:solidFill>
                <a:latin typeface="Arial"/>
                <a:cs typeface="Arial"/>
              </a:rPr>
              <a:t> </a:t>
            </a:r>
            <a:r>
              <a:rPr spc="-80" dirty="0">
                <a:solidFill>
                  <a:srgbClr val="0000FF"/>
                </a:solidFill>
                <a:latin typeface="Arial"/>
                <a:cs typeface="Arial"/>
              </a:rPr>
              <a:t>bệnh</a:t>
            </a:r>
            <a:r>
              <a:rPr spc="-80" dirty="0">
                <a:solidFill>
                  <a:srgbClr val="0000FF"/>
                </a:solidFill>
              </a:rPr>
              <a:t>,</a:t>
            </a:r>
            <a:r>
              <a:rPr spc="55" dirty="0">
                <a:solidFill>
                  <a:srgbClr val="0000FF"/>
                </a:solidFill>
              </a:rPr>
              <a:t> </a:t>
            </a:r>
            <a:r>
              <a:rPr dirty="0">
                <a:solidFill>
                  <a:srgbClr val="0000FF"/>
                </a:solidFill>
              </a:rPr>
              <a:t>nha</a:t>
            </a:r>
            <a:r>
              <a:rPr spc="55" dirty="0">
                <a:solidFill>
                  <a:srgbClr val="0000FF"/>
                </a:solidFill>
              </a:rPr>
              <a:t> </a:t>
            </a:r>
            <a:r>
              <a:rPr spc="-10" dirty="0">
                <a:solidFill>
                  <a:srgbClr val="0000FF"/>
                </a:solidFill>
              </a:rPr>
              <a:t>khoa, </a:t>
            </a:r>
            <a:r>
              <a:rPr dirty="0">
                <a:solidFill>
                  <a:srgbClr val="0000FF"/>
                </a:solidFill>
              </a:rPr>
              <a:t>thai</a:t>
            </a:r>
            <a:r>
              <a:rPr spc="5" dirty="0">
                <a:solidFill>
                  <a:srgbClr val="0000FF"/>
                </a:solidFill>
              </a:rPr>
              <a:t> </a:t>
            </a:r>
            <a:r>
              <a:rPr spc="-165" dirty="0">
                <a:solidFill>
                  <a:srgbClr val="0000FF"/>
                </a:solidFill>
                <a:latin typeface="Arial"/>
                <a:cs typeface="Arial"/>
              </a:rPr>
              <a:t>sản</a:t>
            </a:r>
            <a:r>
              <a:rPr spc="-85" dirty="0">
                <a:solidFill>
                  <a:srgbClr val="0000FF"/>
                </a:solidFill>
                <a:latin typeface="Arial"/>
                <a:cs typeface="Arial"/>
              </a:rPr>
              <a:t> </a:t>
            </a:r>
            <a:r>
              <a:rPr b="0" spc="-25" dirty="0">
                <a:latin typeface="Arial"/>
                <a:cs typeface="Arial"/>
              </a:rPr>
              <a:t>thỏa</a:t>
            </a:r>
            <a:r>
              <a:rPr b="0" spc="-75" dirty="0">
                <a:latin typeface="Arial"/>
                <a:cs typeface="Arial"/>
              </a:rPr>
              <a:t> </a:t>
            </a:r>
            <a:r>
              <a:rPr b="0" spc="-20" dirty="0">
                <a:latin typeface="Carlito"/>
                <a:cs typeface="Carlito"/>
              </a:rPr>
              <a:t>mãn:</a:t>
            </a:r>
          </a:p>
          <a:p>
            <a:pPr marL="299085" indent="-286385">
              <a:lnSpc>
                <a:spcPct val="100000"/>
              </a:lnSpc>
              <a:spcBef>
                <a:spcPts val="635"/>
              </a:spcBef>
              <a:buFont typeface="Carlito"/>
              <a:buChar char="-"/>
              <a:tabLst>
                <a:tab pos="299085" algn="l"/>
              </a:tabLst>
            </a:pPr>
            <a:r>
              <a:rPr b="0" spc="-60" dirty="0">
                <a:latin typeface="Arial"/>
                <a:cs typeface="Arial"/>
              </a:rPr>
              <a:t>Tất</a:t>
            </a:r>
            <a:r>
              <a:rPr b="0" spc="15" dirty="0">
                <a:latin typeface="Arial"/>
                <a:cs typeface="Arial"/>
              </a:rPr>
              <a:t> </a:t>
            </a:r>
            <a:r>
              <a:rPr b="0" spc="-35" dirty="0">
                <a:latin typeface="Arial"/>
                <a:cs typeface="Arial"/>
              </a:rPr>
              <a:t>cả</a:t>
            </a:r>
            <a:r>
              <a:rPr b="0" spc="5" dirty="0">
                <a:latin typeface="Arial"/>
                <a:cs typeface="Arial"/>
              </a:rPr>
              <a:t> </a:t>
            </a:r>
            <a:r>
              <a:rPr b="0" spc="-55" dirty="0">
                <a:latin typeface="Arial"/>
                <a:cs typeface="Arial"/>
              </a:rPr>
              <a:t>chứng</a:t>
            </a:r>
            <a:r>
              <a:rPr b="0" spc="30" dirty="0">
                <a:latin typeface="Arial"/>
                <a:cs typeface="Arial"/>
              </a:rPr>
              <a:t> </a:t>
            </a:r>
            <a:r>
              <a:rPr b="0" dirty="0">
                <a:latin typeface="Arial"/>
                <a:cs typeface="Arial"/>
              </a:rPr>
              <a:t>từ đính</a:t>
            </a:r>
            <a:r>
              <a:rPr b="0" spc="20" dirty="0">
                <a:latin typeface="Arial"/>
                <a:cs typeface="Arial"/>
              </a:rPr>
              <a:t> </a:t>
            </a:r>
            <a:r>
              <a:rPr b="0" dirty="0">
                <a:latin typeface="Carlito"/>
                <a:cs typeface="Carlito"/>
              </a:rPr>
              <a:t>kèm</a:t>
            </a:r>
            <a:r>
              <a:rPr b="0" spc="110" dirty="0">
                <a:latin typeface="Carlito"/>
                <a:cs typeface="Carlito"/>
              </a:rPr>
              <a:t> </a:t>
            </a:r>
            <a:r>
              <a:rPr b="0" dirty="0">
                <a:latin typeface="Arial"/>
                <a:cs typeface="Arial"/>
              </a:rPr>
              <a:t>hồ</a:t>
            </a:r>
            <a:r>
              <a:rPr b="0" spc="20" dirty="0">
                <a:latin typeface="Arial"/>
                <a:cs typeface="Arial"/>
              </a:rPr>
              <a:t> </a:t>
            </a:r>
            <a:r>
              <a:rPr b="0" spc="-50" dirty="0">
                <a:latin typeface="Arial"/>
                <a:cs typeface="Arial"/>
              </a:rPr>
              <a:t>sơ</a:t>
            </a:r>
            <a:r>
              <a:rPr b="0" spc="5" dirty="0">
                <a:latin typeface="Arial"/>
                <a:cs typeface="Arial"/>
              </a:rPr>
              <a:t> </a:t>
            </a:r>
            <a:r>
              <a:rPr b="0" dirty="0">
                <a:latin typeface="Carlito"/>
                <a:cs typeface="Carlito"/>
              </a:rPr>
              <a:t>là</a:t>
            </a:r>
            <a:r>
              <a:rPr b="0" spc="110" dirty="0">
                <a:latin typeface="Carlito"/>
                <a:cs typeface="Carlito"/>
              </a:rPr>
              <a:t> </a:t>
            </a:r>
            <a:r>
              <a:rPr b="0" spc="-10" dirty="0">
                <a:latin typeface="Arial"/>
                <a:cs typeface="Arial"/>
              </a:rPr>
              <a:t>bản</a:t>
            </a:r>
            <a:r>
              <a:rPr b="0" spc="15" dirty="0">
                <a:latin typeface="Arial"/>
                <a:cs typeface="Arial"/>
              </a:rPr>
              <a:t> </a:t>
            </a:r>
            <a:r>
              <a:rPr b="0" spc="-10" dirty="0">
                <a:latin typeface="Arial"/>
                <a:cs typeface="Arial"/>
              </a:rPr>
              <a:t>chụp</a:t>
            </a:r>
            <a:r>
              <a:rPr b="0" spc="-10" dirty="0">
                <a:latin typeface="Carlito"/>
                <a:cs typeface="Carlito"/>
              </a:rPr>
              <a:t>/scan</a:t>
            </a:r>
          </a:p>
          <a:p>
            <a:pPr marL="299085">
              <a:lnSpc>
                <a:spcPct val="100000"/>
              </a:lnSpc>
              <a:spcBef>
                <a:spcPts val="40"/>
              </a:spcBef>
            </a:pPr>
            <a:r>
              <a:rPr b="0" dirty="0">
                <a:latin typeface="Carlito"/>
                <a:cs typeface="Carlito"/>
              </a:rPr>
              <a:t>màu</a:t>
            </a:r>
            <a:r>
              <a:rPr b="0" spc="30" dirty="0">
                <a:latin typeface="Carlito"/>
                <a:cs typeface="Carlito"/>
              </a:rPr>
              <a:t> </a:t>
            </a:r>
            <a:r>
              <a:rPr b="0" dirty="0">
                <a:latin typeface="Carlito"/>
                <a:cs typeface="Carlito"/>
              </a:rPr>
              <a:t>rõ</a:t>
            </a:r>
            <a:r>
              <a:rPr b="0" spc="15" dirty="0">
                <a:latin typeface="Carlito"/>
                <a:cs typeface="Carlito"/>
              </a:rPr>
              <a:t> </a:t>
            </a:r>
            <a:r>
              <a:rPr b="0" dirty="0">
                <a:latin typeface="Carlito"/>
                <a:cs typeface="Carlito"/>
              </a:rPr>
              <a:t>nét,</a:t>
            </a:r>
            <a:r>
              <a:rPr b="0" spc="15" dirty="0">
                <a:latin typeface="Carlito"/>
                <a:cs typeface="Carlito"/>
              </a:rPr>
              <a:t> </a:t>
            </a:r>
            <a:r>
              <a:rPr b="0" dirty="0">
                <a:latin typeface="Carlito"/>
                <a:cs typeface="Carlito"/>
              </a:rPr>
              <a:t>không</a:t>
            </a:r>
            <a:r>
              <a:rPr b="0" spc="35" dirty="0">
                <a:latin typeface="Carlito"/>
                <a:cs typeface="Carlito"/>
              </a:rPr>
              <a:t> </a:t>
            </a:r>
            <a:r>
              <a:rPr b="0" spc="-30" dirty="0">
                <a:latin typeface="Arial"/>
                <a:cs typeface="Arial"/>
              </a:rPr>
              <a:t>mất</a:t>
            </a:r>
            <a:r>
              <a:rPr b="0" spc="-65" dirty="0">
                <a:latin typeface="Arial"/>
                <a:cs typeface="Arial"/>
              </a:rPr>
              <a:t> </a:t>
            </a:r>
            <a:r>
              <a:rPr b="0" spc="-25" dirty="0">
                <a:latin typeface="Carlito"/>
                <a:cs typeface="Carlito"/>
              </a:rPr>
              <a:t>góc</a:t>
            </a:r>
          </a:p>
          <a:p>
            <a:pPr marL="299085" marR="5080" indent="-287020" algn="just">
              <a:lnSpc>
                <a:spcPct val="101800"/>
              </a:lnSpc>
              <a:spcBef>
                <a:spcPts val="610"/>
              </a:spcBef>
              <a:buChar char="-"/>
              <a:tabLst>
                <a:tab pos="299085" algn="l"/>
              </a:tabLst>
            </a:pPr>
            <a:r>
              <a:rPr b="0" spc="-10" dirty="0">
                <a:latin typeface="Carlito"/>
                <a:cs typeface="Carlito"/>
              </a:rPr>
              <a:t>Toàn</a:t>
            </a:r>
            <a:r>
              <a:rPr b="0" spc="-90" dirty="0">
                <a:latin typeface="Carlito"/>
                <a:cs typeface="Carlito"/>
              </a:rPr>
              <a:t> </a:t>
            </a:r>
            <a:r>
              <a:rPr b="0" spc="-55" dirty="0">
                <a:latin typeface="Arial"/>
                <a:cs typeface="Arial"/>
              </a:rPr>
              <a:t>bộ</a:t>
            </a:r>
            <a:r>
              <a:rPr b="0" spc="-65" dirty="0">
                <a:latin typeface="Arial"/>
                <a:cs typeface="Arial"/>
              </a:rPr>
              <a:t> </a:t>
            </a:r>
            <a:r>
              <a:rPr b="0" spc="-60" dirty="0">
                <a:latin typeface="Arial"/>
                <a:cs typeface="Arial"/>
              </a:rPr>
              <a:t>hồ</a:t>
            </a:r>
            <a:r>
              <a:rPr b="0" spc="-55" dirty="0">
                <a:latin typeface="Arial"/>
                <a:cs typeface="Arial"/>
              </a:rPr>
              <a:t> </a:t>
            </a:r>
            <a:r>
              <a:rPr b="0" spc="-270" dirty="0">
                <a:latin typeface="Arial"/>
                <a:cs typeface="Arial"/>
              </a:rPr>
              <a:t>sơ</a:t>
            </a:r>
            <a:r>
              <a:rPr b="0" spc="150" dirty="0">
                <a:latin typeface="Arial"/>
                <a:cs typeface="Arial"/>
              </a:rPr>
              <a:t> </a:t>
            </a:r>
            <a:r>
              <a:rPr b="0" dirty="0">
                <a:latin typeface="Carlito"/>
                <a:cs typeface="Carlito"/>
              </a:rPr>
              <a:t>có</a:t>
            </a:r>
            <a:r>
              <a:rPr b="0" spc="-20" dirty="0">
                <a:latin typeface="Carlito"/>
                <a:cs typeface="Carlito"/>
              </a:rPr>
              <a:t> </a:t>
            </a:r>
            <a:r>
              <a:rPr b="0" dirty="0">
                <a:latin typeface="Carlito"/>
                <a:cs typeface="Carlito"/>
              </a:rPr>
              <a:t>hóa</a:t>
            </a:r>
            <a:r>
              <a:rPr b="0" spc="45" dirty="0">
                <a:latin typeface="Carlito"/>
                <a:cs typeface="Carlito"/>
              </a:rPr>
              <a:t> </a:t>
            </a:r>
            <a:r>
              <a:rPr b="0" spc="-70" dirty="0">
                <a:latin typeface="Arial"/>
                <a:cs typeface="Arial"/>
              </a:rPr>
              <a:t>đơn</a:t>
            </a:r>
            <a:r>
              <a:rPr b="0" spc="-45" dirty="0">
                <a:latin typeface="Arial"/>
                <a:cs typeface="Arial"/>
              </a:rPr>
              <a:t> </a:t>
            </a:r>
            <a:r>
              <a:rPr b="0" spc="-30" dirty="0">
                <a:latin typeface="Arial"/>
                <a:cs typeface="Arial"/>
              </a:rPr>
              <a:t>điện</a:t>
            </a:r>
            <a:r>
              <a:rPr b="0" spc="-35" dirty="0">
                <a:latin typeface="Arial"/>
                <a:cs typeface="Arial"/>
              </a:rPr>
              <a:t> </a:t>
            </a:r>
            <a:r>
              <a:rPr b="0" dirty="0">
                <a:latin typeface="Arial"/>
                <a:cs typeface="Arial"/>
              </a:rPr>
              <a:t>tử</a:t>
            </a:r>
            <a:r>
              <a:rPr b="0" spc="-55" dirty="0">
                <a:latin typeface="Arial"/>
                <a:cs typeface="Arial"/>
              </a:rPr>
              <a:t> </a:t>
            </a:r>
            <a:r>
              <a:rPr b="0" spc="-85" dirty="0">
                <a:latin typeface="Arial"/>
                <a:cs typeface="Arial"/>
              </a:rPr>
              <a:t>với</a:t>
            </a:r>
            <a:r>
              <a:rPr b="0" spc="-30" dirty="0">
                <a:latin typeface="Arial"/>
                <a:cs typeface="Arial"/>
              </a:rPr>
              <a:t> </a:t>
            </a:r>
            <a:r>
              <a:rPr b="0" spc="-95" dirty="0">
                <a:latin typeface="Arial"/>
                <a:cs typeface="Arial"/>
              </a:rPr>
              <a:t>đường</a:t>
            </a:r>
            <a:r>
              <a:rPr b="0" spc="-25" dirty="0">
                <a:latin typeface="Arial"/>
                <a:cs typeface="Arial"/>
              </a:rPr>
              <a:t> </a:t>
            </a:r>
            <a:r>
              <a:rPr b="0" dirty="0">
                <a:latin typeface="Carlito"/>
                <a:cs typeface="Carlito"/>
              </a:rPr>
              <a:t>link</a:t>
            </a:r>
            <a:r>
              <a:rPr b="0" spc="35" dirty="0">
                <a:latin typeface="Carlito"/>
                <a:cs typeface="Carlito"/>
              </a:rPr>
              <a:t> </a:t>
            </a:r>
            <a:r>
              <a:rPr b="0" spc="-25" dirty="0">
                <a:latin typeface="Carlito"/>
                <a:cs typeface="Carlito"/>
              </a:rPr>
              <a:t>tra </a:t>
            </a:r>
            <a:r>
              <a:rPr b="0" spc="-25" dirty="0">
                <a:latin typeface="Arial"/>
                <a:cs typeface="Arial"/>
              </a:rPr>
              <a:t>cứu</a:t>
            </a:r>
          </a:p>
          <a:p>
            <a:pPr marL="299085" marR="6350" indent="-287020" algn="just">
              <a:lnSpc>
                <a:spcPct val="102099"/>
              </a:lnSpc>
              <a:spcBef>
                <a:spcPts val="595"/>
              </a:spcBef>
              <a:buChar char="-"/>
              <a:tabLst>
                <a:tab pos="299085" algn="l"/>
              </a:tabLst>
            </a:pPr>
            <a:r>
              <a:rPr b="0" dirty="0">
                <a:latin typeface="Carlito"/>
                <a:cs typeface="Carlito"/>
              </a:rPr>
              <a:t>Khi</a:t>
            </a:r>
            <a:r>
              <a:rPr b="0" spc="114" dirty="0">
                <a:latin typeface="Carlito"/>
                <a:cs typeface="Carlito"/>
              </a:rPr>
              <a:t> </a:t>
            </a:r>
            <a:r>
              <a:rPr b="0" spc="-55" dirty="0">
                <a:latin typeface="Arial"/>
                <a:cs typeface="Arial"/>
              </a:rPr>
              <a:t>được</a:t>
            </a:r>
            <a:r>
              <a:rPr b="0" spc="25" dirty="0">
                <a:latin typeface="Arial"/>
                <a:cs typeface="Arial"/>
              </a:rPr>
              <a:t> </a:t>
            </a:r>
            <a:r>
              <a:rPr b="0" dirty="0">
                <a:latin typeface="Carlito"/>
                <a:cs typeface="Carlito"/>
              </a:rPr>
              <a:t>yêu</a:t>
            </a:r>
            <a:r>
              <a:rPr b="0" spc="125" dirty="0">
                <a:latin typeface="Carlito"/>
                <a:cs typeface="Carlito"/>
              </a:rPr>
              <a:t> </a:t>
            </a:r>
            <a:r>
              <a:rPr b="0" spc="-50" dirty="0">
                <a:latin typeface="Arial"/>
                <a:cs typeface="Arial"/>
              </a:rPr>
              <a:t>cầu</a:t>
            </a:r>
            <a:r>
              <a:rPr b="0" spc="35" dirty="0">
                <a:latin typeface="Arial"/>
                <a:cs typeface="Arial"/>
              </a:rPr>
              <a:t> </a:t>
            </a:r>
            <a:r>
              <a:rPr b="0" dirty="0">
                <a:latin typeface="Carlito"/>
                <a:cs typeface="Carlito"/>
              </a:rPr>
              <a:t>giám</a:t>
            </a:r>
            <a:r>
              <a:rPr b="0" spc="114" dirty="0">
                <a:latin typeface="Carlito"/>
                <a:cs typeface="Carlito"/>
              </a:rPr>
              <a:t> </a:t>
            </a:r>
            <a:r>
              <a:rPr b="0" dirty="0">
                <a:latin typeface="Arial"/>
                <a:cs typeface="Arial"/>
              </a:rPr>
              <a:t>định</a:t>
            </a:r>
            <a:r>
              <a:rPr b="0" spc="35" dirty="0">
                <a:latin typeface="Arial"/>
                <a:cs typeface="Arial"/>
              </a:rPr>
              <a:t> </a:t>
            </a:r>
            <a:r>
              <a:rPr b="0" dirty="0">
                <a:latin typeface="Carlito"/>
                <a:cs typeface="Carlito"/>
              </a:rPr>
              <a:t>xác</a:t>
            </a:r>
            <a:r>
              <a:rPr b="0" spc="130" dirty="0">
                <a:latin typeface="Carlito"/>
                <a:cs typeface="Carlito"/>
              </a:rPr>
              <a:t> </a:t>
            </a:r>
            <a:r>
              <a:rPr b="0" dirty="0">
                <a:latin typeface="Carlito"/>
                <a:cs typeface="Carlito"/>
              </a:rPr>
              <a:t>minh</a:t>
            </a:r>
            <a:r>
              <a:rPr b="0" spc="125" dirty="0">
                <a:latin typeface="Carlito"/>
                <a:cs typeface="Carlito"/>
              </a:rPr>
              <a:t> </a:t>
            </a:r>
            <a:r>
              <a:rPr b="0" dirty="0">
                <a:latin typeface="Arial"/>
                <a:cs typeface="Arial"/>
              </a:rPr>
              <a:t>hồ</a:t>
            </a:r>
            <a:r>
              <a:rPr b="0" spc="30" dirty="0">
                <a:latin typeface="Arial"/>
                <a:cs typeface="Arial"/>
              </a:rPr>
              <a:t> </a:t>
            </a:r>
            <a:r>
              <a:rPr b="0" spc="-110" dirty="0">
                <a:latin typeface="Arial"/>
                <a:cs typeface="Arial"/>
              </a:rPr>
              <a:t>sơ</a:t>
            </a:r>
            <a:r>
              <a:rPr b="0" spc="25" dirty="0">
                <a:latin typeface="Arial"/>
                <a:cs typeface="Arial"/>
              </a:rPr>
              <a:t> </a:t>
            </a:r>
            <a:r>
              <a:rPr b="0" spc="-40" dirty="0">
                <a:latin typeface="Arial"/>
                <a:cs typeface="Arial"/>
              </a:rPr>
              <a:t>người </a:t>
            </a:r>
            <a:r>
              <a:rPr b="0" spc="-80" dirty="0">
                <a:latin typeface="Arial"/>
                <a:cs typeface="Arial"/>
              </a:rPr>
              <a:t>được</a:t>
            </a:r>
            <a:r>
              <a:rPr b="0" spc="-40" dirty="0">
                <a:latin typeface="Arial"/>
                <a:cs typeface="Arial"/>
              </a:rPr>
              <a:t> </a:t>
            </a:r>
            <a:r>
              <a:rPr b="0" spc="-60" dirty="0">
                <a:latin typeface="Arial"/>
                <a:cs typeface="Arial"/>
              </a:rPr>
              <a:t>bảo </a:t>
            </a:r>
            <a:r>
              <a:rPr b="0" spc="-20" dirty="0">
                <a:latin typeface="Arial"/>
                <a:cs typeface="Arial"/>
              </a:rPr>
              <a:t>hiểm</a:t>
            </a:r>
            <a:r>
              <a:rPr b="0" spc="-65" dirty="0">
                <a:latin typeface="Arial"/>
                <a:cs typeface="Arial"/>
              </a:rPr>
              <a:t> </a:t>
            </a:r>
            <a:r>
              <a:rPr b="0" spc="-35" dirty="0">
                <a:latin typeface="Arial"/>
                <a:cs typeface="Arial"/>
              </a:rPr>
              <a:t>phải</a:t>
            </a:r>
            <a:r>
              <a:rPr b="0" spc="-45" dirty="0">
                <a:latin typeface="Arial"/>
                <a:cs typeface="Arial"/>
              </a:rPr>
              <a:t> </a:t>
            </a:r>
            <a:r>
              <a:rPr b="0" dirty="0">
                <a:latin typeface="Carlito"/>
                <a:cs typeface="Carlito"/>
              </a:rPr>
              <a:t>có</a:t>
            </a:r>
            <a:r>
              <a:rPr b="0" spc="35" dirty="0">
                <a:latin typeface="Carlito"/>
                <a:cs typeface="Carlito"/>
              </a:rPr>
              <a:t> </a:t>
            </a:r>
            <a:r>
              <a:rPr b="0" dirty="0">
                <a:latin typeface="Carlito"/>
                <a:cs typeface="Carlito"/>
              </a:rPr>
              <a:t>trách</a:t>
            </a:r>
            <a:r>
              <a:rPr b="0" spc="40" dirty="0">
                <a:latin typeface="Carlito"/>
                <a:cs typeface="Carlito"/>
              </a:rPr>
              <a:t> </a:t>
            </a:r>
            <a:r>
              <a:rPr b="0" spc="-25" dirty="0">
                <a:latin typeface="Arial"/>
                <a:cs typeface="Arial"/>
              </a:rPr>
              <a:t>nhiệm</a:t>
            </a:r>
            <a:r>
              <a:rPr b="0" spc="-40" dirty="0">
                <a:latin typeface="Arial"/>
                <a:cs typeface="Arial"/>
              </a:rPr>
              <a:t> </a:t>
            </a:r>
            <a:r>
              <a:rPr b="0" dirty="0">
                <a:latin typeface="Carlito"/>
                <a:cs typeface="Carlito"/>
              </a:rPr>
              <a:t>cung</a:t>
            </a:r>
            <a:r>
              <a:rPr b="0" spc="55" dirty="0">
                <a:latin typeface="Carlito"/>
                <a:cs typeface="Carlito"/>
              </a:rPr>
              <a:t> </a:t>
            </a:r>
            <a:r>
              <a:rPr b="0" spc="-110" dirty="0">
                <a:latin typeface="Arial"/>
                <a:cs typeface="Arial"/>
              </a:rPr>
              <a:t>cấp</a:t>
            </a:r>
            <a:r>
              <a:rPr b="0" spc="-10" dirty="0">
                <a:latin typeface="Arial"/>
                <a:cs typeface="Arial"/>
              </a:rPr>
              <a:t> </a:t>
            </a:r>
            <a:r>
              <a:rPr b="0" dirty="0">
                <a:latin typeface="Arial"/>
                <a:cs typeface="Arial"/>
              </a:rPr>
              <a:t>hồ</a:t>
            </a:r>
            <a:r>
              <a:rPr b="0" spc="-55" dirty="0">
                <a:latin typeface="Arial"/>
                <a:cs typeface="Arial"/>
              </a:rPr>
              <a:t> </a:t>
            </a:r>
            <a:r>
              <a:rPr b="0" spc="-75" dirty="0">
                <a:latin typeface="Arial"/>
                <a:cs typeface="Arial"/>
              </a:rPr>
              <a:t>sơ </a:t>
            </a:r>
            <a:r>
              <a:rPr b="0" spc="-85" dirty="0">
                <a:latin typeface="Arial"/>
                <a:cs typeface="Arial"/>
              </a:rPr>
              <a:t>bản</a:t>
            </a:r>
            <a:r>
              <a:rPr b="0" spc="-65" dirty="0">
                <a:latin typeface="Arial"/>
                <a:cs typeface="Arial"/>
              </a:rPr>
              <a:t> </a:t>
            </a:r>
            <a:r>
              <a:rPr b="0" spc="-10" dirty="0">
                <a:latin typeface="Carlito"/>
                <a:cs typeface="Carlito"/>
              </a:rPr>
              <a:t>chính.</a:t>
            </a:r>
          </a:p>
          <a:p>
            <a:pPr marL="12700" marR="550545">
              <a:lnSpc>
                <a:spcPct val="101800"/>
              </a:lnSpc>
              <a:spcBef>
                <a:spcPts val="300"/>
              </a:spcBef>
            </a:pPr>
            <a:r>
              <a:rPr b="0" i="1" dirty="0">
                <a:solidFill>
                  <a:srgbClr val="0000FF"/>
                </a:solidFill>
                <a:latin typeface="Carlito"/>
                <a:cs typeface="Carlito"/>
              </a:rPr>
              <a:t>Các</a:t>
            </a:r>
            <a:r>
              <a:rPr b="0" i="1" spc="15" dirty="0">
                <a:solidFill>
                  <a:srgbClr val="0000FF"/>
                </a:solidFill>
                <a:latin typeface="Carlito"/>
                <a:cs typeface="Carlito"/>
              </a:rPr>
              <a:t> </a:t>
            </a:r>
            <a:r>
              <a:rPr b="0" i="1" spc="-25" dirty="0">
                <a:solidFill>
                  <a:srgbClr val="0000FF"/>
                </a:solidFill>
                <a:latin typeface="Arial"/>
                <a:cs typeface="Arial"/>
              </a:rPr>
              <a:t>loại</a:t>
            </a:r>
            <a:r>
              <a:rPr b="0" i="1" spc="-65" dirty="0">
                <a:solidFill>
                  <a:srgbClr val="0000FF"/>
                </a:solidFill>
                <a:latin typeface="Arial"/>
                <a:cs typeface="Arial"/>
              </a:rPr>
              <a:t> </a:t>
            </a:r>
            <a:r>
              <a:rPr b="0" i="1" dirty="0">
                <a:solidFill>
                  <a:srgbClr val="0000FF"/>
                </a:solidFill>
                <a:latin typeface="Carlito"/>
                <a:cs typeface="Carlito"/>
              </a:rPr>
              <a:t>hình</a:t>
            </a:r>
            <a:r>
              <a:rPr b="0" i="1" spc="10" dirty="0">
                <a:solidFill>
                  <a:srgbClr val="0000FF"/>
                </a:solidFill>
                <a:latin typeface="Carlito"/>
                <a:cs typeface="Carlito"/>
              </a:rPr>
              <a:t> </a:t>
            </a:r>
            <a:r>
              <a:rPr b="0" i="1" spc="-75" dirty="0">
                <a:solidFill>
                  <a:srgbClr val="0000FF"/>
                </a:solidFill>
                <a:latin typeface="Arial"/>
                <a:cs typeface="Arial"/>
              </a:rPr>
              <a:t>hồ</a:t>
            </a:r>
            <a:r>
              <a:rPr b="0" i="1" spc="-70" dirty="0">
                <a:solidFill>
                  <a:srgbClr val="0000FF"/>
                </a:solidFill>
                <a:latin typeface="Arial"/>
                <a:cs typeface="Arial"/>
              </a:rPr>
              <a:t> </a:t>
            </a:r>
            <a:r>
              <a:rPr b="0" i="1" spc="-125" dirty="0">
                <a:solidFill>
                  <a:srgbClr val="0000FF"/>
                </a:solidFill>
                <a:latin typeface="Arial"/>
                <a:cs typeface="Arial"/>
              </a:rPr>
              <a:t>sơ</a:t>
            </a:r>
            <a:r>
              <a:rPr b="0" i="1" spc="-70" dirty="0">
                <a:solidFill>
                  <a:srgbClr val="0000FF"/>
                </a:solidFill>
                <a:latin typeface="Arial"/>
                <a:cs typeface="Arial"/>
              </a:rPr>
              <a:t> </a:t>
            </a:r>
            <a:r>
              <a:rPr b="0" i="1" dirty="0">
                <a:solidFill>
                  <a:srgbClr val="0000FF"/>
                </a:solidFill>
                <a:latin typeface="Carlito"/>
                <a:cs typeface="Carlito"/>
              </a:rPr>
              <a:t>khác</a:t>
            </a:r>
            <a:r>
              <a:rPr b="0" i="1" spc="25" dirty="0">
                <a:solidFill>
                  <a:srgbClr val="0000FF"/>
                </a:solidFill>
                <a:latin typeface="Carlito"/>
                <a:cs typeface="Carlito"/>
              </a:rPr>
              <a:t> </a:t>
            </a:r>
            <a:r>
              <a:rPr b="0" i="1" dirty="0">
                <a:solidFill>
                  <a:srgbClr val="0000FF"/>
                </a:solidFill>
                <a:latin typeface="Carlito"/>
                <a:cs typeface="Carlito"/>
              </a:rPr>
              <a:t>vui</a:t>
            </a:r>
            <a:r>
              <a:rPr b="0" i="1" spc="15" dirty="0">
                <a:solidFill>
                  <a:srgbClr val="0000FF"/>
                </a:solidFill>
                <a:latin typeface="Carlito"/>
                <a:cs typeface="Carlito"/>
              </a:rPr>
              <a:t> </a:t>
            </a:r>
            <a:r>
              <a:rPr b="0" i="1" dirty="0">
                <a:solidFill>
                  <a:srgbClr val="0000FF"/>
                </a:solidFill>
                <a:latin typeface="Carlito"/>
                <a:cs typeface="Carlito"/>
              </a:rPr>
              <a:t>lòng</a:t>
            </a:r>
            <a:r>
              <a:rPr b="0" i="1" spc="25" dirty="0">
                <a:solidFill>
                  <a:srgbClr val="0000FF"/>
                </a:solidFill>
                <a:latin typeface="Carlito"/>
                <a:cs typeface="Carlito"/>
              </a:rPr>
              <a:t> </a:t>
            </a:r>
            <a:r>
              <a:rPr b="0" i="1" spc="-70" dirty="0">
                <a:solidFill>
                  <a:srgbClr val="0000FF"/>
                </a:solidFill>
                <a:latin typeface="Arial"/>
                <a:cs typeface="Arial"/>
              </a:rPr>
              <a:t>nộp</a:t>
            </a:r>
            <a:r>
              <a:rPr b="0" i="1" spc="-80" dirty="0">
                <a:solidFill>
                  <a:srgbClr val="0000FF"/>
                </a:solidFill>
                <a:latin typeface="Arial"/>
                <a:cs typeface="Arial"/>
              </a:rPr>
              <a:t> </a:t>
            </a:r>
            <a:r>
              <a:rPr b="0" i="1" spc="-70" dirty="0">
                <a:solidFill>
                  <a:srgbClr val="0000FF"/>
                </a:solidFill>
                <a:latin typeface="Arial"/>
                <a:cs typeface="Arial"/>
              </a:rPr>
              <a:t>bản</a:t>
            </a:r>
            <a:r>
              <a:rPr b="0" i="1" spc="-75" dirty="0">
                <a:solidFill>
                  <a:srgbClr val="0000FF"/>
                </a:solidFill>
                <a:latin typeface="Arial"/>
                <a:cs typeface="Arial"/>
              </a:rPr>
              <a:t> </a:t>
            </a:r>
            <a:r>
              <a:rPr b="0" i="1" spc="-100" dirty="0">
                <a:solidFill>
                  <a:srgbClr val="0000FF"/>
                </a:solidFill>
                <a:latin typeface="Arial"/>
                <a:cs typeface="Arial"/>
              </a:rPr>
              <a:t>gốc</a:t>
            </a:r>
            <a:r>
              <a:rPr b="0" i="1" spc="-65" dirty="0">
                <a:solidFill>
                  <a:srgbClr val="0000FF"/>
                </a:solidFill>
                <a:latin typeface="Arial"/>
                <a:cs typeface="Arial"/>
              </a:rPr>
              <a:t> </a:t>
            </a:r>
            <a:r>
              <a:rPr b="0" i="1" spc="-25" dirty="0">
                <a:solidFill>
                  <a:srgbClr val="0000FF"/>
                </a:solidFill>
                <a:latin typeface="Carlito"/>
                <a:cs typeface="Carlito"/>
              </a:rPr>
              <a:t>cho </a:t>
            </a:r>
            <a:r>
              <a:rPr b="0" i="1" spc="-10" dirty="0">
                <a:solidFill>
                  <a:srgbClr val="0000FF"/>
                </a:solidFill>
                <a:latin typeface="Carlito"/>
                <a:cs typeface="Carlito"/>
              </a:rPr>
              <a:t>Fullerton</a:t>
            </a:r>
          </a:p>
        </p:txBody>
      </p:sp>
      <p:sp>
        <p:nvSpPr>
          <p:cNvPr id="6" name="object 6"/>
          <p:cNvSpPr txBox="1">
            <a:spLocks noGrp="1"/>
          </p:cNvSpPr>
          <p:nvPr>
            <p:ph sz="half" idx="2"/>
          </p:nvPr>
        </p:nvSpPr>
        <p:spPr>
          <a:xfrm>
            <a:off x="6221729" y="2362200"/>
            <a:ext cx="5181600" cy="3592195"/>
          </a:xfrm>
          <a:prstGeom prst="rect">
            <a:avLst/>
          </a:prstGeom>
        </p:spPr>
        <p:txBody>
          <a:bodyPr vert="horz" wrap="square" lIns="0" tIns="12065" rIns="0" bIns="0" rtlCol="0">
            <a:spAutoFit/>
          </a:bodyPr>
          <a:lstStyle/>
          <a:p>
            <a:pPr marL="12700" marR="5080">
              <a:lnSpc>
                <a:spcPct val="152900"/>
              </a:lnSpc>
              <a:spcBef>
                <a:spcPts val="95"/>
              </a:spcBef>
            </a:pPr>
            <a:r>
              <a:rPr spc="-200" dirty="0"/>
              <a:t>Công</a:t>
            </a:r>
            <a:r>
              <a:rPr spc="-50" dirty="0"/>
              <a:t> </a:t>
            </a:r>
            <a:r>
              <a:rPr spc="-60" dirty="0"/>
              <a:t>ty</a:t>
            </a:r>
            <a:r>
              <a:rPr spc="-65" dirty="0"/>
              <a:t> </a:t>
            </a:r>
            <a:r>
              <a:rPr spc="-150" dirty="0"/>
              <a:t>TNHH</a:t>
            </a:r>
            <a:r>
              <a:rPr spc="-50" dirty="0"/>
              <a:t> </a:t>
            </a:r>
            <a:r>
              <a:rPr spc="-95" dirty="0"/>
              <a:t>Fullerton</a:t>
            </a:r>
            <a:r>
              <a:rPr spc="-40" dirty="0"/>
              <a:t> </a:t>
            </a:r>
            <a:r>
              <a:rPr spc="-80" dirty="0"/>
              <a:t>Health</a:t>
            </a:r>
            <a:r>
              <a:rPr spc="-75" dirty="0"/>
              <a:t> </a:t>
            </a:r>
            <a:r>
              <a:rPr spc="-70" dirty="0"/>
              <a:t>Việt</a:t>
            </a:r>
            <a:r>
              <a:rPr spc="-55" dirty="0"/>
              <a:t> </a:t>
            </a:r>
            <a:r>
              <a:rPr spc="-110" dirty="0"/>
              <a:t>Nam</a:t>
            </a:r>
            <a:r>
              <a:rPr spc="-60" dirty="0"/>
              <a:t> </a:t>
            </a:r>
            <a:r>
              <a:rPr spc="-80" dirty="0"/>
              <a:t>(FHVI) </a:t>
            </a:r>
            <a:r>
              <a:rPr spc="-165" dirty="0"/>
              <a:t>Tại</a:t>
            </a:r>
            <a:r>
              <a:rPr spc="-65" dirty="0"/>
              <a:t> </a:t>
            </a:r>
            <a:r>
              <a:rPr spc="-185" dirty="0"/>
              <a:t>TP.Hồ</a:t>
            </a:r>
            <a:r>
              <a:rPr spc="-30" dirty="0"/>
              <a:t> </a:t>
            </a:r>
            <a:r>
              <a:rPr dirty="0">
                <a:latin typeface="Carlito"/>
                <a:cs typeface="Carlito"/>
              </a:rPr>
              <a:t>Chí</a:t>
            </a:r>
            <a:r>
              <a:rPr spc="30" dirty="0">
                <a:latin typeface="Carlito"/>
                <a:cs typeface="Carlito"/>
              </a:rPr>
              <a:t> </a:t>
            </a:r>
            <a:r>
              <a:rPr spc="-20" dirty="0">
                <a:latin typeface="Carlito"/>
                <a:cs typeface="Carlito"/>
              </a:rPr>
              <a:t>Minh</a:t>
            </a:r>
          </a:p>
          <a:p>
            <a:pPr marL="12700">
              <a:lnSpc>
                <a:spcPct val="100000"/>
              </a:lnSpc>
              <a:spcBef>
                <a:spcPts val="1080"/>
              </a:spcBef>
            </a:pPr>
            <a:r>
              <a:rPr b="0" spc="-170" dirty="0">
                <a:latin typeface="Arial"/>
                <a:cs typeface="Arial"/>
              </a:rPr>
              <a:t>Tầng</a:t>
            </a:r>
            <a:r>
              <a:rPr b="0" spc="-60" dirty="0">
                <a:latin typeface="Arial"/>
                <a:cs typeface="Arial"/>
              </a:rPr>
              <a:t> </a:t>
            </a:r>
            <a:r>
              <a:rPr b="0" dirty="0">
                <a:latin typeface="Carlito"/>
                <a:cs typeface="Carlito"/>
              </a:rPr>
              <a:t>1,</a:t>
            </a:r>
            <a:r>
              <a:rPr b="0" spc="35" dirty="0">
                <a:latin typeface="Carlito"/>
                <a:cs typeface="Carlito"/>
              </a:rPr>
              <a:t> </a:t>
            </a:r>
            <a:r>
              <a:rPr b="0" spc="-120" dirty="0">
                <a:latin typeface="Arial"/>
                <a:cs typeface="Arial"/>
              </a:rPr>
              <a:t>số</a:t>
            </a:r>
            <a:r>
              <a:rPr b="0" spc="-55" dirty="0">
                <a:latin typeface="Arial"/>
                <a:cs typeface="Arial"/>
              </a:rPr>
              <a:t> </a:t>
            </a:r>
            <a:r>
              <a:rPr b="0" dirty="0">
                <a:latin typeface="Carlito"/>
                <a:cs typeface="Carlito"/>
              </a:rPr>
              <a:t>127</a:t>
            </a:r>
            <a:r>
              <a:rPr b="0" spc="20" dirty="0">
                <a:latin typeface="Carlito"/>
                <a:cs typeface="Carlito"/>
              </a:rPr>
              <a:t> </a:t>
            </a:r>
            <a:r>
              <a:rPr b="0" spc="-90" dirty="0">
                <a:latin typeface="Arial"/>
                <a:cs typeface="Arial"/>
              </a:rPr>
              <a:t>đường</a:t>
            </a:r>
            <a:r>
              <a:rPr b="0" spc="-45" dirty="0">
                <a:latin typeface="Arial"/>
                <a:cs typeface="Arial"/>
              </a:rPr>
              <a:t> </a:t>
            </a:r>
            <a:r>
              <a:rPr b="0" spc="-100" dirty="0">
                <a:latin typeface="Arial"/>
                <a:cs typeface="Arial"/>
              </a:rPr>
              <a:t>Hồng</a:t>
            </a:r>
            <a:r>
              <a:rPr b="0" spc="-75" dirty="0">
                <a:latin typeface="Arial"/>
                <a:cs typeface="Arial"/>
              </a:rPr>
              <a:t> </a:t>
            </a:r>
            <a:r>
              <a:rPr b="0" spc="-114" dirty="0">
                <a:latin typeface="Arial"/>
                <a:cs typeface="Arial"/>
              </a:rPr>
              <a:t>Hà,</a:t>
            </a:r>
            <a:r>
              <a:rPr b="0" spc="-60" dirty="0">
                <a:latin typeface="Arial"/>
                <a:cs typeface="Arial"/>
              </a:rPr>
              <a:t> </a:t>
            </a:r>
            <a:r>
              <a:rPr b="0" spc="-125" dirty="0">
                <a:latin typeface="Arial"/>
                <a:cs typeface="Arial"/>
              </a:rPr>
              <a:t>Phường</a:t>
            </a:r>
            <a:r>
              <a:rPr b="0" spc="-40" dirty="0">
                <a:latin typeface="Arial"/>
                <a:cs typeface="Arial"/>
              </a:rPr>
              <a:t> </a:t>
            </a:r>
            <a:r>
              <a:rPr b="0" spc="-25" dirty="0">
                <a:latin typeface="Carlito"/>
                <a:cs typeface="Carlito"/>
              </a:rPr>
              <a:t>09,</a:t>
            </a:r>
          </a:p>
          <a:p>
            <a:pPr marL="12700" marR="610870">
              <a:lnSpc>
                <a:spcPct val="152900"/>
              </a:lnSpc>
            </a:pPr>
            <a:r>
              <a:rPr b="0" spc="-105" dirty="0">
                <a:latin typeface="Arial"/>
                <a:cs typeface="Arial"/>
              </a:rPr>
              <a:t>Quận</a:t>
            </a:r>
            <a:r>
              <a:rPr b="0" spc="-55" dirty="0">
                <a:latin typeface="Arial"/>
                <a:cs typeface="Arial"/>
              </a:rPr>
              <a:t> </a:t>
            </a:r>
            <a:r>
              <a:rPr b="0" dirty="0">
                <a:latin typeface="Carlito"/>
                <a:cs typeface="Carlito"/>
              </a:rPr>
              <a:t>Phú</a:t>
            </a:r>
            <a:r>
              <a:rPr b="0" spc="45" dirty="0">
                <a:latin typeface="Carlito"/>
                <a:cs typeface="Carlito"/>
              </a:rPr>
              <a:t> </a:t>
            </a:r>
            <a:r>
              <a:rPr b="0" spc="-65" dirty="0">
                <a:latin typeface="Arial"/>
                <a:cs typeface="Arial"/>
              </a:rPr>
              <a:t>Nhuận</a:t>
            </a:r>
            <a:r>
              <a:rPr b="0" spc="-65" dirty="0">
                <a:latin typeface="Carlito"/>
                <a:cs typeface="Carlito"/>
              </a:rPr>
              <a:t>,</a:t>
            </a:r>
            <a:r>
              <a:rPr b="0" spc="35" dirty="0">
                <a:latin typeface="Carlito"/>
                <a:cs typeface="Carlito"/>
              </a:rPr>
              <a:t> </a:t>
            </a:r>
            <a:r>
              <a:rPr b="0" dirty="0">
                <a:latin typeface="Carlito"/>
                <a:cs typeface="Carlito"/>
              </a:rPr>
              <a:t>thành</a:t>
            </a:r>
            <a:r>
              <a:rPr b="0" spc="35" dirty="0">
                <a:latin typeface="Carlito"/>
                <a:cs typeface="Carlito"/>
              </a:rPr>
              <a:t> </a:t>
            </a:r>
            <a:r>
              <a:rPr b="0" spc="-55" dirty="0">
                <a:latin typeface="Arial"/>
                <a:cs typeface="Arial"/>
              </a:rPr>
              <a:t>phố</a:t>
            </a:r>
            <a:r>
              <a:rPr b="0" spc="-65" dirty="0">
                <a:latin typeface="Arial"/>
                <a:cs typeface="Arial"/>
              </a:rPr>
              <a:t> </a:t>
            </a:r>
            <a:r>
              <a:rPr b="0" spc="-110" dirty="0">
                <a:latin typeface="Arial"/>
                <a:cs typeface="Arial"/>
              </a:rPr>
              <a:t>Hồ</a:t>
            </a:r>
            <a:r>
              <a:rPr b="0" spc="-60" dirty="0">
                <a:latin typeface="Arial"/>
                <a:cs typeface="Arial"/>
              </a:rPr>
              <a:t> </a:t>
            </a:r>
            <a:r>
              <a:rPr b="0" dirty="0">
                <a:latin typeface="Carlito"/>
                <a:cs typeface="Carlito"/>
              </a:rPr>
              <a:t>Chí</a:t>
            </a:r>
            <a:r>
              <a:rPr b="0" spc="35" dirty="0">
                <a:latin typeface="Carlito"/>
                <a:cs typeface="Carlito"/>
              </a:rPr>
              <a:t> </a:t>
            </a:r>
            <a:r>
              <a:rPr b="0" spc="-20" dirty="0">
                <a:latin typeface="Carlito"/>
                <a:cs typeface="Carlito"/>
              </a:rPr>
              <a:t>Minh </a:t>
            </a:r>
            <a:r>
              <a:rPr b="0" spc="-80" dirty="0">
                <a:latin typeface="Arial"/>
                <a:cs typeface="Arial"/>
              </a:rPr>
              <a:t>Điện</a:t>
            </a:r>
            <a:r>
              <a:rPr b="0" spc="-70" dirty="0">
                <a:latin typeface="Arial"/>
                <a:cs typeface="Arial"/>
              </a:rPr>
              <a:t> </a:t>
            </a:r>
            <a:r>
              <a:rPr b="0" spc="-10" dirty="0">
                <a:latin typeface="Arial"/>
                <a:cs typeface="Arial"/>
              </a:rPr>
              <a:t>thoại</a:t>
            </a:r>
            <a:r>
              <a:rPr b="0" spc="-10" dirty="0">
                <a:latin typeface="Carlito"/>
                <a:cs typeface="Carlito"/>
              </a:rPr>
              <a:t>:</a:t>
            </a:r>
            <a:r>
              <a:rPr b="0" spc="5" dirty="0">
                <a:latin typeface="Carlito"/>
                <a:cs typeface="Carlito"/>
              </a:rPr>
              <a:t> </a:t>
            </a:r>
            <a:r>
              <a:rPr b="0" dirty="0">
                <a:latin typeface="Carlito"/>
                <a:cs typeface="Carlito"/>
              </a:rPr>
              <a:t>028</a:t>
            </a:r>
            <a:r>
              <a:rPr b="0" spc="-5" dirty="0">
                <a:latin typeface="Carlito"/>
                <a:cs typeface="Carlito"/>
              </a:rPr>
              <a:t> </a:t>
            </a:r>
            <a:r>
              <a:rPr b="0" spc="-10" dirty="0">
                <a:latin typeface="Carlito"/>
                <a:cs typeface="Carlito"/>
              </a:rPr>
              <a:t>39260820</a:t>
            </a:r>
          </a:p>
          <a:p>
            <a:pPr marL="12700">
              <a:lnSpc>
                <a:spcPct val="100000"/>
              </a:lnSpc>
              <a:spcBef>
                <a:spcPts val="1080"/>
              </a:spcBef>
            </a:pPr>
            <a:r>
              <a:rPr spc="-165" dirty="0"/>
              <a:t>Tại</a:t>
            </a:r>
            <a:r>
              <a:rPr spc="-70" dirty="0"/>
              <a:t> </a:t>
            </a:r>
            <a:r>
              <a:rPr dirty="0">
                <a:latin typeface="Carlito"/>
                <a:cs typeface="Carlito"/>
              </a:rPr>
              <a:t>Hà</a:t>
            </a:r>
            <a:r>
              <a:rPr spc="15" dirty="0">
                <a:latin typeface="Carlito"/>
                <a:cs typeface="Carlito"/>
              </a:rPr>
              <a:t> </a:t>
            </a:r>
            <a:r>
              <a:rPr spc="-25" dirty="0"/>
              <a:t>Nội</a:t>
            </a:r>
          </a:p>
          <a:p>
            <a:pPr marL="12700">
              <a:lnSpc>
                <a:spcPct val="100000"/>
              </a:lnSpc>
              <a:spcBef>
                <a:spcPts val="1080"/>
              </a:spcBef>
            </a:pPr>
            <a:r>
              <a:rPr b="0" spc="-165" dirty="0">
                <a:latin typeface="Arial"/>
                <a:cs typeface="Arial"/>
              </a:rPr>
              <a:t>Tầng</a:t>
            </a:r>
            <a:r>
              <a:rPr b="0" spc="-75" dirty="0">
                <a:latin typeface="Arial"/>
                <a:cs typeface="Arial"/>
              </a:rPr>
              <a:t> </a:t>
            </a:r>
            <a:r>
              <a:rPr b="0" dirty="0">
                <a:latin typeface="Carlito"/>
                <a:cs typeface="Carlito"/>
              </a:rPr>
              <a:t>12A,</a:t>
            </a:r>
            <a:r>
              <a:rPr b="0" spc="30" dirty="0">
                <a:latin typeface="Carlito"/>
                <a:cs typeface="Carlito"/>
              </a:rPr>
              <a:t> </a:t>
            </a:r>
            <a:r>
              <a:rPr b="0" dirty="0">
                <a:latin typeface="Carlito"/>
                <a:cs typeface="Carlito"/>
              </a:rPr>
              <a:t>tòa</a:t>
            </a:r>
            <a:r>
              <a:rPr b="0" spc="10" dirty="0">
                <a:latin typeface="Carlito"/>
                <a:cs typeface="Carlito"/>
              </a:rPr>
              <a:t> </a:t>
            </a:r>
            <a:r>
              <a:rPr b="0" dirty="0">
                <a:latin typeface="Carlito"/>
                <a:cs typeface="Carlito"/>
              </a:rPr>
              <a:t>nhà</a:t>
            </a:r>
            <a:r>
              <a:rPr b="0" spc="15" dirty="0">
                <a:latin typeface="Carlito"/>
                <a:cs typeface="Carlito"/>
              </a:rPr>
              <a:t> </a:t>
            </a:r>
            <a:r>
              <a:rPr b="0" dirty="0">
                <a:latin typeface="Carlito"/>
                <a:cs typeface="Carlito"/>
              </a:rPr>
              <a:t>Geleximco,</a:t>
            </a:r>
            <a:r>
              <a:rPr b="0" spc="35" dirty="0">
                <a:latin typeface="Carlito"/>
                <a:cs typeface="Carlito"/>
              </a:rPr>
              <a:t> </a:t>
            </a:r>
            <a:r>
              <a:rPr b="0" dirty="0">
                <a:latin typeface="Carlito"/>
                <a:cs typeface="Carlito"/>
              </a:rPr>
              <a:t>36</a:t>
            </a:r>
            <a:r>
              <a:rPr b="0" spc="25" dirty="0">
                <a:latin typeface="Carlito"/>
                <a:cs typeface="Carlito"/>
              </a:rPr>
              <a:t> </a:t>
            </a:r>
            <a:r>
              <a:rPr b="0" dirty="0">
                <a:latin typeface="Carlito"/>
                <a:cs typeface="Carlito"/>
              </a:rPr>
              <a:t>Hoàng</a:t>
            </a:r>
            <a:r>
              <a:rPr b="0" spc="5" dirty="0">
                <a:latin typeface="Carlito"/>
                <a:cs typeface="Carlito"/>
              </a:rPr>
              <a:t> </a:t>
            </a:r>
            <a:r>
              <a:rPr b="0" spc="-20" dirty="0">
                <a:latin typeface="Arial"/>
                <a:cs typeface="Arial"/>
              </a:rPr>
              <a:t>Cầu</a:t>
            </a:r>
            <a:r>
              <a:rPr b="0" spc="-20" dirty="0">
                <a:latin typeface="Carlito"/>
                <a:cs typeface="Carlito"/>
              </a:rPr>
              <a:t>,</a:t>
            </a:r>
          </a:p>
          <a:p>
            <a:pPr marL="12700" marR="2008505">
              <a:lnSpc>
                <a:spcPct val="152900"/>
              </a:lnSpc>
              <a:spcBef>
                <a:spcPts val="5"/>
              </a:spcBef>
            </a:pPr>
            <a:r>
              <a:rPr b="0" spc="-105" dirty="0">
                <a:latin typeface="Arial"/>
                <a:cs typeface="Arial"/>
              </a:rPr>
              <a:t>Quận</a:t>
            </a:r>
            <a:r>
              <a:rPr b="0" spc="-60" dirty="0">
                <a:latin typeface="Arial"/>
                <a:cs typeface="Arial"/>
              </a:rPr>
              <a:t> </a:t>
            </a:r>
            <a:r>
              <a:rPr b="0" spc="-110" dirty="0">
                <a:latin typeface="Arial"/>
                <a:cs typeface="Arial"/>
              </a:rPr>
              <a:t>Đống</a:t>
            </a:r>
            <a:r>
              <a:rPr b="0" spc="-50" dirty="0">
                <a:latin typeface="Arial"/>
                <a:cs typeface="Arial"/>
              </a:rPr>
              <a:t> </a:t>
            </a:r>
            <a:r>
              <a:rPr b="0" spc="-95" dirty="0">
                <a:latin typeface="Arial"/>
                <a:cs typeface="Arial"/>
              </a:rPr>
              <a:t>Đa</a:t>
            </a:r>
            <a:r>
              <a:rPr b="0" spc="-95" dirty="0">
                <a:latin typeface="Carlito"/>
                <a:cs typeface="Carlito"/>
              </a:rPr>
              <a:t>,</a:t>
            </a:r>
            <a:r>
              <a:rPr b="0" spc="35" dirty="0">
                <a:latin typeface="Carlito"/>
                <a:cs typeface="Carlito"/>
              </a:rPr>
              <a:t> </a:t>
            </a:r>
            <a:r>
              <a:rPr b="0" dirty="0">
                <a:latin typeface="Carlito"/>
                <a:cs typeface="Carlito"/>
              </a:rPr>
              <a:t>Hà</a:t>
            </a:r>
            <a:r>
              <a:rPr b="0" spc="20" dirty="0">
                <a:latin typeface="Carlito"/>
                <a:cs typeface="Carlito"/>
              </a:rPr>
              <a:t> </a:t>
            </a:r>
            <a:r>
              <a:rPr b="0" spc="-25" dirty="0">
                <a:latin typeface="Arial"/>
                <a:cs typeface="Arial"/>
              </a:rPr>
              <a:t>Nội </a:t>
            </a:r>
            <a:r>
              <a:rPr b="0" spc="-80" dirty="0">
                <a:latin typeface="Arial"/>
                <a:cs typeface="Arial"/>
              </a:rPr>
              <a:t>Điện</a:t>
            </a:r>
            <a:r>
              <a:rPr b="0" spc="-70" dirty="0">
                <a:latin typeface="Arial"/>
                <a:cs typeface="Arial"/>
              </a:rPr>
              <a:t> </a:t>
            </a:r>
            <a:r>
              <a:rPr b="0" spc="-10" dirty="0">
                <a:latin typeface="Arial"/>
                <a:cs typeface="Arial"/>
              </a:rPr>
              <a:t>thoại</a:t>
            </a:r>
            <a:r>
              <a:rPr b="0" spc="-10" dirty="0">
                <a:latin typeface="Carlito"/>
                <a:cs typeface="Carlito"/>
              </a:rPr>
              <a:t>:</a:t>
            </a:r>
            <a:r>
              <a:rPr b="0" spc="5" dirty="0">
                <a:latin typeface="Carlito"/>
                <a:cs typeface="Carlito"/>
              </a:rPr>
              <a:t> </a:t>
            </a:r>
            <a:r>
              <a:rPr b="0" dirty="0">
                <a:latin typeface="Carlito"/>
                <a:cs typeface="Carlito"/>
              </a:rPr>
              <a:t>024</a:t>
            </a:r>
            <a:r>
              <a:rPr b="0" spc="-5" dirty="0">
                <a:latin typeface="Carlito"/>
                <a:cs typeface="Carlito"/>
              </a:rPr>
              <a:t> </a:t>
            </a:r>
            <a:r>
              <a:rPr b="0" spc="-10" dirty="0">
                <a:latin typeface="Carlito"/>
                <a:cs typeface="Carlito"/>
              </a:rPr>
              <a:t>39386130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762000" y="1247442"/>
            <a:ext cx="9982200" cy="1552348"/>
          </a:xfrm>
          <a:prstGeom prst="rect">
            <a:avLst/>
          </a:prstGeom>
        </p:spPr>
        <p:txBody>
          <a:bodyPr vert="horz" wrap="square" lIns="0" tIns="13335" rIns="0" bIns="0" rtlCol="0">
            <a:spAutoFit/>
          </a:bodyPr>
          <a:lstStyle/>
          <a:p>
            <a:pPr marL="12700">
              <a:lnSpc>
                <a:spcPct val="100000"/>
              </a:lnSpc>
              <a:spcBef>
                <a:spcPts val="105"/>
              </a:spcBef>
            </a:pPr>
            <a:r>
              <a:rPr lang="en-US" sz="5000" spc="-409">
                <a:solidFill>
                  <a:srgbClr val="FFFFFF"/>
                </a:solidFill>
              </a:rPr>
              <a:t>Hướng dẫn tra cứu thông tin trên qldt.hust.edu.vn</a:t>
            </a:r>
            <a:endParaRPr sz="5000"/>
          </a:p>
        </p:txBody>
      </p:sp>
      <p:sp>
        <p:nvSpPr>
          <p:cNvPr id="7" name="TextBox 6"/>
          <p:cNvSpPr txBox="1"/>
          <p:nvPr/>
        </p:nvSpPr>
        <p:spPr>
          <a:xfrm>
            <a:off x="8534400" y="2743200"/>
            <a:ext cx="3048000" cy="3939540"/>
          </a:xfrm>
          <a:prstGeom prst="rect">
            <a:avLst/>
          </a:prstGeom>
          <a:noFill/>
        </p:spPr>
        <p:txBody>
          <a:bodyPr wrap="square" rtlCol="0">
            <a:spAutoFit/>
          </a:bodyPr>
          <a:lstStyle/>
          <a:p>
            <a:pPr algn="ctr"/>
            <a:r>
              <a:rPr lang="en-US" sz="25000" b="1">
                <a:solidFill>
                  <a:schemeClr val="bg1"/>
                </a:solidFill>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556867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804" y="193230"/>
            <a:ext cx="11143996" cy="511679"/>
          </a:xfrm>
          <a:prstGeom prst="rect">
            <a:avLst/>
          </a:prstGeom>
        </p:spPr>
        <p:txBody>
          <a:bodyPr vert="horz" wrap="square" lIns="0" tIns="80010" rIns="0" bIns="0" rtlCol="0">
            <a:spAutoFit/>
          </a:bodyPr>
          <a:lstStyle/>
          <a:p>
            <a:pPr marL="12700">
              <a:lnSpc>
                <a:spcPct val="100000"/>
              </a:lnSpc>
              <a:spcBef>
                <a:spcPts val="630"/>
              </a:spcBef>
            </a:pPr>
            <a:r>
              <a:rPr lang="en-US" spc="-235"/>
              <a:t>Tra cứu nhóm hưởng, thông tin bảo hiểm trên trang qldt</a:t>
            </a:r>
            <a:endParaRPr sz="2400">
              <a:latin typeface="Verdana"/>
              <a:cs typeface="Verdana"/>
            </a:endParaRPr>
          </a:p>
        </p:txBody>
      </p:sp>
      <p:sp>
        <p:nvSpPr>
          <p:cNvPr id="3" name="object 3"/>
          <p:cNvSpPr txBox="1"/>
          <p:nvPr/>
        </p:nvSpPr>
        <p:spPr>
          <a:xfrm>
            <a:off x="533400" y="990600"/>
            <a:ext cx="9829800" cy="293670"/>
          </a:xfrm>
          <a:prstGeom prst="rect">
            <a:avLst/>
          </a:prstGeom>
          <a:solidFill>
            <a:schemeClr val="bg1"/>
          </a:solidFill>
        </p:spPr>
        <p:txBody>
          <a:bodyPr vert="horz" wrap="square" lIns="0" tIns="16510" rIns="0" bIns="0" rtlCol="0">
            <a:spAutoFit/>
          </a:bodyPr>
          <a:lstStyle/>
          <a:p>
            <a:pPr lvl="0"/>
            <a:r>
              <a:rPr lang="en-US" sz="1800">
                <a:solidFill>
                  <a:srgbClr val="002060"/>
                </a:solidFill>
              </a:rPr>
              <a:t>1. CB Đăng nhập vào trang </a:t>
            </a:r>
            <a:r>
              <a:rPr lang="en-US" sz="1800" u="sng">
                <a:solidFill>
                  <a:srgbClr val="C00000"/>
                </a:solidFill>
                <a:hlinkClick r:id="rId2"/>
              </a:rPr>
              <a:t>https://qldt.hust.edu.vn/</a:t>
            </a:r>
            <a:r>
              <a:rPr lang="en-US" sz="1800">
                <a:solidFill>
                  <a:srgbClr val="C00000"/>
                </a:solidFill>
              </a:rPr>
              <a:t> </a:t>
            </a:r>
            <a:r>
              <a:rPr lang="en-US" sz="1800">
                <a:solidFill>
                  <a:srgbClr val="002060"/>
                </a:solidFill>
              </a:rPr>
              <a:t>theo địa chỉ email Đại học để vào trang chủ</a:t>
            </a:r>
          </a:p>
        </p:txBody>
      </p:sp>
      <p:sp>
        <p:nvSpPr>
          <p:cNvPr id="4" name="object 4"/>
          <p:cNvSpPr txBox="1"/>
          <p:nvPr/>
        </p:nvSpPr>
        <p:spPr>
          <a:xfrm>
            <a:off x="381000" y="1326011"/>
            <a:ext cx="9832848" cy="591187"/>
          </a:xfrm>
          <a:prstGeom prst="rect">
            <a:avLst/>
          </a:prstGeom>
          <a:solidFill>
            <a:schemeClr val="bg1"/>
          </a:solidFill>
          <a:ln w="12192">
            <a:solidFill>
              <a:schemeClr val="bg1"/>
            </a:solidFill>
          </a:ln>
        </p:spPr>
        <p:txBody>
          <a:bodyPr vert="horz" wrap="square" lIns="0" tIns="36830" rIns="0" bIns="0" rtlCol="0">
            <a:spAutoFit/>
          </a:bodyPr>
          <a:lstStyle/>
          <a:p>
            <a:pPr marL="165100" algn="l">
              <a:lnSpc>
                <a:spcPct val="100000"/>
              </a:lnSpc>
            </a:pPr>
            <a:r>
              <a:rPr lang="en-US">
                <a:solidFill>
                  <a:srgbClr val="002060"/>
                </a:solidFill>
              </a:rPr>
              <a:t>2. </a:t>
            </a:r>
            <a:r>
              <a:rPr lang="en-US" sz="1800">
                <a:solidFill>
                  <a:srgbClr val="002060"/>
                </a:solidFill>
              </a:rPr>
              <a:t>Tại trang chủ, CB lựa chọn vai trò ứng với chức danh công việc </a:t>
            </a:r>
            <a:r>
              <a:rPr lang="en-US" sz="1800">
                <a:solidFill>
                  <a:schemeClr val="accent2">
                    <a:lumMod val="75000"/>
                  </a:schemeClr>
                </a:solidFill>
              </a:rPr>
              <a:t>Giảng viên/ Nghiên cứu viên/CB kỹ thuật/Cán bộ hành chính</a:t>
            </a:r>
            <a:r>
              <a:rPr lang="en-US" sz="1800">
                <a:solidFill>
                  <a:srgbClr val="0070C0"/>
                </a:solidFill>
              </a:rPr>
              <a:t>, </a:t>
            </a:r>
            <a:r>
              <a:rPr lang="en-US" sz="1800">
                <a:solidFill>
                  <a:srgbClr val="002060"/>
                </a:solidFill>
              </a:rPr>
              <a:t>chọn mục </a:t>
            </a:r>
            <a:r>
              <a:rPr lang="en-US" sz="1800">
                <a:solidFill>
                  <a:schemeClr val="accent2">
                    <a:lumMod val="75000"/>
                  </a:schemeClr>
                </a:solidFill>
              </a:rPr>
              <a:t>Cán bộ → Thông tin cán bộ</a:t>
            </a:r>
            <a:endParaRPr sz="1600">
              <a:solidFill>
                <a:schemeClr val="accent2">
                  <a:lumMod val="75000"/>
                </a:schemeClr>
              </a:solidFill>
              <a:latin typeface="Arial"/>
              <a:cs typeface="Arial"/>
            </a:endParaRPr>
          </a:p>
        </p:txBody>
      </p:sp>
      <p:pic>
        <p:nvPicPr>
          <p:cNvPr id="9" name="Picture 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2013306"/>
            <a:ext cx="5495925" cy="1865630"/>
          </a:xfrm>
          <a:prstGeom prst="rect">
            <a:avLst/>
          </a:prstGeom>
          <a:noFill/>
          <a:ln>
            <a:noFill/>
          </a:ln>
        </p:spPr>
      </p:pic>
      <p:sp>
        <p:nvSpPr>
          <p:cNvPr id="10" name="Rectangle 9"/>
          <p:cNvSpPr/>
          <p:nvPr/>
        </p:nvSpPr>
        <p:spPr>
          <a:xfrm>
            <a:off x="533400" y="3878936"/>
            <a:ext cx="10363200" cy="812530"/>
          </a:xfrm>
          <a:prstGeom prst="rect">
            <a:avLst/>
          </a:prstGeom>
        </p:spPr>
        <p:txBody>
          <a:bodyPr wrap="square">
            <a:spAutoFit/>
          </a:bodyPr>
          <a:lstStyle/>
          <a:p>
            <a:pPr lvl="0" algn="just">
              <a:lnSpc>
                <a:spcPct val="130000"/>
              </a:lnSpc>
              <a:spcAft>
                <a:spcPts val="0"/>
              </a:spcAft>
            </a:pPr>
            <a:r>
              <a:rPr lang="en-US" sz="18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Để xem các thông tin gói Bảo hiểm HUST Care, CB chọn mục </a:t>
            </a:r>
            <a:r>
              <a:rPr lang="en-US"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HUST Care</a:t>
            </a:r>
            <a:r>
              <a:rPr lang="en-US" sz="18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sau đó nhấn vào nhóm hưởng để tải và xem các thông tin chi tiết về chương trình bảo hiểm</a:t>
            </a:r>
            <a:endParaRPr lang="en-US" sz="14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5388236"/>
            <a:ext cx="6629400" cy="904875"/>
          </a:xfrm>
          <a:prstGeom prst="rect">
            <a:avLst/>
          </a:prstGeom>
          <a:noFill/>
          <a:ln>
            <a:noFill/>
          </a:ln>
        </p:spPr>
      </p:pic>
      <p:pic>
        <p:nvPicPr>
          <p:cNvPr id="8" name="Picture 7"/>
          <p:cNvPicPr/>
          <p:nvPr/>
        </p:nvPicPr>
        <p:blipFill>
          <a:blip r:embed="rId5">
            <a:extLst>
              <a:ext uri="{28A0092B-C50C-407E-A947-70E740481C1C}">
                <a14:useLocalDpi xmlns:a14="http://schemas.microsoft.com/office/drawing/2010/main" val="0"/>
              </a:ext>
            </a:extLst>
          </a:blip>
          <a:srcRect/>
          <a:stretch>
            <a:fillRect/>
          </a:stretch>
        </p:blipFill>
        <p:spPr bwMode="auto">
          <a:xfrm>
            <a:off x="2014220" y="4587414"/>
            <a:ext cx="6672580" cy="904875"/>
          </a:xfrm>
          <a:prstGeom prst="rect">
            <a:avLst/>
          </a:prstGeom>
          <a:noFill/>
          <a:ln>
            <a:noFill/>
          </a:ln>
        </p:spPr>
      </p:pic>
    </p:spTree>
    <p:extLst>
      <p:ext uri="{BB962C8B-B14F-4D97-AF65-F5344CB8AC3E}">
        <p14:creationId xmlns:p14="http://schemas.microsoft.com/office/powerpoint/2010/main" val="1510327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116FA2"/>
          </a:solidFill>
        </p:spPr>
        <p:txBody>
          <a:bodyPr wrap="square" lIns="0" tIns="0" rIns="0" bIns="0" rtlCol="0"/>
          <a:lstStyle/>
          <a:p>
            <a:endParaRPr/>
          </a:p>
        </p:txBody>
      </p:sp>
      <p:sp>
        <p:nvSpPr>
          <p:cNvPr id="3" name="object 3"/>
          <p:cNvSpPr txBox="1">
            <a:spLocks noGrp="1"/>
          </p:cNvSpPr>
          <p:nvPr>
            <p:ph type="title"/>
          </p:nvPr>
        </p:nvSpPr>
        <p:spPr>
          <a:xfrm>
            <a:off x="2589275" y="549125"/>
            <a:ext cx="8383525" cy="422551"/>
          </a:xfrm>
          <a:prstGeom prst="rect">
            <a:avLst/>
          </a:prstGeom>
        </p:spPr>
        <p:txBody>
          <a:bodyPr vert="horz" wrap="square" lIns="0" tIns="14604" rIns="0" bIns="0" rtlCol="0">
            <a:spAutoFit/>
          </a:bodyPr>
          <a:lstStyle/>
          <a:p>
            <a:pPr marL="12700">
              <a:lnSpc>
                <a:spcPct val="100000"/>
              </a:lnSpc>
              <a:spcBef>
                <a:spcPts val="114"/>
              </a:spcBef>
            </a:pPr>
            <a:r>
              <a:rPr lang="en-US" sz="2650" spc="-225">
                <a:solidFill>
                  <a:srgbClr val="FFFFFF"/>
                </a:solidFill>
              </a:rPr>
              <a:t>Các  thông tin Hust Care trên hệ thống qldt  </a:t>
            </a:r>
            <a:endParaRPr sz="2650"/>
          </a:p>
        </p:txBody>
      </p:sp>
      <p:sp>
        <p:nvSpPr>
          <p:cNvPr id="4" name="object 4"/>
          <p:cNvSpPr txBox="1"/>
          <p:nvPr/>
        </p:nvSpPr>
        <p:spPr>
          <a:xfrm>
            <a:off x="696244" y="2731020"/>
            <a:ext cx="1708023" cy="238207"/>
          </a:xfrm>
          <a:prstGeom prst="rect">
            <a:avLst/>
          </a:prstGeom>
        </p:spPr>
        <p:txBody>
          <a:bodyPr vert="horz" wrap="square" lIns="0" tIns="12700" rIns="0" bIns="0" rtlCol="0">
            <a:spAutoFit/>
          </a:bodyPr>
          <a:lstStyle/>
          <a:p>
            <a:pPr marL="152400" marR="5080" indent="-140335">
              <a:lnSpc>
                <a:spcPct val="100800"/>
              </a:lnSpc>
              <a:spcBef>
                <a:spcPts val="100"/>
              </a:spcBef>
            </a:pPr>
            <a:r>
              <a:rPr lang="en-US" sz="1450" spc="-110">
                <a:solidFill>
                  <a:srgbClr val="FFFFFF"/>
                </a:solidFill>
                <a:latin typeface="Verdana"/>
                <a:cs typeface="Verdana"/>
              </a:rPr>
              <a:t>Quyền lợi bảo hiểm </a:t>
            </a:r>
            <a:endParaRPr sz="1450">
              <a:latin typeface="Verdana"/>
              <a:cs typeface="Verdana"/>
            </a:endParaRPr>
          </a:p>
        </p:txBody>
      </p:sp>
      <p:sp>
        <p:nvSpPr>
          <p:cNvPr id="6" name="object 6"/>
          <p:cNvSpPr txBox="1"/>
          <p:nvPr/>
        </p:nvSpPr>
        <p:spPr>
          <a:xfrm>
            <a:off x="436022" y="4869170"/>
            <a:ext cx="1734235" cy="238207"/>
          </a:xfrm>
          <a:prstGeom prst="rect">
            <a:avLst/>
          </a:prstGeom>
        </p:spPr>
        <p:txBody>
          <a:bodyPr vert="horz" wrap="square" lIns="0" tIns="12700" rIns="0" bIns="0" rtlCol="0">
            <a:spAutoFit/>
          </a:bodyPr>
          <a:lstStyle/>
          <a:p>
            <a:pPr marL="12700" marR="5080" indent="177800">
              <a:lnSpc>
                <a:spcPct val="100699"/>
              </a:lnSpc>
              <a:spcBef>
                <a:spcPts val="100"/>
              </a:spcBef>
            </a:pPr>
            <a:r>
              <a:rPr lang="en-US" sz="1450" spc="-110">
                <a:solidFill>
                  <a:srgbClr val="FFFFFF"/>
                </a:solidFill>
                <a:latin typeface="Verdana"/>
                <a:cs typeface="Verdana"/>
              </a:rPr>
              <a:t>Thông tin liên hệ </a:t>
            </a:r>
            <a:endParaRPr sz="1450">
              <a:latin typeface="Verdana"/>
              <a:cs typeface="Verdana"/>
            </a:endParaRPr>
          </a:p>
        </p:txBody>
      </p:sp>
      <p:sp>
        <p:nvSpPr>
          <p:cNvPr id="8" name="object 8"/>
          <p:cNvSpPr txBox="1"/>
          <p:nvPr/>
        </p:nvSpPr>
        <p:spPr>
          <a:xfrm>
            <a:off x="6814945" y="2718445"/>
            <a:ext cx="1393443" cy="463588"/>
          </a:xfrm>
          <a:prstGeom prst="rect">
            <a:avLst/>
          </a:prstGeom>
        </p:spPr>
        <p:txBody>
          <a:bodyPr vert="horz" wrap="square" lIns="0" tIns="12700" rIns="0" bIns="0" rtlCol="0">
            <a:spAutoFit/>
          </a:bodyPr>
          <a:lstStyle/>
          <a:p>
            <a:pPr marL="12700" marR="5080" algn="ctr">
              <a:lnSpc>
                <a:spcPct val="100800"/>
              </a:lnSpc>
              <a:spcBef>
                <a:spcPts val="100"/>
              </a:spcBef>
            </a:pPr>
            <a:r>
              <a:rPr lang="en-US" sz="1450" spc="-110">
                <a:solidFill>
                  <a:srgbClr val="FFFFFF"/>
                </a:solidFill>
                <a:latin typeface="Verdana"/>
                <a:cs typeface="Verdana"/>
              </a:rPr>
              <a:t>Hồ sơ giải quyết bồi thường</a:t>
            </a:r>
            <a:endParaRPr sz="1450">
              <a:latin typeface="Verdana"/>
              <a:cs typeface="Verdana"/>
            </a:endParaRPr>
          </a:p>
        </p:txBody>
      </p:sp>
      <p:sp>
        <p:nvSpPr>
          <p:cNvPr id="10" name="object 10"/>
          <p:cNvSpPr txBox="1"/>
          <p:nvPr/>
        </p:nvSpPr>
        <p:spPr>
          <a:xfrm>
            <a:off x="9470105" y="2699135"/>
            <a:ext cx="2523711" cy="688330"/>
          </a:xfrm>
          <a:prstGeom prst="rect">
            <a:avLst/>
          </a:prstGeom>
        </p:spPr>
        <p:txBody>
          <a:bodyPr vert="horz" wrap="square" lIns="0" tIns="12065" rIns="0" bIns="0" rtlCol="0">
            <a:spAutoFit/>
          </a:bodyPr>
          <a:lstStyle/>
          <a:p>
            <a:pPr marL="12700" marR="5080" indent="-1270" algn="ctr">
              <a:lnSpc>
                <a:spcPct val="101000"/>
              </a:lnSpc>
              <a:spcBef>
                <a:spcPts val="95"/>
              </a:spcBef>
            </a:pPr>
            <a:r>
              <a:rPr lang="en-US" sz="1450" spc="-110">
                <a:solidFill>
                  <a:srgbClr val="FFFFFF"/>
                </a:solidFill>
                <a:latin typeface="Verdana"/>
                <a:cs typeface="Verdana"/>
              </a:rPr>
              <a:t>Quy tắc bảo hiểm (Điều khoản loại trừ bảo hiểm và thuật ngữ trong hợp đồng BH)</a:t>
            </a:r>
            <a:endParaRPr sz="1450">
              <a:latin typeface="Verdana"/>
              <a:cs typeface="Verdana"/>
            </a:endParaRPr>
          </a:p>
        </p:txBody>
      </p:sp>
      <p:pic>
        <p:nvPicPr>
          <p:cNvPr id="11" name="object 11"/>
          <p:cNvPicPr/>
          <p:nvPr/>
        </p:nvPicPr>
        <p:blipFill>
          <a:blip r:embed="rId3" cstate="print"/>
          <a:stretch>
            <a:fillRect/>
          </a:stretch>
        </p:blipFill>
        <p:spPr>
          <a:xfrm>
            <a:off x="956467" y="1752600"/>
            <a:ext cx="787907" cy="787907"/>
          </a:xfrm>
          <a:prstGeom prst="rect">
            <a:avLst/>
          </a:prstGeom>
        </p:spPr>
      </p:pic>
      <p:sp>
        <p:nvSpPr>
          <p:cNvPr id="12" name="object 12"/>
          <p:cNvSpPr txBox="1"/>
          <p:nvPr/>
        </p:nvSpPr>
        <p:spPr>
          <a:xfrm>
            <a:off x="3453923" y="2739036"/>
            <a:ext cx="1829435" cy="460382"/>
          </a:xfrm>
          <a:prstGeom prst="rect">
            <a:avLst/>
          </a:prstGeom>
        </p:spPr>
        <p:txBody>
          <a:bodyPr vert="horz" wrap="square" lIns="0" tIns="13970" rIns="0" bIns="0" rtlCol="0">
            <a:spAutoFit/>
          </a:bodyPr>
          <a:lstStyle/>
          <a:p>
            <a:pPr algn="ctr">
              <a:lnSpc>
                <a:spcPct val="100000"/>
              </a:lnSpc>
              <a:spcBef>
                <a:spcPts val="110"/>
              </a:spcBef>
            </a:pPr>
            <a:r>
              <a:rPr lang="en-US" sz="1450" spc="-114">
                <a:solidFill>
                  <a:srgbClr val="FFFFFF"/>
                </a:solidFill>
                <a:latin typeface="Verdana"/>
                <a:cs typeface="Verdana"/>
              </a:rPr>
              <a:t>Quy trình giải quyết bồi thường</a:t>
            </a:r>
            <a:endParaRPr sz="1450">
              <a:latin typeface="Verdana"/>
              <a:cs typeface="Verdana"/>
            </a:endParaRPr>
          </a:p>
        </p:txBody>
      </p:sp>
      <p:grpSp>
        <p:nvGrpSpPr>
          <p:cNvPr id="13" name="object 13"/>
          <p:cNvGrpSpPr/>
          <p:nvPr/>
        </p:nvGrpSpPr>
        <p:grpSpPr>
          <a:xfrm>
            <a:off x="7158226" y="1794921"/>
            <a:ext cx="791210" cy="791210"/>
            <a:chOff x="5711952" y="1905000"/>
            <a:chExt cx="791210" cy="791210"/>
          </a:xfrm>
        </p:grpSpPr>
        <p:pic>
          <p:nvPicPr>
            <p:cNvPr id="14" name="object 14"/>
            <p:cNvPicPr/>
            <p:nvPr/>
          </p:nvPicPr>
          <p:blipFill>
            <a:blip r:embed="rId4" cstate="print"/>
            <a:stretch>
              <a:fillRect/>
            </a:stretch>
          </p:blipFill>
          <p:spPr>
            <a:xfrm>
              <a:off x="5711952" y="1905000"/>
              <a:ext cx="790955" cy="790955"/>
            </a:xfrm>
            <a:prstGeom prst="rect">
              <a:avLst/>
            </a:prstGeom>
          </p:spPr>
        </p:pic>
        <p:pic>
          <p:nvPicPr>
            <p:cNvPr id="15" name="object 15"/>
            <p:cNvPicPr/>
            <p:nvPr/>
          </p:nvPicPr>
          <p:blipFill>
            <a:blip r:embed="rId5" cstate="print"/>
            <a:stretch>
              <a:fillRect/>
            </a:stretch>
          </p:blipFill>
          <p:spPr>
            <a:xfrm>
              <a:off x="5942711" y="1981453"/>
              <a:ext cx="301320" cy="96012"/>
            </a:xfrm>
            <a:prstGeom prst="rect">
              <a:avLst/>
            </a:prstGeom>
          </p:spPr>
        </p:pic>
      </p:grpSp>
      <p:sp>
        <p:nvSpPr>
          <p:cNvPr id="16" name="object 16"/>
          <p:cNvSpPr/>
          <p:nvPr/>
        </p:nvSpPr>
        <p:spPr>
          <a:xfrm>
            <a:off x="4419600" y="1051560"/>
            <a:ext cx="3373120" cy="60960"/>
          </a:xfrm>
          <a:custGeom>
            <a:avLst/>
            <a:gdLst/>
            <a:ahLst/>
            <a:cxnLst/>
            <a:rect l="l" t="t" r="r" b="b"/>
            <a:pathLst>
              <a:path w="3373120" h="60959">
                <a:moveTo>
                  <a:pt x="3372611" y="0"/>
                </a:moveTo>
                <a:lnTo>
                  <a:pt x="0" y="0"/>
                </a:lnTo>
                <a:lnTo>
                  <a:pt x="0" y="60960"/>
                </a:lnTo>
                <a:lnTo>
                  <a:pt x="3372611" y="60960"/>
                </a:lnTo>
                <a:lnTo>
                  <a:pt x="3372611" y="0"/>
                </a:lnTo>
                <a:close/>
              </a:path>
            </a:pathLst>
          </a:custGeom>
          <a:solidFill>
            <a:srgbClr val="FFFFFF"/>
          </a:solidFill>
        </p:spPr>
        <p:txBody>
          <a:bodyPr wrap="square" lIns="0" tIns="0" rIns="0" bIns="0" rtlCol="0"/>
          <a:lstStyle/>
          <a:p>
            <a:endParaRPr/>
          </a:p>
        </p:txBody>
      </p:sp>
      <p:pic>
        <p:nvPicPr>
          <p:cNvPr id="18" name="object 18"/>
          <p:cNvPicPr/>
          <p:nvPr/>
        </p:nvPicPr>
        <p:blipFill>
          <a:blip r:embed="rId4" cstate="print"/>
          <a:stretch>
            <a:fillRect/>
          </a:stretch>
        </p:blipFill>
        <p:spPr>
          <a:xfrm>
            <a:off x="943167" y="3897494"/>
            <a:ext cx="990599" cy="818260"/>
          </a:xfrm>
          <a:prstGeom prst="rect">
            <a:avLst/>
          </a:prstGeom>
        </p:spPr>
      </p:pic>
      <p:pic>
        <p:nvPicPr>
          <p:cNvPr id="1028" name="Picture 4" descr="vector biểu tượng lưu đồ từ khái niệm quy trình công nghiệp. Hình minh họa đường mỏng của nét có thể chỉnh sửa lưu đồ. dấu hiệu tuyến tính lưu đồ để sử dụng trên các ứng dụng web và di độ - Trả phí Bản quyền Một lần Biểu tượng - Ký hiệu chữ viết vectơ sẵn có"/>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5496" y="1794921"/>
            <a:ext cx="1046291" cy="9075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ểu Tượng Điều Khoản Và Điều Kiện Minh Họa Biểu Tượng Vector Hình minh họa  Sẵn có - Tải xuống Hình ảnh Ngay bây giờ - iSt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88117" y="1675350"/>
            <a:ext cx="1082291" cy="9105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lacklist rubber stamp Royalty Free Vector Imag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75864" y="3880998"/>
            <a:ext cx="921463" cy="812556"/>
          </a:xfrm>
          <a:prstGeom prst="rect">
            <a:avLst/>
          </a:prstGeom>
          <a:noFill/>
          <a:extLst>
            <a:ext uri="{909E8E84-426E-40DD-AFC4-6F175D3DCCD1}">
              <a14:hiddenFill xmlns:a14="http://schemas.microsoft.com/office/drawing/2010/main">
                <a:solidFill>
                  <a:srgbClr val="FFFFFF"/>
                </a:solidFill>
              </a14:hiddenFill>
            </a:ext>
          </a:extLst>
        </p:spPr>
      </p:pic>
      <p:sp>
        <p:nvSpPr>
          <p:cNvPr id="31" name="object 6"/>
          <p:cNvSpPr txBox="1"/>
          <p:nvPr/>
        </p:nvSpPr>
        <p:spPr>
          <a:xfrm>
            <a:off x="3557177" y="4734279"/>
            <a:ext cx="1558835" cy="463588"/>
          </a:xfrm>
          <a:prstGeom prst="rect">
            <a:avLst/>
          </a:prstGeom>
        </p:spPr>
        <p:txBody>
          <a:bodyPr vert="horz" wrap="square" lIns="0" tIns="12700" rIns="0" bIns="0" rtlCol="0">
            <a:spAutoFit/>
          </a:bodyPr>
          <a:lstStyle/>
          <a:p>
            <a:pPr marL="12700" marR="5080" indent="177800" algn="ctr">
              <a:lnSpc>
                <a:spcPct val="100699"/>
              </a:lnSpc>
              <a:spcBef>
                <a:spcPts val="100"/>
              </a:spcBef>
            </a:pPr>
            <a:r>
              <a:rPr lang="en-US" sz="1450" spc="-110">
                <a:solidFill>
                  <a:srgbClr val="FFFFFF"/>
                </a:solidFill>
                <a:latin typeface="Verdana"/>
                <a:cs typeface="Verdana"/>
              </a:rPr>
              <a:t>Danh sách cơ sở y tế Backlist</a:t>
            </a:r>
            <a:endParaRPr sz="1450">
              <a:latin typeface="Verdana"/>
              <a:cs typeface="Verdana"/>
            </a:endParaRPr>
          </a:p>
        </p:txBody>
      </p:sp>
      <p:pic>
        <p:nvPicPr>
          <p:cNvPr id="1036" name="Picture 12" descr="Hình ảnh Thiết Kế Biểu Tượng Y Tế PNG , Phòng Khám, Bệnh Viện Biểu Tượng,  Thiết Kế PNG và Vector với nền trong suốt để tải xuống miễn phí"/>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13791" y="3806014"/>
            <a:ext cx="980311" cy="909739"/>
          </a:xfrm>
          <a:prstGeom prst="rect">
            <a:avLst/>
          </a:prstGeom>
          <a:noFill/>
          <a:extLst>
            <a:ext uri="{909E8E84-426E-40DD-AFC4-6F175D3DCCD1}">
              <a14:hiddenFill xmlns:a14="http://schemas.microsoft.com/office/drawing/2010/main">
                <a:solidFill>
                  <a:srgbClr val="FFFFFF"/>
                </a:solidFill>
              </a14:hiddenFill>
            </a:ext>
          </a:extLst>
        </p:spPr>
      </p:pic>
      <p:sp>
        <p:nvSpPr>
          <p:cNvPr id="34" name="object 6"/>
          <p:cNvSpPr txBox="1"/>
          <p:nvPr/>
        </p:nvSpPr>
        <p:spPr>
          <a:xfrm>
            <a:off x="6663033" y="4802605"/>
            <a:ext cx="1781339" cy="463588"/>
          </a:xfrm>
          <a:prstGeom prst="rect">
            <a:avLst/>
          </a:prstGeom>
        </p:spPr>
        <p:txBody>
          <a:bodyPr vert="horz" wrap="square" lIns="0" tIns="12700" rIns="0" bIns="0" rtlCol="0">
            <a:spAutoFit/>
          </a:bodyPr>
          <a:lstStyle/>
          <a:p>
            <a:pPr marL="12700" marR="5080" algn="ctr">
              <a:lnSpc>
                <a:spcPct val="100699"/>
              </a:lnSpc>
              <a:spcBef>
                <a:spcPts val="100"/>
              </a:spcBef>
            </a:pPr>
            <a:r>
              <a:rPr lang="en-US" sz="1450" spc="-110">
                <a:solidFill>
                  <a:srgbClr val="FFFFFF"/>
                </a:solidFill>
                <a:latin typeface="Verdana"/>
                <a:cs typeface="Verdana"/>
              </a:rPr>
              <a:t>Danh sách cơ sở y tế bảo lãnh viện phí </a:t>
            </a:r>
            <a:endParaRPr sz="1450">
              <a:latin typeface="Verdana"/>
              <a:cs typeface="Verdana"/>
            </a:endParaRPr>
          </a:p>
        </p:txBody>
      </p:sp>
      <p:sp>
        <p:nvSpPr>
          <p:cNvPr id="5" name="AutoShape 2" descr="Vector Line Icon Claimed: Vector có sẵn (miễn phí bản quyền) 1888628689 |  Shutter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6" descr="Biểu Tượng Xác Nhận Quyền Sở Hữu Minh Họa Vector Hình minh họa Sẵn có - Tải  xuống Hình ảnh Ngay bây giờ - Biểu trưng - Biểu tượng, Biểu tượng -"/>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33068" y="3806015"/>
            <a:ext cx="874900" cy="874900"/>
          </a:xfrm>
          <a:prstGeom prst="rect">
            <a:avLst/>
          </a:prstGeom>
          <a:noFill/>
          <a:extLst>
            <a:ext uri="{909E8E84-426E-40DD-AFC4-6F175D3DCCD1}">
              <a14:hiddenFill xmlns:a14="http://schemas.microsoft.com/office/drawing/2010/main">
                <a:solidFill>
                  <a:srgbClr val="FFFFFF"/>
                </a:solidFill>
              </a14:hiddenFill>
            </a:ext>
          </a:extLst>
        </p:spPr>
      </p:pic>
      <p:sp>
        <p:nvSpPr>
          <p:cNvPr id="25" name="object 6"/>
          <p:cNvSpPr txBox="1"/>
          <p:nvPr/>
        </p:nvSpPr>
        <p:spPr>
          <a:xfrm>
            <a:off x="9997706" y="4802605"/>
            <a:ext cx="1781339" cy="463588"/>
          </a:xfrm>
          <a:prstGeom prst="rect">
            <a:avLst/>
          </a:prstGeom>
        </p:spPr>
        <p:txBody>
          <a:bodyPr vert="horz" wrap="square" lIns="0" tIns="12700" rIns="0" bIns="0" rtlCol="0">
            <a:spAutoFit/>
          </a:bodyPr>
          <a:lstStyle/>
          <a:p>
            <a:pPr marL="12700" marR="5080" algn="ctr">
              <a:lnSpc>
                <a:spcPct val="100699"/>
              </a:lnSpc>
              <a:spcBef>
                <a:spcPts val="100"/>
              </a:spcBef>
            </a:pPr>
            <a:r>
              <a:rPr lang="en-US" sz="1450" spc="-110">
                <a:solidFill>
                  <a:srgbClr val="FFFFFF"/>
                </a:solidFill>
                <a:latin typeface="Verdana"/>
                <a:cs typeface="Verdana"/>
              </a:rPr>
              <a:t>Mẫu giấy yêu cầu</a:t>
            </a:r>
          </a:p>
          <a:p>
            <a:pPr marL="12700" marR="5080" algn="ctr">
              <a:lnSpc>
                <a:spcPct val="100699"/>
              </a:lnSpc>
              <a:spcBef>
                <a:spcPts val="100"/>
              </a:spcBef>
            </a:pPr>
            <a:r>
              <a:rPr lang="en-US" sz="1450" spc="-110">
                <a:solidFill>
                  <a:srgbClr val="FFFFFF"/>
                </a:solidFill>
                <a:latin typeface="Verdana"/>
                <a:cs typeface="Verdana"/>
              </a:rPr>
              <a:t> bồi thường</a:t>
            </a:r>
            <a:endParaRPr sz="1450">
              <a:latin typeface="Verdana"/>
              <a:cs typeface="Verdana"/>
            </a:endParaRPr>
          </a:p>
        </p:txBody>
      </p:sp>
    </p:spTree>
    <p:extLst>
      <p:ext uri="{BB962C8B-B14F-4D97-AF65-F5344CB8AC3E}">
        <p14:creationId xmlns:p14="http://schemas.microsoft.com/office/powerpoint/2010/main" val="703478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762000" y="1247442"/>
            <a:ext cx="9982200" cy="1552348"/>
          </a:xfrm>
          <a:prstGeom prst="rect">
            <a:avLst/>
          </a:prstGeom>
        </p:spPr>
        <p:txBody>
          <a:bodyPr vert="horz" wrap="square" lIns="0" tIns="13335" rIns="0" bIns="0" rtlCol="0">
            <a:spAutoFit/>
          </a:bodyPr>
          <a:lstStyle/>
          <a:p>
            <a:pPr marL="12700">
              <a:lnSpc>
                <a:spcPct val="100000"/>
              </a:lnSpc>
              <a:spcBef>
                <a:spcPts val="105"/>
              </a:spcBef>
            </a:pPr>
            <a:r>
              <a:rPr lang="en-US" sz="5000" spc="-409">
                <a:solidFill>
                  <a:srgbClr val="FFFFFF"/>
                </a:solidFill>
              </a:rPr>
              <a:t>Hướng dẫn sử dụng thẻ BH điện tử và nộp hồ sơ qua app</a:t>
            </a:r>
            <a:endParaRPr sz="5000"/>
          </a:p>
        </p:txBody>
      </p:sp>
      <p:sp>
        <p:nvSpPr>
          <p:cNvPr id="7" name="TextBox 6"/>
          <p:cNvSpPr txBox="1"/>
          <p:nvPr/>
        </p:nvSpPr>
        <p:spPr>
          <a:xfrm>
            <a:off x="8534400" y="2743200"/>
            <a:ext cx="3048000" cy="3939540"/>
          </a:xfrm>
          <a:prstGeom prst="rect">
            <a:avLst/>
          </a:prstGeom>
          <a:noFill/>
        </p:spPr>
        <p:txBody>
          <a:bodyPr wrap="square" rtlCol="0">
            <a:spAutoFit/>
          </a:bodyPr>
          <a:lstStyle/>
          <a:p>
            <a:pPr algn="ctr"/>
            <a:r>
              <a:rPr lang="en-US" sz="25000" b="1">
                <a:solidFill>
                  <a:schemeClr val="bg1"/>
                </a:solidFill>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1563947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427100"/>
            <a:ext cx="5542915" cy="452120"/>
          </a:xfrm>
          <a:prstGeom prst="rect">
            <a:avLst/>
          </a:prstGeom>
        </p:spPr>
        <p:txBody>
          <a:bodyPr vert="horz" wrap="square" lIns="0" tIns="12065" rIns="0" bIns="0" rtlCol="0">
            <a:spAutoFit/>
          </a:bodyPr>
          <a:lstStyle/>
          <a:p>
            <a:pPr marL="12700">
              <a:lnSpc>
                <a:spcPct val="100000"/>
              </a:lnSpc>
              <a:spcBef>
                <a:spcPts val="95"/>
              </a:spcBef>
            </a:pPr>
            <a:r>
              <a:rPr spc="-160" dirty="0"/>
              <a:t>Giới</a:t>
            </a:r>
            <a:r>
              <a:rPr spc="-85" dirty="0"/>
              <a:t> </a:t>
            </a:r>
            <a:r>
              <a:rPr spc="-190" dirty="0"/>
              <a:t>thiệu</a:t>
            </a:r>
            <a:r>
              <a:rPr spc="-80" dirty="0"/>
              <a:t> </a:t>
            </a:r>
            <a:r>
              <a:rPr spc="-229" dirty="0"/>
              <a:t>App</a:t>
            </a:r>
            <a:r>
              <a:rPr spc="-95" dirty="0"/>
              <a:t> </a:t>
            </a:r>
            <a:r>
              <a:rPr spc="-195" dirty="0"/>
              <a:t>Fullerton</a:t>
            </a:r>
            <a:r>
              <a:rPr spc="-65" dirty="0"/>
              <a:t> </a:t>
            </a:r>
            <a:r>
              <a:rPr spc="-150" dirty="0"/>
              <a:t>Health</a:t>
            </a:r>
          </a:p>
        </p:txBody>
      </p:sp>
      <p:grpSp>
        <p:nvGrpSpPr>
          <p:cNvPr id="4" name="object 4"/>
          <p:cNvGrpSpPr/>
          <p:nvPr/>
        </p:nvGrpSpPr>
        <p:grpSpPr>
          <a:xfrm>
            <a:off x="449580" y="1046988"/>
            <a:ext cx="9208135" cy="5135880"/>
            <a:chOff x="449580" y="1046988"/>
            <a:chExt cx="9208135" cy="5135880"/>
          </a:xfrm>
        </p:grpSpPr>
        <p:pic>
          <p:nvPicPr>
            <p:cNvPr id="5" name="object 5"/>
            <p:cNvPicPr/>
            <p:nvPr/>
          </p:nvPicPr>
          <p:blipFill>
            <a:blip r:embed="rId2" cstate="print"/>
            <a:stretch>
              <a:fillRect/>
            </a:stretch>
          </p:blipFill>
          <p:spPr>
            <a:xfrm>
              <a:off x="449580" y="1046988"/>
              <a:ext cx="8955024" cy="5017008"/>
            </a:xfrm>
            <a:prstGeom prst="rect">
              <a:avLst/>
            </a:prstGeom>
          </p:spPr>
        </p:pic>
        <p:sp>
          <p:nvSpPr>
            <p:cNvPr id="6" name="object 6"/>
            <p:cNvSpPr/>
            <p:nvPr/>
          </p:nvSpPr>
          <p:spPr>
            <a:xfrm>
              <a:off x="8029956" y="5373623"/>
              <a:ext cx="1628139" cy="809625"/>
            </a:xfrm>
            <a:custGeom>
              <a:avLst/>
              <a:gdLst/>
              <a:ahLst/>
              <a:cxnLst/>
              <a:rect l="l" t="t" r="r" b="b"/>
              <a:pathLst>
                <a:path w="1628140" h="809625">
                  <a:moveTo>
                    <a:pt x="1627631" y="0"/>
                  </a:moveTo>
                  <a:lnTo>
                    <a:pt x="0" y="0"/>
                  </a:lnTo>
                  <a:lnTo>
                    <a:pt x="0" y="809244"/>
                  </a:lnTo>
                  <a:lnTo>
                    <a:pt x="1627631" y="809244"/>
                  </a:lnTo>
                  <a:lnTo>
                    <a:pt x="1627631" y="0"/>
                  </a:lnTo>
                  <a:close/>
                </a:path>
              </a:pathLst>
            </a:custGeom>
            <a:solidFill>
              <a:srgbClr val="FFFFFF"/>
            </a:solidFill>
          </p:spPr>
          <p:txBody>
            <a:bodyPr wrap="square" lIns="0" tIns="0" rIns="0" bIns="0" rtlCol="0"/>
            <a:lstStyle/>
            <a:p>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0453" y="427100"/>
            <a:ext cx="5542915" cy="452120"/>
          </a:xfrm>
          <a:prstGeom prst="rect">
            <a:avLst/>
          </a:prstGeom>
        </p:spPr>
        <p:txBody>
          <a:bodyPr vert="horz" wrap="square" lIns="0" tIns="12065" rIns="0" bIns="0" rtlCol="0">
            <a:spAutoFit/>
          </a:bodyPr>
          <a:lstStyle/>
          <a:p>
            <a:pPr marL="12700">
              <a:lnSpc>
                <a:spcPct val="100000"/>
              </a:lnSpc>
              <a:spcBef>
                <a:spcPts val="95"/>
              </a:spcBef>
            </a:pPr>
            <a:r>
              <a:rPr spc="-160" dirty="0"/>
              <a:t>Giới</a:t>
            </a:r>
            <a:r>
              <a:rPr spc="-85" dirty="0"/>
              <a:t> </a:t>
            </a:r>
            <a:r>
              <a:rPr spc="-190" dirty="0"/>
              <a:t>thiệu</a:t>
            </a:r>
            <a:r>
              <a:rPr spc="-80" dirty="0"/>
              <a:t> </a:t>
            </a:r>
            <a:r>
              <a:rPr spc="-229" dirty="0"/>
              <a:t>App</a:t>
            </a:r>
            <a:r>
              <a:rPr spc="-95" dirty="0"/>
              <a:t> </a:t>
            </a:r>
            <a:r>
              <a:rPr spc="-195" dirty="0"/>
              <a:t>Fullerton</a:t>
            </a:r>
            <a:r>
              <a:rPr spc="-65" dirty="0"/>
              <a:t> </a:t>
            </a:r>
            <a:r>
              <a:rPr spc="-150" dirty="0"/>
              <a:t>Health</a:t>
            </a:r>
          </a:p>
        </p:txBody>
      </p:sp>
      <p:sp>
        <p:nvSpPr>
          <p:cNvPr id="3" name="object 3"/>
          <p:cNvSpPr txBox="1"/>
          <p:nvPr/>
        </p:nvSpPr>
        <p:spPr>
          <a:xfrm>
            <a:off x="2813685" y="6165596"/>
            <a:ext cx="8073390" cy="299720"/>
          </a:xfrm>
          <a:prstGeom prst="rect">
            <a:avLst/>
          </a:prstGeom>
        </p:spPr>
        <p:txBody>
          <a:bodyPr vert="horz" wrap="square" lIns="0" tIns="12700" rIns="0" bIns="0" rtlCol="0">
            <a:spAutoFit/>
          </a:bodyPr>
          <a:lstStyle/>
          <a:p>
            <a:pPr marL="12700">
              <a:lnSpc>
                <a:spcPct val="100000"/>
              </a:lnSpc>
              <a:spcBef>
                <a:spcPts val="100"/>
              </a:spcBef>
            </a:pPr>
            <a:r>
              <a:rPr sz="1800" b="1" i="1" dirty="0">
                <a:solidFill>
                  <a:srgbClr val="FF0000"/>
                </a:solidFill>
                <a:latin typeface="Arial"/>
                <a:cs typeface="Arial"/>
              </a:rPr>
              <a:t>Vui</a:t>
            </a:r>
            <a:r>
              <a:rPr sz="1800" b="1" i="1" spc="-35" dirty="0">
                <a:solidFill>
                  <a:srgbClr val="FF0000"/>
                </a:solidFill>
                <a:latin typeface="Arial"/>
                <a:cs typeface="Arial"/>
              </a:rPr>
              <a:t> </a:t>
            </a:r>
            <a:r>
              <a:rPr sz="1800" b="1" i="1" dirty="0">
                <a:solidFill>
                  <a:srgbClr val="FF0000"/>
                </a:solidFill>
                <a:latin typeface="Arial"/>
                <a:cs typeface="Arial"/>
              </a:rPr>
              <a:t>lòng</a:t>
            </a:r>
            <a:r>
              <a:rPr sz="1800" b="1" i="1" spc="-30" dirty="0">
                <a:solidFill>
                  <a:srgbClr val="FF0000"/>
                </a:solidFill>
                <a:latin typeface="Arial"/>
                <a:cs typeface="Arial"/>
              </a:rPr>
              <a:t> </a:t>
            </a:r>
            <a:r>
              <a:rPr sz="1800" b="1" i="1" dirty="0">
                <a:solidFill>
                  <a:srgbClr val="FF0000"/>
                </a:solidFill>
                <a:latin typeface="Arial"/>
                <a:cs typeface="Arial"/>
              </a:rPr>
              <a:t>tham</a:t>
            </a:r>
            <a:r>
              <a:rPr sz="1800" b="1" i="1" spc="-30" dirty="0">
                <a:solidFill>
                  <a:srgbClr val="FF0000"/>
                </a:solidFill>
                <a:latin typeface="Arial"/>
                <a:cs typeface="Arial"/>
              </a:rPr>
              <a:t> </a:t>
            </a:r>
            <a:r>
              <a:rPr sz="1800" b="1" i="1" dirty="0">
                <a:solidFill>
                  <a:srgbClr val="FF0000"/>
                </a:solidFill>
                <a:latin typeface="Arial"/>
                <a:cs typeface="Arial"/>
              </a:rPr>
              <a:t>khảo</a:t>
            </a:r>
            <a:r>
              <a:rPr sz="1800" b="1" i="1" spc="-30" dirty="0">
                <a:solidFill>
                  <a:srgbClr val="FF0000"/>
                </a:solidFill>
                <a:latin typeface="Arial"/>
                <a:cs typeface="Arial"/>
              </a:rPr>
              <a:t> </a:t>
            </a:r>
            <a:r>
              <a:rPr sz="1800" b="1" i="1" dirty="0">
                <a:solidFill>
                  <a:srgbClr val="FF0000"/>
                </a:solidFill>
                <a:latin typeface="Arial"/>
                <a:cs typeface="Arial"/>
              </a:rPr>
              <a:t>hướng</a:t>
            </a:r>
            <a:r>
              <a:rPr sz="1800" b="1" i="1" spc="-25" dirty="0">
                <a:solidFill>
                  <a:srgbClr val="FF0000"/>
                </a:solidFill>
                <a:latin typeface="Arial"/>
                <a:cs typeface="Arial"/>
              </a:rPr>
              <a:t> </a:t>
            </a:r>
            <a:r>
              <a:rPr sz="1800" b="1" i="1" dirty="0">
                <a:solidFill>
                  <a:srgbClr val="FF0000"/>
                </a:solidFill>
                <a:latin typeface="Arial"/>
                <a:cs typeface="Arial"/>
              </a:rPr>
              <a:t>dẫn</a:t>
            </a:r>
            <a:r>
              <a:rPr sz="1800" b="1" i="1" spc="-20" dirty="0">
                <a:solidFill>
                  <a:srgbClr val="FF0000"/>
                </a:solidFill>
                <a:latin typeface="Arial"/>
                <a:cs typeface="Arial"/>
              </a:rPr>
              <a:t> </a:t>
            </a:r>
            <a:r>
              <a:rPr sz="1800" b="1" i="1" dirty="0">
                <a:solidFill>
                  <a:srgbClr val="FF0000"/>
                </a:solidFill>
                <a:latin typeface="Arial"/>
                <a:cs typeface="Arial"/>
              </a:rPr>
              <a:t>sử</a:t>
            </a:r>
            <a:r>
              <a:rPr sz="1800" b="1" i="1" spc="-25" dirty="0">
                <a:solidFill>
                  <a:srgbClr val="FF0000"/>
                </a:solidFill>
                <a:latin typeface="Arial"/>
                <a:cs typeface="Arial"/>
              </a:rPr>
              <a:t> </a:t>
            </a:r>
            <a:r>
              <a:rPr sz="1800" b="1" i="1" dirty="0">
                <a:solidFill>
                  <a:srgbClr val="FF0000"/>
                </a:solidFill>
                <a:latin typeface="Arial"/>
                <a:cs typeface="Arial"/>
              </a:rPr>
              <a:t>dụng</a:t>
            </a:r>
            <a:r>
              <a:rPr sz="1800" b="1" i="1" spc="-45" dirty="0">
                <a:solidFill>
                  <a:srgbClr val="FF0000"/>
                </a:solidFill>
                <a:latin typeface="Arial"/>
                <a:cs typeface="Arial"/>
              </a:rPr>
              <a:t> </a:t>
            </a:r>
            <a:r>
              <a:rPr sz="1800" b="1" i="1" dirty="0">
                <a:solidFill>
                  <a:srgbClr val="FF0000"/>
                </a:solidFill>
                <a:latin typeface="Arial"/>
                <a:cs typeface="Arial"/>
              </a:rPr>
              <a:t>chi</a:t>
            </a:r>
            <a:r>
              <a:rPr sz="1800" b="1" i="1" spc="-25" dirty="0">
                <a:solidFill>
                  <a:srgbClr val="FF0000"/>
                </a:solidFill>
                <a:latin typeface="Arial"/>
                <a:cs typeface="Arial"/>
              </a:rPr>
              <a:t> </a:t>
            </a:r>
            <a:r>
              <a:rPr sz="1800" b="1" i="1" dirty="0">
                <a:solidFill>
                  <a:srgbClr val="FF0000"/>
                </a:solidFill>
                <a:latin typeface="Arial"/>
                <a:cs typeface="Arial"/>
              </a:rPr>
              <a:t>tiết</a:t>
            </a:r>
            <a:r>
              <a:rPr sz="1800" b="1" i="1" spc="-35" dirty="0">
                <a:solidFill>
                  <a:srgbClr val="FF0000"/>
                </a:solidFill>
                <a:latin typeface="Arial"/>
                <a:cs typeface="Arial"/>
              </a:rPr>
              <a:t> </a:t>
            </a:r>
            <a:r>
              <a:rPr sz="1800" b="1" i="1" dirty="0">
                <a:solidFill>
                  <a:srgbClr val="FF0000"/>
                </a:solidFill>
                <a:latin typeface="Arial"/>
                <a:cs typeface="Arial"/>
              </a:rPr>
              <a:t>trong</a:t>
            </a:r>
            <a:r>
              <a:rPr sz="1800" b="1" i="1" spc="-25" dirty="0">
                <a:solidFill>
                  <a:srgbClr val="FF0000"/>
                </a:solidFill>
                <a:latin typeface="Arial"/>
                <a:cs typeface="Arial"/>
              </a:rPr>
              <a:t> </a:t>
            </a:r>
            <a:r>
              <a:rPr sz="1800" b="1" i="1" dirty="0">
                <a:solidFill>
                  <a:srgbClr val="FF0000"/>
                </a:solidFill>
                <a:latin typeface="Arial"/>
                <a:cs typeface="Arial"/>
              </a:rPr>
              <a:t>tài</a:t>
            </a:r>
            <a:r>
              <a:rPr sz="1800" b="1" i="1" spc="-25" dirty="0">
                <a:solidFill>
                  <a:srgbClr val="FF0000"/>
                </a:solidFill>
                <a:latin typeface="Arial"/>
                <a:cs typeface="Arial"/>
              </a:rPr>
              <a:t> </a:t>
            </a:r>
            <a:r>
              <a:rPr sz="1800" b="1" i="1" dirty="0">
                <a:solidFill>
                  <a:srgbClr val="FF0000"/>
                </a:solidFill>
                <a:latin typeface="Arial"/>
                <a:cs typeface="Arial"/>
              </a:rPr>
              <a:t>liệu</a:t>
            </a:r>
            <a:r>
              <a:rPr sz="1800" b="1" i="1" spc="-35" dirty="0">
                <a:solidFill>
                  <a:srgbClr val="FF0000"/>
                </a:solidFill>
                <a:latin typeface="Arial"/>
                <a:cs typeface="Arial"/>
              </a:rPr>
              <a:t> </a:t>
            </a:r>
            <a:r>
              <a:rPr sz="1800" b="1" i="1" dirty="0">
                <a:solidFill>
                  <a:srgbClr val="FF0000"/>
                </a:solidFill>
                <a:latin typeface="Arial"/>
                <a:cs typeface="Arial"/>
              </a:rPr>
              <a:t>truyền</a:t>
            </a:r>
            <a:r>
              <a:rPr sz="1800" b="1" i="1" spc="-20" dirty="0">
                <a:solidFill>
                  <a:srgbClr val="FF0000"/>
                </a:solidFill>
                <a:latin typeface="Arial"/>
                <a:cs typeface="Arial"/>
              </a:rPr>
              <a:t> </a:t>
            </a:r>
            <a:r>
              <a:rPr sz="1800" b="1" i="1" spc="-10" dirty="0">
                <a:solidFill>
                  <a:srgbClr val="FF0000"/>
                </a:solidFill>
                <a:latin typeface="Arial"/>
                <a:cs typeface="Arial"/>
              </a:rPr>
              <a:t>thông</a:t>
            </a:r>
            <a:endParaRPr sz="1800">
              <a:latin typeface="Arial"/>
              <a:cs typeface="Arial"/>
            </a:endParaRPr>
          </a:p>
        </p:txBody>
      </p:sp>
      <p:pic>
        <p:nvPicPr>
          <p:cNvPr id="4" name="object 4"/>
          <p:cNvPicPr/>
          <p:nvPr/>
        </p:nvPicPr>
        <p:blipFill>
          <a:blip r:embed="rId2" cstate="print"/>
          <a:stretch>
            <a:fillRect/>
          </a:stretch>
        </p:blipFill>
        <p:spPr>
          <a:xfrm>
            <a:off x="542544" y="1120139"/>
            <a:ext cx="2447544" cy="4910328"/>
          </a:xfrm>
          <a:prstGeom prst="rect">
            <a:avLst/>
          </a:prstGeom>
        </p:spPr>
      </p:pic>
      <p:pic>
        <p:nvPicPr>
          <p:cNvPr id="5" name="object 5"/>
          <p:cNvPicPr/>
          <p:nvPr/>
        </p:nvPicPr>
        <p:blipFill>
          <a:blip r:embed="rId3" cstate="print"/>
          <a:stretch>
            <a:fillRect/>
          </a:stretch>
        </p:blipFill>
        <p:spPr>
          <a:xfrm>
            <a:off x="3381755" y="1120140"/>
            <a:ext cx="2450592" cy="4908803"/>
          </a:xfrm>
          <a:prstGeom prst="rect">
            <a:avLst/>
          </a:prstGeom>
        </p:spPr>
      </p:pic>
      <p:pic>
        <p:nvPicPr>
          <p:cNvPr id="6" name="object 6"/>
          <p:cNvPicPr/>
          <p:nvPr/>
        </p:nvPicPr>
        <p:blipFill>
          <a:blip r:embed="rId4" cstate="print"/>
          <a:stretch>
            <a:fillRect/>
          </a:stretch>
        </p:blipFill>
        <p:spPr>
          <a:xfrm>
            <a:off x="6222491" y="1120139"/>
            <a:ext cx="2430780" cy="4908804"/>
          </a:xfrm>
          <a:prstGeom prst="rect">
            <a:avLst/>
          </a:prstGeom>
        </p:spPr>
      </p:pic>
      <p:pic>
        <p:nvPicPr>
          <p:cNvPr id="7" name="object 7"/>
          <p:cNvPicPr/>
          <p:nvPr/>
        </p:nvPicPr>
        <p:blipFill>
          <a:blip r:embed="rId5" cstate="print"/>
          <a:stretch>
            <a:fillRect/>
          </a:stretch>
        </p:blipFill>
        <p:spPr>
          <a:xfrm>
            <a:off x="9012935" y="1120139"/>
            <a:ext cx="2452116" cy="497281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9">
            <a:extLst>
              <a:ext uri="{FF2B5EF4-FFF2-40B4-BE49-F238E27FC236}">
                <a16:creationId xmlns:a16="http://schemas.microsoft.com/office/drawing/2014/main" id="{CC44F0E2-AA61-48B5-ABD0-B5CC90DEF77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flipH="1">
            <a:off x="5556249" y="4446147"/>
            <a:ext cx="386621" cy="386621"/>
          </a:xfrm>
          <a:prstGeom prst="rect">
            <a:avLst/>
          </a:prstGeom>
        </p:spPr>
      </p:pic>
      <p:sp>
        <p:nvSpPr>
          <p:cNvPr id="32" name="Freeform 34">
            <a:extLst>
              <a:ext uri="{FF2B5EF4-FFF2-40B4-BE49-F238E27FC236}">
                <a16:creationId xmlns:a16="http://schemas.microsoft.com/office/drawing/2014/main" id="{FC89E575-5AF1-4666-ABD0-A59B418706FF}"/>
              </a:ext>
            </a:extLst>
          </p:cNvPr>
          <p:cNvSpPr/>
          <p:nvPr/>
        </p:nvSpPr>
        <p:spPr>
          <a:xfrm>
            <a:off x="5598444" y="1340772"/>
            <a:ext cx="6297419" cy="1560317"/>
          </a:xfrm>
          <a:custGeom>
            <a:avLst/>
            <a:gdLst/>
            <a:ahLst/>
            <a:cxnLst/>
            <a:rect l="l" t="t" r="r" b="b"/>
            <a:pathLst>
              <a:path w="5286222" h="687961">
                <a:moveTo>
                  <a:pt x="5161762" y="687961"/>
                </a:moveTo>
                <a:lnTo>
                  <a:pt x="124460" y="687961"/>
                </a:lnTo>
                <a:cubicBezTo>
                  <a:pt x="55880" y="687961"/>
                  <a:pt x="0" y="632081"/>
                  <a:pt x="0" y="563501"/>
                </a:cubicBezTo>
                <a:lnTo>
                  <a:pt x="0" y="124460"/>
                </a:lnTo>
                <a:cubicBezTo>
                  <a:pt x="0" y="55880"/>
                  <a:pt x="55880" y="0"/>
                  <a:pt x="124460" y="0"/>
                </a:cubicBezTo>
                <a:lnTo>
                  <a:pt x="5161762" y="0"/>
                </a:lnTo>
                <a:cubicBezTo>
                  <a:pt x="5230342" y="0"/>
                  <a:pt x="5286222" y="55880"/>
                  <a:pt x="5286222" y="124460"/>
                </a:cubicBezTo>
                <a:lnTo>
                  <a:pt x="5286222" y="563501"/>
                </a:lnTo>
                <a:cubicBezTo>
                  <a:pt x="5286222" y="632081"/>
                  <a:pt x="5230342" y="687961"/>
                  <a:pt x="5161762" y="687961"/>
                </a:cubicBezTo>
                <a:close/>
              </a:path>
            </a:pathLst>
          </a:custGeom>
          <a:solidFill>
            <a:srgbClr val="D5E9FF"/>
          </a:solidFill>
        </p:spPr>
        <p:txBody>
          <a:bodyPr/>
          <a:lstStyle/>
          <a:p>
            <a:endParaRPr lang="en-US" dirty="0">
              <a:latin typeface="+mj-lt"/>
            </a:endParaRPr>
          </a:p>
        </p:txBody>
      </p:sp>
      <p:sp>
        <p:nvSpPr>
          <p:cNvPr id="33" name="TextBox 35">
            <a:extLst>
              <a:ext uri="{FF2B5EF4-FFF2-40B4-BE49-F238E27FC236}">
                <a16:creationId xmlns:a16="http://schemas.microsoft.com/office/drawing/2014/main" id="{E588B225-4F5E-47B7-A26C-7E1C9934C8B0}"/>
              </a:ext>
            </a:extLst>
          </p:cNvPr>
          <p:cNvSpPr txBox="1"/>
          <p:nvPr/>
        </p:nvSpPr>
        <p:spPr>
          <a:xfrm>
            <a:off x="5588001" y="177801"/>
            <a:ext cx="2638307" cy="602729"/>
          </a:xfrm>
          <a:prstGeom prst="rect">
            <a:avLst/>
          </a:prstGeom>
        </p:spPr>
        <p:txBody>
          <a:bodyPr lIns="0" tIns="0" rIns="0" bIns="0" rtlCol="0" anchor="t">
            <a:spAutoFit/>
          </a:bodyPr>
          <a:lstStyle/>
          <a:p>
            <a:pPr>
              <a:lnSpc>
                <a:spcPts val="4667"/>
              </a:lnSpc>
              <a:spcBef>
                <a:spcPct val="0"/>
              </a:spcBef>
            </a:pPr>
            <a:r>
              <a:rPr lang="en-US" sz="3734" b="1" dirty="0" err="1">
                <a:solidFill>
                  <a:srgbClr val="0061D6"/>
                </a:solidFill>
                <a:latin typeface="+mj-lt"/>
              </a:rPr>
              <a:t>Đăng</a:t>
            </a:r>
            <a:r>
              <a:rPr lang="en-US" sz="3734" b="1" dirty="0">
                <a:solidFill>
                  <a:srgbClr val="0061D6"/>
                </a:solidFill>
                <a:latin typeface="+mj-lt"/>
              </a:rPr>
              <a:t> </a:t>
            </a:r>
            <a:r>
              <a:rPr lang="en-US" sz="3734" b="1" dirty="0" err="1">
                <a:solidFill>
                  <a:srgbClr val="0061D6"/>
                </a:solidFill>
                <a:latin typeface="+mj-lt"/>
              </a:rPr>
              <a:t>nhập</a:t>
            </a:r>
            <a:r>
              <a:rPr lang="en-US" sz="3734" b="1" dirty="0">
                <a:solidFill>
                  <a:srgbClr val="0061D6"/>
                </a:solidFill>
                <a:latin typeface="+mj-lt"/>
              </a:rPr>
              <a:t> </a:t>
            </a:r>
          </a:p>
        </p:txBody>
      </p:sp>
      <p:sp>
        <p:nvSpPr>
          <p:cNvPr id="34" name="TextBox 36">
            <a:extLst>
              <a:ext uri="{FF2B5EF4-FFF2-40B4-BE49-F238E27FC236}">
                <a16:creationId xmlns:a16="http://schemas.microsoft.com/office/drawing/2014/main" id="{81CB79C0-74A1-457B-98EA-06272E439D61}"/>
              </a:ext>
            </a:extLst>
          </p:cNvPr>
          <p:cNvSpPr txBox="1"/>
          <p:nvPr/>
        </p:nvSpPr>
        <p:spPr>
          <a:xfrm>
            <a:off x="5608889" y="787473"/>
            <a:ext cx="1314729" cy="423193"/>
          </a:xfrm>
          <a:prstGeom prst="rect">
            <a:avLst/>
          </a:prstGeom>
        </p:spPr>
        <p:txBody>
          <a:bodyPr lIns="0" tIns="0" rIns="0" bIns="0" rtlCol="0" anchor="t">
            <a:spAutoFit/>
          </a:bodyPr>
          <a:lstStyle/>
          <a:p>
            <a:pPr>
              <a:lnSpc>
                <a:spcPts val="3333"/>
              </a:lnSpc>
              <a:spcBef>
                <a:spcPct val="0"/>
              </a:spcBef>
            </a:pPr>
            <a:r>
              <a:rPr lang="en-US" sz="2666" dirty="0" err="1">
                <a:solidFill>
                  <a:srgbClr val="F37335"/>
                </a:solidFill>
                <a:latin typeface="+mj-lt"/>
              </a:rPr>
              <a:t>Bước</a:t>
            </a:r>
            <a:r>
              <a:rPr lang="en-US" sz="2666" dirty="0">
                <a:solidFill>
                  <a:srgbClr val="F37335"/>
                </a:solidFill>
                <a:latin typeface="+mj-lt"/>
              </a:rPr>
              <a:t> 1: </a:t>
            </a:r>
          </a:p>
        </p:txBody>
      </p:sp>
      <p:sp>
        <p:nvSpPr>
          <p:cNvPr id="35" name="TextBox 37">
            <a:extLst>
              <a:ext uri="{FF2B5EF4-FFF2-40B4-BE49-F238E27FC236}">
                <a16:creationId xmlns:a16="http://schemas.microsoft.com/office/drawing/2014/main" id="{7C3DC2E9-D891-4D95-9B0F-3A9E5C5A3003}"/>
              </a:ext>
            </a:extLst>
          </p:cNvPr>
          <p:cNvSpPr txBox="1"/>
          <p:nvPr/>
        </p:nvSpPr>
        <p:spPr>
          <a:xfrm>
            <a:off x="6912310" y="6092946"/>
            <a:ext cx="901765"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Nhấn</a:t>
            </a:r>
          </a:p>
        </p:txBody>
      </p:sp>
      <p:sp>
        <p:nvSpPr>
          <p:cNvPr id="36" name="TextBox 38">
            <a:extLst>
              <a:ext uri="{FF2B5EF4-FFF2-40B4-BE49-F238E27FC236}">
                <a16:creationId xmlns:a16="http://schemas.microsoft.com/office/drawing/2014/main" id="{EF0B6FE3-AF36-4F84-B121-69D48592B2C0}"/>
              </a:ext>
            </a:extLst>
          </p:cNvPr>
          <p:cNvSpPr txBox="1"/>
          <p:nvPr/>
        </p:nvSpPr>
        <p:spPr>
          <a:xfrm>
            <a:off x="5501156" y="6109407"/>
            <a:ext cx="1314729" cy="423193"/>
          </a:xfrm>
          <a:prstGeom prst="rect">
            <a:avLst/>
          </a:prstGeom>
        </p:spPr>
        <p:txBody>
          <a:bodyPr lIns="0" tIns="0" rIns="0" bIns="0" rtlCol="0" anchor="t">
            <a:spAutoFit/>
          </a:bodyPr>
          <a:lstStyle/>
          <a:p>
            <a:pPr>
              <a:lnSpc>
                <a:spcPts val="3333"/>
              </a:lnSpc>
              <a:spcBef>
                <a:spcPct val="0"/>
              </a:spcBef>
            </a:pPr>
            <a:r>
              <a:rPr lang="en-US" sz="2666">
                <a:solidFill>
                  <a:srgbClr val="F37335"/>
                </a:solidFill>
                <a:latin typeface="+mj-lt"/>
              </a:rPr>
              <a:t>Bước 2: </a:t>
            </a:r>
          </a:p>
        </p:txBody>
      </p:sp>
      <p:sp>
        <p:nvSpPr>
          <p:cNvPr id="37" name="TextBox 39">
            <a:extLst>
              <a:ext uri="{FF2B5EF4-FFF2-40B4-BE49-F238E27FC236}">
                <a16:creationId xmlns:a16="http://schemas.microsoft.com/office/drawing/2014/main" id="{3B3EBF6C-736B-4706-AA10-6EA4DFEB4ADD}"/>
              </a:ext>
            </a:extLst>
          </p:cNvPr>
          <p:cNvSpPr txBox="1"/>
          <p:nvPr/>
        </p:nvSpPr>
        <p:spPr>
          <a:xfrm>
            <a:off x="7906165" y="6092946"/>
            <a:ext cx="2305895"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Đăng</a:t>
            </a:r>
            <a:r>
              <a:rPr lang="en-US" sz="2666" dirty="0">
                <a:solidFill>
                  <a:srgbClr val="0061D6"/>
                </a:solidFill>
                <a:latin typeface="+mj-lt"/>
              </a:rPr>
              <a:t> </a:t>
            </a:r>
            <a:r>
              <a:rPr lang="en-US" sz="2666" dirty="0" err="1">
                <a:solidFill>
                  <a:srgbClr val="0061D6"/>
                </a:solidFill>
                <a:latin typeface="+mj-lt"/>
              </a:rPr>
              <a:t>nhập</a:t>
            </a:r>
            <a:r>
              <a:rPr lang="en-US" sz="2666" dirty="0">
                <a:solidFill>
                  <a:srgbClr val="0061D6"/>
                </a:solidFill>
                <a:latin typeface="+mj-lt"/>
              </a:rPr>
              <a:t>" </a:t>
            </a:r>
          </a:p>
        </p:txBody>
      </p:sp>
      <p:sp>
        <p:nvSpPr>
          <p:cNvPr id="38" name="TextBox 40">
            <a:extLst>
              <a:ext uri="{FF2B5EF4-FFF2-40B4-BE49-F238E27FC236}">
                <a16:creationId xmlns:a16="http://schemas.microsoft.com/office/drawing/2014/main" id="{46DDF170-296B-4738-B7A1-0636EA9860ED}"/>
              </a:ext>
            </a:extLst>
          </p:cNvPr>
          <p:cNvSpPr txBox="1"/>
          <p:nvPr/>
        </p:nvSpPr>
        <p:spPr>
          <a:xfrm>
            <a:off x="5897017" y="4377718"/>
            <a:ext cx="5977956" cy="1282402"/>
          </a:xfrm>
          <a:prstGeom prst="rect">
            <a:avLst/>
          </a:prstGeom>
        </p:spPr>
        <p:txBody>
          <a:bodyPr wrap="square" lIns="0" tIns="0" rIns="0" bIns="0" rtlCol="0" anchor="t">
            <a:spAutoFit/>
          </a:bodyPr>
          <a:lstStyle/>
          <a:p>
            <a:pPr marL="345459" lvl="1" indent="-172729">
              <a:lnSpc>
                <a:spcPts val="2000"/>
              </a:lnSpc>
              <a:buFont typeface="Arial"/>
              <a:buChar char="•"/>
            </a:pPr>
            <a:r>
              <a:rPr lang="en-US" sz="1333">
                <a:solidFill>
                  <a:srgbClr val="024092"/>
                </a:solidFill>
                <a:latin typeface="Times New Roman" panose="02020603050405020304" pitchFamily="18" charset="0"/>
                <a:cs typeface="Times New Roman" panose="02020603050405020304" pitchFamily="18" charset="0"/>
              </a:rPr>
              <a:t>Cán bộ lưu ý lấy số CCCD/CMT theo số đang cập nhật tại trang thông tin cán bộ trên hệ thống </a:t>
            </a:r>
            <a:r>
              <a:rPr lang="en-US" sz="1333">
                <a:solidFill>
                  <a:srgbClr val="024092"/>
                </a:solidFill>
                <a:latin typeface="Times New Roman" panose="02020603050405020304" pitchFamily="18" charset="0"/>
                <a:cs typeface="Times New Roman" panose="02020603050405020304" pitchFamily="18" charset="0"/>
                <a:hlinkClick r:id="rId5"/>
              </a:rPr>
              <a:t>https://qldt.hust.edu.vn/</a:t>
            </a:r>
            <a:endParaRPr lang="en-US" sz="1333">
              <a:solidFill>
                <a:srgbClr val="024092"/>
              </a:solidFill>
              <a:latin typeface="Times New Roman" panose="02020603050405020304" pitchFamily="18" charset="0"/>
              <a:cs typeface="Times New Roman" panose="02020603050405020304" pitchFamily="18" charset="0"/>
            </a:endParaRPr>
          </a:p>
          <a:p>
            <a:pPr marL="345459" lvl="1" indent="-172729">
              <a:lnSpc>
                <a:spcPts val="2000"/>
              </a:lnSpc>
              <a:buFont typeface="Arial"/>
              <a:buChar char="•"/>
            </a:pPr>
            <a:r>
              <a:rPr lang="vi-VN" sz="1333">
                <a:solidFill>
                  <a:srgbClr val="024092"/>
                </a:solidFill>
                <a:latin typeface="Times New Roman" panose="02020603050405020304" pitchFamily="18" charset="0"/>
                <a:cs typeface="Times New Roman" panose="02020603050405020304" pitchFamily="18" charset="0"/>
              </a:rPr>
              <a:t>Trong </a:t>
            </a:r>
            <a:r>
              <a:rPr lang="vi-VN" sz="1333" dirty="0">
                <a:solidFill>
                  <a:srgbClr val="024092"/>
                </a:solidFill>
                <a:latin typeface="Times New Roman" panose="02020603050405020304" pitchFamily="18" charset="0"/>
                <a:cs typeface="Times New Roman" panose="02020603050405020304" pitchFamily="18" charset="0"/>
              </a:rPr>
              <a:t>trường hợp cần hỗ trợ thêm về </a:t>
            </a:r>
            <a:r>
              <a:rPr lang="en-US" sz="1333" dirty="0" err="1">
                <a:solidFill>
                  <a:srgbClr val="024092"/>
                </a:solidFill>
                <a:latin typeface="Times New Roman" panose="02020603050405020304" pitchFamily="18" charset="0"/>
                <a:cs typeface="Times New Roman" panose="02020603050405020304" pitchFamily="18" charset="0"/>
              </a:rPr>
              <a:t>thông</a:t>
            </a:r>
            <a:r>
              <a:rPr lang="en-US" sz="1333" dirty="0">
                <a:solidFill>
                  <a:srgbClr val="024092"/>
                </a:solidFill>
                <a:latin typeface="Times New Roman" panose="02020603050405020304" pitchFamily="18" charset="0"/>
                <a:cs typeface="Times New Roman" panose="02020603050405020304" pitchFamily="18" charset="0"/>
              </a:rPr>
              <a:t> tin </a:t>
            </a:r>
            <a:r>
              <a:rPr lang="en-US" sz="1333" dirty="0" err="1">
                <a:solidFill>
                  <a:srgbClr val="024092"/>
                </a:solidFill>
                <a:latin typeface="Times New Roman" panose="02020603050405020304" pitchFamily="18" charset="0"/>
                <a:cs typeface="Times New Roman" panose="02020603050405020304" pitchFamily="18" charset="0"/>
              </a:rPr>
              <a:t>đăng</a:t>
            </a:r>
            <a:r>
              <a:rPr lang="en-US" sz="1333" dirty="0">
                <a:solidFill>
                  <a:srgbClr val="024092"/>
                </a:solidFill>
                <a:latin typeface="Times New Roman" panose="02020603050405020304" pitchFamily="18" charset="0"/>
                <a:cs typeface="Times New Roman" panose="02020603050405020304" pitchFamily="18" charset="0"/>
              </a:rPr>
              <a:t> </a:t>
            </a:r>
            <a:r>
              <a:rPr lang="en-US" sz="1333" dirty="0" err="1">
                <a:solidFill>
                  <a:srgbClr val="024092"/>
                </a:solidFill>
                <a:latin typeface="Times New Roman" panose="02020603050405020304" pitchFamily="18" charset="0"/>
                <a:cs typeface="Times New Roman" panose="02020603050405020304" pitchFamily="18" charset="0"/>
              </a:rPr>
              <a:t>nhập</a:t>
            </a:r>
            <a:r>
              <a:rPr lang="vi-VN" sz="1333" dirty="0">
                <a:solidFill>
                  <a:srgbClr val="024092"/>
                </a:solidFill>
                <a:latin typeface="Times New Roman" panose="02020603050405020304" pitchFamily="18" charset="0"/>
                <a:cs typeface="Times New Roman" panose="02020603050405020304" pitchFamily="18" charset="0"/>
              </a:rPr>
              <a:t>, vui lòng liên lạc </a:t>
            </a:r>
            <a:r>
              <a:rPr lang="vi-VN" sz="1333">
                <a:solidFill>
                  <a:srgbClr val="024092"/>
                </a:solidFill>
                <a:latin typeface="Times New Roman" panose="02020603050405020304" pitchFamily="18" charset="0"/>
                <a:cs typeface="Times New Roman" panose="02020603050405020304" pitchFamily="18" charset="0"/>
              </a:rPr>
              <a:t>tới </a:t>
            </a:r>
            <a:r>
              <a:rPr lang="en-US" sz="1333">
                <a:solidFill>
                  <a:srgbClr val="024092"/>
                </a:solidFill>
                <a:latin typeface="Times New Roman" panose="02020603050405020304" pitchFamily="18" charset="0"/>
                <a:cs typeface="Times New Roman" panose="02020603050405020304" pitchFamily="18" charset="0"/>
              </a:rPr>
              <a:t>Ban Tổ chức – Nhân sự ĐHBK Hà Nội </a:t>
            </a:r>
            <a:r>
              <a:rPr lang="vi-VN" sz="1333">
                <a:solidFill>
                  <a:srgbClr val="024092"/>
                </a:solidFill>
                <a:latin typeface="Times New Roman" panose="02020603050405020304" pitchFamily="18" charset="0"/>
                <a:cs typeface="Times New Roman" panose="02020603050405020304" pitchFamily="18" charset="0"/>
              </a:rPr>
              <a:t> </a:t>
            </a:r>
            <a:r>
              <a:rPr lang="vi-VN" sz="1333" dirty="0">
                <a:solidFill>
                  <a:srgbClr val="024092"/>
                </a:solidFill>
                <a:latin typeface="Times New Roman" panose="02020603050405020304" pitchFamily="18" charset="0"/>
                <a:cs typeface="Times New Roman" panose="02020603050405020304" pitchFamily="18" charset="0"/>
              </a:rPr>
              <a:t>hoặc Tổng đài Chăm sóc Khách hàng của FHVI.</a:t>
            </a:r>
            <a:endParaRPr lang="en-US" sz="1333" dirty="0">
              <a:solidFill>
                <a:srgbClr val="024092"/>
              </a:solidFill>
              <a:latin typeface="Times New Roman" panose="02020603050405020304" pitchFamily="18" charset="0"/>
              <a:cs typeface="Times New Roman" panose="02020603050405020304" pitchFamily="18" charset="0"/>
            </a:endParaRPr>
          </a:p>
        </p:txBody>
      </p:sp>
      <p:sp>
        <p:nvSpPr>
          <p:cNvPr id="44" name="TextBox 46">
            <a:extLst>
              <a:ext uri="{FF2B5EF4-FFF2-40B4-BE49-F238E27FC236}">
                <a16:creationId xmlns:a16="http://schemas.microsoft.com/office/drawing/2014/main" id="{766557CF-1A80-4B3D-B470-913279C26235}"/>
              </a:ext>
            </a:extLst>
          </p:cNvPr>
          <p:cNvSpPr txBox="1"/>
          <p:nvPr/>
        </p:nvSpPr>
        <p:spPr>
          <a:xfrm>
            <a:off x="5791513" y="1407994"/>
            <a:ext cx="2032212" cy="294953"/>
          </a:xfrm>
          <a:prstGeom prst="rect">
            <a:avLst/>
          </a:prstGeom>
        </p:spPr>
        <p:txBody>
          <a:bodyPr lIns="0" tIns="0" rIns="0" bIns="0" rtlCol="0" anchor="t">
            <a:spAutoFit/>
          </a:bodyPr>
          <a:lstStyle/>
          <a:p>
            <a:pPr>
              <a:lnSpc>
                <a:spcPts val="2333"/>
              </a:lnSpc>
              <a:spcBef>
                <a:spcPct val="0"/>
              </a:spcBef>
            </a:pPr>
            <a:r>
              <a:rPr lang="en-US" sz="1866" dirty="0" err="1">
                <a:solidFill>
                  <a:srgbClr val="0061D6"/>
                </a:solidFill>
                <a:latin typeface="+mj-lt"/>
              </a:rPr>
              <a:t>Tên</a:t>
            </a:r>
            <a:r>
              <a:rPr lang="en-US" sz="1866" dirty="0">
                <a:solidFill>
                  <a:srgbClr val="0061D6"/>
                </a:solidFill>
                <a:latin typeface="+mj-lt"/>
              </a:rPr>
              <a:t> </a:t>
            </a:r>
            <a:r>
              <a:rPr lang="en-US" sz="1866" dirty="0" err="1">
                <a:solidFill>
                  <a:srgbClr val="0061D6"/>
                </a:solidFill>
                <a:latin typeface="+mj-lt"/>
              </a:rPr>
              <a:t>đăng</a:t>
            </a:r>
            <a:r>
              <a:rPr lang="en-US" sz="1866" dirty="0">
                <a:solidFill>
                  <a:srgbClr val="0061D6"/>
                </a:solidFill>
                <a:latin typeface="+mj-lt"/>
              </a:rPr>
              <a:t> </a:t>
            </a:r>
            <a:r>
              <a:rPr lang="en-US" sz="1866" dirty="0" err="1">
                <a:solidFill>
                  <a:srgbClr val="0061D6"/>
                </a:solidFill>
                <a:latin typeface="+mj-lt"/>
              </a:rPr>
              <a:t>nhập</a:t>
            </a:r>
            <a:r>
              <a:rPr lang="en-US" sz="1866" dirty="0">
                <a:solidFill>
                  <a:srgbClr val="0061D6"/>
                </a:solidFill>
                <a:latin typeface="+mj-lt"/>
              </a:rPr>
              <a:t>: </a:t>
            </a:r>
          </a:p>
        </p:txBody>
      </p:sp>
      <p:sp>
        <p:nvSpPr>
          <p:cNvPr id="45" name="TextBox 47">
            <a:extLst>
              <a:ext uri="{FF2B5EF4-FFF2-40B4-BE49-F238E27FC236}">
                <a16:creationId xmlns:a16="http://schemas.microsoft.com/office/drawing/2014/main" id="{76B5E2F4-6BA8-47BA-ACFF-20FE64A67B3C}"/>
              </a:ext>
            </a:extLst>
          </p:cNvPr>
          <p:cNvSpPr txBox="1"/>
          <p:nvPr/>
        </p:nvSpPr>
        <p:spPr>
          <a:xfrm>
            <a:off x="7646357" y="1399173"/>
            <a:ext cx="4320853" cy="287130"/>
          </a:xfrm>
          <a:prstGeom prst="rect">
            <a:avLst/>
          </a:prstGeom>
        </p:spPr>
        <p:txBody>
          <a:bodyPr wrap="square" lIns="0" tIns="0" rIns="0" bIns="0" rtlCol="0" anchor="t">
            <a:spAutoFit/>
          </a:bodyPr>
          <a:lstStyle/>
          <a:p>
            <a:pPr>
              <a:spcBef>
                <a:spcPct val="0"/>
              </a:spcBef>
            </a:pPr>
            <a:r>
              <a:rPr lang="en-US" sz="1866" dirty="0">
                <a:solidFill>
                  <a:srgbClr val="024092"/>
                </a:solidFill>
                <a:latin typeface="+mj-lt"/>
              </a:rPr>
              <a:t>[</a:t>
            </a:r>
            <a:r>
              <a:rPr lang="en-US" sz="1866" err="1">
                <a:solidFill>
                  <a:srgbClr val="024092"/>
                </a:solidFill>
                <a:latin typeface="+mj-lt"/>
              </a:rPr>
              <a:t>Số</a:t>
            </a:r>
            <a:r>
              <a:rPr lang="en-US" sz="1866">
                <a:solidFill>
                  <a:srgbClr val="024092"/>
                </a:solidFill>
                <a:latin typeface="+mj-lt"/>
              </a:rPr>
              <a:t> CCCD/CMT]-</a:t>
            </a:r>
            <a:r>
              <a:rPr lang="en-US" sz="1866" dirty="0" err="1">
                <a:solidFill>
                  <a:srgbClr val="024092"/>
                </a:solidFill>
                <a:latin typeface="+mj-lt"/>
              </a:rPr>
              <a:t>DHBKHN</a:t>
            </a:r>
            <a:endParaRPr lang="en-US" sz="1866" dirty="0">
              <a:solidFill>
                <a:srgbClr val="024092"/>
              </a:solidFill>
              <a:latin typeface="+mj-lt"/>
            </a:endParaRPr>
          </a:p>
        </p:txBody>
      </p:sp>
      <p:sp>
        <p:nvSpPr>
          <p:cNvPr id="46" name="TextBox 49">
            <a:extLst>
              <a:ext uri="{FF2B5EF4-FFF2-40B4-BE49-F238E27FC236}">
                <a16:creationId xmlns:a16="http://schemas.microsoft.com/office/drawing/2014/main" id="{5CA6870E-48EE-4006-85A2-1CCEE76C0A99}"/>
              </a:ext>
            </a:extLst>
          </p:cNvPr>
          <p:cNvSpPr txBox="1"/>
          <p:nvPr/>
        </p:nvSpPr>
        <p:spPr>
          <a:xfrm rot="21279986">
            <a:off x="398950" y="222201"/>
            <a:ext cx="1909053" cy="602729"/>
          </a:xfrm>
          <a:prstGeom prst="rect">
            <a:avLst/>
          </a:prstGeom>
        </p:spPr>
        <p:txBody>
          <a:bodyPr lIns="0" tIns="0" rIns="0" bIns="0" rtlCol="0" anchor="t">
            <a:spAutoFit/>
          </a:bodyPr>
          <a:lstStyle/>
          <a:p>
            <a:pPr>
              <a:lnSpc>
                <a:spcPts val="4666"/>
              </a:lnSpc>
              <a:spcBef>
                <a:spcPct val="0"/>
              </a:spcBef>
            </a:pPr>
            <a:r>
              <a:rPr lang="en-US" sz="3733" dirty="0">
                <a:solidFill>
                  <a:srgbClr val="FFFFFF"/>
                </a:solidFill>
                <a:latin typeface="+mj-lt"/>
              </a:rPr>
              <a:t>CÁCH 2</a:t>
            </a:r>
          </a:p>
        </p:txBody>
      </p:sp>
      <p:grpSp>
        <p:nvGrpSpPr>
          <p:cNvPr id="47" name="Group 50">
            <a:extLst>
              <a:ext uri="{FF2B5EF4-FFF2-40B4-BE49-F238E27FC236}">
                <a16:creationId xmlns:a16="http://schemas.microsoft.com/office/drawing/2014/main" id="{3A6A234C-B9CE-408B-AFCE-49333EB5350F}"/>
              </a:ext>
            </a:extLst>
          </p:cNvPr>
          <p:cNvGrpSpPr/>
          <p:nvPr/>
        </p:nvGrpSpPr>
        <p:grpSpPr>
          <a:xfrm>
            <a:off x="5598444" y="3019189"/>
            <a:ext cx="6276530" cy="1210289"/>
            <a:chOff x="0" y="0"/>
            <a:chExt cx="10838192" cy="2952968"/>
          </a:xfrm>
        </p:grpSpPr>
        <p:sp>
          <p:nvSpPr>
            <p:cNvPr id="54" name="Freeform 52">
              <a:extLst>
                <a:ext uri="{FF2B5EF4-FFF2-40B4-BE49-F238E27FC236}">
                  <a16:creationId xmlns:a16="http://schemas.microsoft.com/office/drawing/2014/main" id="{0D28F3FE-61B9-48CE-A40C-3086F0CFB669}"/>
                </a:ext>
              </a:extLst>
            </p:cNvPr>
            <p:cNvSpPr/>
            <p:nvPr/>
          </p:nvSpPr>
          <p:spPr>
            <a:xfrm>
              <a:off x="0" y="0"/>
              <a:ext cx="10838192" cy="2952968"/>
            </a:xfrm>
            <a:custGeom>
              <a:avLst/>
              <a:gdLst/>
              <a:ahLst/>
              <a:cxnLst/>
              <a:rect l="l" t="t" r="r" b="b"/>
              <a:pathLst>
                <a:path w="5306677" h="1445854">
                  <a:moveTo>
                    <a:pt x="5182217" y="1445854"/>
                  </a:moveTo>
                  <a:lnTo>
                    <a:pt x="124460" y="1445854"/>
                  </a:lnTo>
                  <a:cubicBezTo>
                    <a:pt x="55880" y="1445854"/>
                    <a:pt x="0" y="1389974"/>
                    <a:pt x="0" y="1321394"/>
                  </a:cubicBezTo>
                  <a:lnTo>
                    <a:pt x="0" y="124460"/>
                  </a:lnTo>
                  <a:cubicBezTo>
                    <a:pt x="0" y="55880"/>
                    <a:pt x="55880" y="0"/>
                    <a:pt x="124460" y="0"/>
                  </a:cubicBezTo>
                  <a:lnTo>
                    <a:pt x="5182217" y="0"/>
                  </a:lnTo>
                  <a:cubicBezTo>
                    <a:pt x="5250797" y="0"/>
                    <a:pt x="5306677" y="55880"/>
                    <a:pt x="5306677" y="124460"/>
                  </a:cubicBezTo>
                  <a:lnTo>
                    <a:pt x="5306677" y="1321394"/>
                  </a:lnTo>
                  <a:cubicBezTo>
                    <a:pt x="5306677" y="1389974"/>
                    <a:pt x="5250797" y="1445854"/>
                    <a:pt x="5182217" y="1445854"/>
                  </a:cubicBezTo>
                  <a:close/>
                </a:path>
              </a:pathLst>
            </a:custGeom>
            <a:solidFill>
              <a:srgbClr val="D5E9FF"/>
            </a:solidFill>
          </p:spPr>
        </p:sp>
        <p:sp>
          <p:nvSpPr>
            <p:cNvPr id="50" name="TextBox 54">
              <a:extLst>
                <a:ext uri="{FF2B5EF4-FFF2-40B4-BE49-F238E27FC236}">
                  <a16:creationId xmlns:a16="http://schemas.microsoft.com/office/drawing/2014/main" id="{D0337EA2-2BE0-41AE-B28B-8CE4B70B7E9C}"/>
                </a:ext>
              </a:extLst>
            </p:cNvPr>
            <p:cNvSpPr txBox="1"/>
            <p:nvPr/>
          </p:nvSpPr>
          <p:spPr>
            <a:xfrm>
              <a:off x="512415" y="1953171"/>
              <a:ext cx="3092507" cy="750941"/>
            </a:xfrm>
            <a:prstGeom prst="rect">
              <a:avLst/>
            </a:prstGeom>
          </p:spPr>
          <p:txBody>
            <a:bodyPr lIns="0" tIns="0" rIns="0" bIns="0" rtlCol="0" anchor="t">
              <a:spAutoFit/>
            </a:bodyPr>
            <a:lstStyle/>
            <a:p>
              <a:pPr>
                <a:lnSpc>
                  <a:spcPts val="2426"/>
                </a:lnSpc>
              </a:pPr>
              <a:endParaRPr lang="en-US" sz="1866" dirty="0">
                <a:solidFill>
                  <a:srgbClr val="024092"/>
                </a:solidFill>
                <a:latin typeface="+mj-lt"/>
              </a:endParaRPr>
            </a:p>
          </p:txBody>
        </p:sp>
        <p:sp>
          <p:nvSpPr>
            <p:cNvPr id="51" name="TextBox 55">
              <a:extLst>
                <a:ext uri="{FF2B5EF4-FFF2-40B4-BE49-F238E27FC236}">
                  <a16:creationId xmlns:a16="http://schemas.microsoft.com/office/drawing/2014/main" id="{29EA5FD6-D61E-4F11-B96F-01AAA2A04A2A}"/>
                </a:ext>
              </a:extLst>
            </p:cNvPr>
            <p:cNvSpPr txBox="1"/>
            <p:nvPr/>
          </p:nvSpPr>
          <p:spPr>
            <a:xfrm>
              <a:off x="3564848" y="1175718"/>
              <a:ext cx="6859730" cy="1314145"/>
            </a:xfrm>
            <a:prstGeom prst="rect">
              <a:avLst/>
            </a:prstGeom>
          </p:spPr>
          <p:txBody>
            <a:bodyPr wrap="square" lIns="0" tIns="0" rIns="0" bIns="0" rtlCol="0" anchor="t">
              <a:spAutoFit/>
            </a:bodyPr>
            <a:lstStyle/>
            <a:p>
              <a:pPr>
                <a:lnSpc>
                  <a:spcPts val="2080"/>
                </a:lnSpc>
              </a:pPr>
              <a:r>
                <a:rPr lang="en-US" sz="1333" dirty="0" err="1">
                  <a:solidFill>
                    <a:srgbClr val="024092"/>
                  </a:solidFill>
                  <a:latin typeface="+mj-lt"/>
                </a:rPr>
                <a:t>ví</a:t>
              </a:r>
              <a:r>
                <a:rPr lang="en-US" sz="1333" dirty="0">
                  <a:solidFill>
                    <a:srgbClr val="024092"/>
                  </a:solidFill>
                  <a:latin typeface="+mj-lt"/>
                </a:rPr>
                <a:t> </a:t>
              </a:r>
              <a:r>
                <a:rPr lang="en-US" sz="1333" dirty="0" err="1">
                  <a:solidFill>
                    <a:srgbClr val="024092"/>
                  </a:solidFill>
                  <a:latin typeface="+mj-lt"/>
                </a:rPr>
                <a:t>dụ</a:t>
              </a:r>
              <a:r>
                <a:rPr lang="en-US" sz="1333" dirty="0">
                  <a:solidFill>
                    <a:srgbClr val="024092"/>
                  </a:solidFill>
                  <a:latin typeface="+mj-lt"/>
                </a:rPr>
                <a:t>: 	</a:t>
              </a:r>
              <a:r>
                <a:rPr lang="en-US" sz="1333" dirty="0" err="1">
                  <a:solidFill>
                    <a:srgbClr val="024092"/>
                  </a:solidFill>
                  <a:latin typeface="+mj-lt"/>
                </a:rPr>
                <a:t>Ngày</a:t>
              </a:r>
              <a:r>
                <a:rPr lang="en-US" sz="1333" dirty="0">
                  <a:solidFill>
                    <a:srgbClr val="024092"/>
                  </a:solidFill>
                  <a:latin typeface="+mj-lt"/>
                </a:rPr>
                <a:t> </a:t>
              </a:r>
              <a:r>
                <a:rPr lang="en-US" sz="1333" dirty="0" err="1">
                  <a:solidFill>
                    <a:srgbClr val="024092"/>
                  </a:solidFill>
                  <a:latin typeface="+mj-lt"/>
                </a:rPr>
                <a:t>sinh</a:t>
              </a:r>
              <a:r>
                <a:rPr lang="en-US" sz="1333" dirty="0">
                  <a:solidFill>
                    <a:srgbClr val="024092"/>
                  </a:solidFill>
                  <a:latin typeface="+mj-lt"/>
                </a:rPr>
                <a:t>: 16/01/1992</a:t>
              </a:r>
            </a:p>
            <a:p>
              <a:pPr>
                <a:lnSpc>
                  <a:spcPts val="2080"/>
                </a:lnSpc>
              </a:pPr>
              <a:r>
                <a:rPr lang="en-US" sz="1333" dirty="0">
                  <a:solidFill>
                    <a:srgbClr val="024092"/>
                  </a:solidFill>
                  <a:latin typeface="+mj-lt"/>
                </a:rPr>
                <a:t> 	=&gt; </a:t>
              </a:r>
              <a:r>
                <a:rPr lang="en-US" sz="1333" dirty="0" err="1">
                  <a:solidFill>
                    <a:srgbClr val="024092"/>
                  </a:solidFill>
                  <a:latin typeface="+mj-lt"/>
                </a:rPr>
                <a:t>Mật</a:t>
              </a:r>
              <a:r>
                <a:rPr lang="en-US" sz="1333" dirty="0">
                  <a:solidFill>
                    <a:srgbClr val="024092"/>
                  </a:solidFill>
                  <a:latin typeface="+mj-lt"/>
                </a:rPr>
                <a:t> </a:t>
              </a:r>
              <a:r>
                <a:rPr lang="en-US" sz="1333" dirty="0" err="1">
                  <a:solidFill>
                    <a:srgbClr val="024092"/>
                  </a:solidFill>
                  <a:latin typeface="+mj-lt"/>
                </a:rPr>
                <a:t>khẩu</a:t>
              </a:r>
              <a:r>
                <a:rPr lang="en-US" sz="1333" dirty="0">
                  <a:solidFill>
                    <a:srgbClr val="024092"/>
                  </a:solidFill>
                  <a:latin typeface="+mj-lt"/>
                </a:rPr>
                <a:t>: </a:t>
              </a:r>
              <a:r>
                <a:rPr lang="en-US" sz="1600" dirty="0">
                  <a:solidFill>
                    <a:srgbClr val="024092"/>
                  </a:solidFill>
                  <a:latin typeface="+mj-lt"/>
                </a:rPr>
                <a:t>19920116 </a:t>
              </a:r>
              <a:endParaRPr lang="en-US" sz="1333" dirty="0">
                <a:solidFill>
                  <a:srgbClr val="024092"/>
                </a:solidFill>
                <a:latin typeface="+mj-lt"/>
              </a:endParaRPr>
            </a:p>
          </p:txBody>
        </p:sp>
        <p:sp>
          <p:nvSpPr>
            <p:cNvPr id="52" name="TextBox 56">
              <a:extLst>
                <a:ext uri="{FF2B5EF4-FFF2-40B4-BE49-F238E27FC236}">
                  <a16:creationId xmlns:a16="http://schemas.microsoft.com/office/drawing/2014/main" id="{95DF7E46-8407-4AC0-B48E-2BCC036DA1E7}"/>
                </a:ext>
              </a:extLst>
            </p:cNvPr>
            <p:cNvSpPr txBox="1"/>
            <p:nvPr/>
          </p:nvSpPr>
          <p:spPr>
            <a:xfrm>
              <a:off x="3564848" y="473831"/>
              <a:ext cx="6734558" cy="750941"/>
            </a:xfrm>
            <a:prstGeom prst="rect">
              <a:avLst/>
            </a:prstGeom>
          </p:spPr>
          <p:txBody>
            <a:bodyPr lIns="0" tIns="0" rIns="0" bIns="0" rtlCol="0" anchor="t">
              <a:spAutoFit/>
            </a:bodyPr>
            <a:lstStyle/>
            <a:p>
              <a:pPr>
                <a:lnSpc>
                  <a:spcPts val="2426"/>
                </a:lnSpc>
              </a:pPr>
              <a:r>
                <a:rPr lang="en-US" sz="1866" dirty="0" err="1">
                  <a:solidFill>
                    <a:srgbClr val="024092"/>
                  </a:solidFill>
                  <a:latin typeface="+mj-lt"/>
                </a:rPr>
                <a:t>Nămsinhthángsinhngàysinh</a:t>
              </a:r>
              <a:endParaRPr lang="en-US" sz="1866" dirty="0">
                <a:solidFill>
                  <a:srgbClr val="024092"/>
                </a:solidFill>
                <a:latin typeface="+mj-lt"/>
              </a:endParaRPr>
            </a:p>
          </p:txBody>
        </p:sp>
        <p:sp>
          <p:nvSpPr>
            <p:cNvPr id="53" name="TextBox 57">
              <a:extLst>
                <a:ext uri="{FF2B5EF4-FFF2-40B4-BE49-F238E27FC236}">
                  <a16:creationId xmlns:a16="http://schemas.microsoft.com/office/drawing/2014/main" id="{F9A4AAA4-00C0-4F95-95EA-C5CE0E9A86BE}"/>
                </a:ext>
              </a:extLst>
            </p:cNvPr>
            <p:cNvSpPr txBox="1"/>
            <p:nvPr/>
          </p:nvSpPr>
          <p:spPr>
            <a:xfrm>
              <a:off x="701520" y="480314"/>
              <a:ext cx="2319574" cy="1439301"/>
            </a:xfrm>
            <a:prstGeom prst="rect">
              <a:avLst/>
            </a:prstGeom>
          </p:spPr>
          <p:txBody>
            <a:bodyPr lIns="0" tIns="0" rIns="0" bIns="0" rtlCol="0" anchor="t">
              <a:spAutoFit/>
            </a:bodyPr>
            <a:lstStyle/>
            <a:p>
              <a:pPr>
                <a:lnSpc>
                  <a:spcPts val="2333"/>
                </a:lnSpc>
                <a:spcBef>
                  <a:spcPct val="0"/>
                </a:spcBef>
              </a:pPr>
              <a:r>
                <a:rPr lang="en-US" sz="1866" dirty="0" err="1">
                  <a:solidFill>
                    <a:srgbClr val="0061D6"/>
                  </a:solidFill>
                  <a:latin typeface="+mj-lt"/>
                </a:rPr>
                <a:t>Mật</a:t>
              </a:r>
              <a:r>
                <a:rPr lang="en-US" sz="1866" dirty="0">
                  <a:solidFill>
                    <a:srgbClr val="0061D6"/>
                  </a:solidFill>
                  <a:latin typeface="+mj-lt"/>
                </a:rPr>
                <a:t> </a:t>
              </a:r>
              <a:r>
                <a:rPr lang="en-US" sz="1866" dirty="0" err="1">
                  <a:solidFill>
                    <a:srgbClr val="0061D6"/>
                  </a:solidFill>
                  <a:latin typeface="+mj-lt"/>
                </a:rPr>
                <a:t>khẩu</a:t>
              </a:r>
              <a:r>
                <a:rPr lang="en-US" sz="1866" dirty="0">
                  <a:solidFill>
                    <a:srgbClr val="0061D6"/>
                  </a:solidFill>
                  <a:latin typeface="+mj-lt"/>
                </a:rPr>
                <a:t> </a:t>
              </a:r>
              <a:r>
                <a:rPr lang="en-US" sz="1866" dirty="0" err="1">
                  <a:solidFill>
                    <a:srgbClr val="0061D6"/>
                  </a:solidFill>
                  <a:latin typeface="+mj-lt"/>
                </a:rPr>
                <a:t>mặc</a:t>
              </a:r>
              <a:r>
                <a:rPr lang="en-US" sz="1866" dirty="0">
                  <a:solidFill>
                    <a:srgbClr val="0061D6"/>
                  </a:solidFill>
                  <a:latin typeface="+mj-lt"/>
                </a:rPr>
                <a:t> </a:t>
              </a:r>
              <a:r>
                <a:rPr lang="en-US" sz="1866" dirty="0" err="1">
                  <a:solidFill>
                    <a:srgbClr val="0061D6"/>
                  </a:solidFill>
                  <a:latin typeface="+mj-lt"/>
                </a:rPr>
                <a:t>định</a:t>
              </a:r>
              <a:r>
                <a:rPr lang="en-US" sz="1866" dirty="0">
                  <a:solidFill>
                    <a:srgbClr val="0061D6"/>
                  </a:solidFill>
                  <a:latin typeface="+mj-lt"/>
                </a:rPr>
                <a:t>: </a:t>
              </a:r>
            </a:p>
          </p:txBody>
        </p:sp>
      </p:grpSp>
      <p:sp>
        <p:nvSpPr>
          <p:cNvPr id="39" name="TextBox 55">
            <a:extLst>
              <a:ext uri="{FF2B5EF4-FFF2-40B4-BE49-F238E27FC236}">
                <a16:creationId xmlns:a16="http://schemas.microsoft.com/office/drawing/2014/main" id="{4EBC20BC-1505-435B-A1ED-CBA50052F33D}"/>
              </a:ext>
            </a:extLst>
          </p:cNvPr>
          <p:cNvSpPr txBox="1"/>
          <p:nvPr/>
        </p:nvSpPr>
        <p:spPr>
          <a:xfrm>
            <a:off x="5749559" y="1762180"/>
            <a:ext cx="6082784" cy="1205458"/>
          </a:xfrm>
          <a:prstGeom prst="rect">
            <a:avLst/>
          </a:prstGeom>
        </p:spPr>
        <p:txBody>
          <a:bodyPr wrap="square" lIns="0" tIns="0" rIns="0" bIns="0" rtlCol="0" anchor="t">
            <a:spAutoFit/>
          </a:bodyPr>
          <a:lstStyle/>
          <a:p>
            <a:pPr>
              <a:lnSpc>
                <a:spcPts val="2080"/>
              </a:lnSpc>
            </a:pPr>
            <a:r>
              <a:rPr lang="en-US" sz="1333">
                <a:solidFill>
                  <a:srgbClr val="024092"/>
                </a:solidFill>
                <a:latin typeface="+mj-lt"/>
              </a:rPr>
              <a:t>ví dụ:    Số CCCD: 012345678 =&gt; </a:t>
            </a:r>
            <a:r>
              <a:rPr lang="en-US" sz="1333" dirty="0" err="1">
                <a:solidFill>
                  <a:srgbClr val="024092"/>
                </a:solidFill>
                <a:latin typeface="+mj-lt"/>
              </a:rPr>
              <a:t>Tên</a:t>
            </a:r>
            <a:r>
              <a:rPr lang="en-US" sz="1333" dirty="0">
                <a:solidFill>
                  <a:srgbClr val="024092"/>
                </a:solidFill>
                <a:latin typeface="+mj-lt"/>
              </a:rPr>
              <a:t> </a:t>
            </a:r>
            <a:r>
              <a:rPr lang="en-US" sz="1333" dirty="0" err="1">
                <a:solidFill>
                  <a:srgbClr val="024092"/>
                </a:solidFill>
                <a:latin typeface="+mj-lt"/>
              </a:rPr>
              <a:t>đăng</a:t>
            </a:r>
            <a:r>
              <a:rPr lang="en-US" sz="1333" dirty="0">
                <a:solidFill>
                  <a:srgbClr val="024092"/>
                </a:solidFill>
                <a:latin typeface="+mj-lt"/>
              </a:rPr>
              <a:t> </a:t>
            </a:r>
            <a:r>
              <a:rPr lang="en-US" sz="1333" dirty="0" err="1">
                <a:solidFill>
                  <a:srgbClr val="024092"/>
                </a:solidFill>
                <a:latin typeface="+mj-lt"/>
              </a:rPr>
              <a:t>nhập</a:t>
            </a:r>
            <a:r>
              <a:rPr lang="en-US" sz="1333" dirty="0">
                <a:solidFill>
                  <a:srgbClr val="024092"/>
                </a:solidFill>
                <a:latin typeface="+mj-lt"/>
              </a:rPr>
              <a:t>: </a:t>
            </a:r>
            <a:r>
              <a:rPr lang="en-US" sz="1333" b="1" dirty="0">
                <a:solidFill>
                  <a:srgbClr val="024092"/>
                </a:solidFill>
                <a:latin typeface="+mj-lt"/>
              </a:rPr>
              <a:t>012345678-</a:t>
            </a:r>
            <a:r>
              <a:rPr lang="en-US" sz="1333" b="1">
                <a:solidFill>
                  <a:srgbClr val="024092"/>
                </a:solidFill>
                <a:latin typeface="+mj-lt"/>
              </a:rPr>
              <a:t>DHBKHN</a:t>
            </a:r>
            <a:endParaRPr lang="en-US" sz="1333" b="1" dirty="0">
              <a:solidFill>
                <a:srgbClr val="024092"/>
              </a:solidFill>
              <a:latin typeface="+mj-lt"/>
            </a:endParaRPr>
          </a:p>
          <a:p>
            <a:pPr>
              <a:lnSpc>
                <a:spcPts val="1333"/>
              </a:lnSpc>
            </a:pPr>
            <a:r>
              <a:rPr lang="en-US" sz="1333" b="1" dirty="0" err="1">
                <a:solidFill>
                  <a:srgbClr val="FF0000"/>
                </a:solidFill>
                <a:latin typeface="+mj-lt"/>
                <a:ea typeface="Calibri" panose="020F0502020204030204" pitchFamily="34" charset="0"/>
              </a:rPr>
              <a:t>Lưu</a:t>
            </a:r>
            <a:r>
              <a:rPr lang="en-US" sz="1333" b="1" dirty="0">
                <a:solidFill>
                  <a:srgbClr val="FF0000"/>
                </a:solidFill>
                <a:latin typeface="+mj-lt"/>
                <a:ea typeface="Calibri" panose="020F0502020204030204" pitchFamily="34" charset="0"/>
              </a:rPr>
              <a:t> </a:t>
            </a:r>
            <a:r>
              <a:rPr lang="en-US" sz="1333" b="1">
                <a:solidFill>
                  <a:srgbClr val="FF0000"/>
                </a:solidFill>
                <a:latin typeface="+mj-lt"/>
                <a:ea typeface="Calibri" panose="020F0502020204030204" pitchFamily="34" charset="0"/>
              </a:rPr>
              <a:t>ý:</a:t>
            </a:r>
          </a:p>
          <a:p>
            <a:pPr marL="304815" indent="-304815">
              <a:lnSpc>
                <a:spcPts val="1333"/>
              </a:lnSpc>
              <a:buAutoNum type="arabicPeriod"/>
            </a:pPr>
            <a:r>
              <a:rPr lang="en-US" sz="1333">
                <a:solidFill>
                  <a:srgbClr val="FF0000"/>
                </a:solidFill>
                <a:latin typeface="Times New Roman" panose="02020603050405020304" pitchFamily="18" charset="0"/>
                <a:ea typeface="Calibri" panose="020F0502020204030204" pitchFamily="34" charset="0"/>
                <a:cs typeface="Times New Roman" panose="02020603050405020304" pitchFamily="18" charset="0"/>
              </a:rPr>
              <a:t>Số CCCD/CMT của Cán bộ phải trùng với số đang cập nhật tại trang </a:t>
            </a:r>
            <a:r>
              <a:rPr lang="en-US" sz="1333">
                <a:solidFill>
                  <a:srgbClr val="FF0000"/>
                </a:solidFill>
                <a:latin typeface="Times New Roman" panose="02020603050405020304" pitchFamily="18" charset="0"/>
                <a:cs typeface="Times New Roman" panose="02020603050405020304" pitchFamily="18" charset="0"/>
              </a:rPr>
              <a:t>thông tin cán bộ của hệ thống </a:t>
            </a:r>
            <a:r>
              <a:rPr lang="en-US" sz="1333">
                <a:solidFill>
                  <a:srgbClr val="FF0000"/>
                </a:solidFill>
                <a:latin typeface="Times New Roman" panose="02020603050405020304" pitchFamily="18" charset="0"/>
                <a:cs typeface="Times New Roman" panose="02020603050405020304" pitchFamily="18" charset="0"/>
                <a:hlinkClick r:id="rId5"/>
              </a:rPr>
              <a:t>https://qldt.hust.edu.vn/ </a:t>
            </a:r>
            <a:endParaRPr lang="en-US" sz="1333">
              <a:solidFill>
                <a:srgbClr val="FF0000"/>
              </a:solidFill>
              <a:latin typeface="Times New Roman" panose="02020603050405020304" pitchFamily="18" charset="0"/>
              <a:cs typeface="Times New Roman" panose="02020603050405020304" pitchFamily="18" charset="0"/>
            </a:endParaRPr>
          </a:p>
          <a:p>
            <a:pPr marL="304815" indent="-304815">
              <a:lnSpc>
                <a:spcPts val="1333"/>
              </a:lnSpc>
              <a:buAutoNum type="arabicPeriod"/>
            </a:pPr>
            <a:r>
              <a:rPr lang="en-US" sz="1333">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Tên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đăng</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nhập</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viết</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liền</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IN HOA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tất</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cả</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ký</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tự</a:t>
            </a:r>
            <a:r>
              <a:rPr lang="en-US" sz="1333">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khoảng</a:t>
            </a:r>
            <a:r>
              <a:rPr lang="en-US" sz="1333"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333"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trống</a:t>
            </a:r>
            <a:r>
              <a:rPr lang="en-US" sz="1333">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p>
          <a:p>
            <a:pPr>
              <a:lnSpc>
                <a:spcPts val="2080"/>
              </a:lnSpc>
            </a:pPr>
            <a:endParaRPr lang="en-US" sz="1333" dirty="0">
              <a:solidFill>
                <a:srgbClr val="024092"/>
              </a:solidFill>
              <a:latin typeface="+mj-lt"/>
            </a:endParaRPr>
          </a:p>
        </p:txBody>
      </p:sp>
      <p:pic>
        <p:nvPicPr>
          <p:cNvPr id="3" name="Picture 2" descr="Logo, company name&#10;&#10;Description automatically generated">
            <a:extLst>
              <a:ext uri="{FF2B5EF4-FFF2-40B4-BE49-F238E27FC236}">
                <a16:creationId xmlns:a16="http://schemas.microsoft.com/office/drawing/2014/main" id="{C70609EA-9503-5D8F-6C41-2556A3A114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20327" y="-123619"/>
            <a:ext cx="1366935" cy="939768"/>
          </a:xfrm>
          <a:prstGeom prst="rect">
            <a:avLst/>
          </a:prstGeom>
        </p:spPr>
      </p:pic>
      <p:pic>
        <p:nvPicPr>
          <p:cNvPr id="4" name="Picture 2">
            <a:extLst>
              <a:ext uri="{FF2B5EF4-FFF2-40B4-BE49-F238E27FC236}">
                <a16:creationId xmlns:a16="http://schemas.microsoft.com/office/drawing/2014/main" id="{A6AD70CF-5B20-0BB5-4941-AD7ADBF1E5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37589" y="683031"/>
            <a:ext cx="2475414" cy="53594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BA5207F2-605A-4D93-CF30-5A2A1224773F}"/>
              </a:ext>
            </a:extLst>
          </p:cNvPr>
          <p:cNvGrpSpPr/>
          <p:nvPr/>
        </p:nvGrpSpPr>
        <p:grpSpPr>
          <a:xfrm>
            <a:off x="972491" y="504945"/>
            <a:ext cx="3039496" cy="5588000"/>
            <a:chOff x="2136041" y="1764995"/>
            <a:chExt cx="3804637" cy="7526283"/>
          </a:xfrm>
        </p:grpSpPr>
        <p:grpSp>
          <p:nvGrpSpPr>
            <p:cNvPr id="6" name="Group 5">
              <a:extLst>
                <a:ext uri="{FF2B5EF4-FFF2-40B4-BE49-F238E27FC236}">
                  <a16:creationId xmlns:a16="http://schemas.microsoft.com/office/drawing/2014/main" id="{CDB30DBE-9E20-588F-1B1F-560DE8B769B8}"/>
                </a:ext>
              </a:extLst>
            </p:cNvPr>
            <p:cNvGrpSpPr>
              <a:grpSpLocks noChangeAspect="1"/>
            </p:cNvGrpSpPr>
            <p:nvPr/>
          </p:nvGrpSpPr>
          <p:grpSpPr>
            <a:xfrm>
              <a:off x="2136041" y="1764995"/>
              <a:ext cx="3804637" cy="7526283"/>
              <a:chOff x="0" y="0"/>
              <a:chExt cx="2620010" cy="5182870"/>
            </a:xfrm>
          </p:grpSpPr>
          <p:sp>
            <p:nvSpPr>
              <p:cNvPr id="10" name="Freeform 6">
                <a:extLst>
                  <a:ext uri="{FF2B5EF4-FFF2-40B4-BE49-F238E27FC236}">
                    <a16:creationId xmlns:a16="http://schemas.microsoft.com/office/drawing/2014/main" id="{BF783680-296A-EF9D-EE9C-DE443AF5C68A}"/>
                  </a:ext>
                </a:extLst>
              </p:cNvPr>
              <p:cNvSpPr/>
              <p:nvPr/>
            </p:nvSpPr>
            <p:spPr>
              <a:xfrm>
                <a:off x="53340" y="25400"/>
                <a:ext cx="2476906"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1" name="Freeform 8">
                <a:extLst>
                  <a:ext uri="{FF2B5EF4-FFF2-40B4-BE49-F238E27FC236}">
                    <a16:creationId xmlns:a16="http://schemas.microsoft.com/office/drawing/2014/main" id="{9D7020D3-EA15-4516-51A3-F08B7CD1413F}"/>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12" name="Freeform 9">
                <a:extLst>
                  <a:ext uri="{FF2B5EF4-FFF2-40B4-BE49-F238E27FC236}">
                    <a16:creationId xmlns:a16="http://schemas.microsoft.com/office/drawing/2014/main" id="{945D8456-A3F2-BF22-53A4-260FFDD7B49C}"/>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13" name="Freeform 10">
                <a:extLst>
                  <a:ext uri="{FF2B5EF4-FFF2-40B4-BE49-F238E27FC236}">
                    <a16:creationId xmlns:a16="http://schemas.microsoft.com/office/drawing/2014/main" id="{F7C7D5E3-AD0B-0222-DD65-E572901914BC}"/>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14" name="Freeform 11">
                <a:extLst>
                  <a:ext uri="{FF2B5EF4-FFF2-40B4-BE49-F238E27FC236}">
                    <a16:creationId xmlns:a16="http://schemas.microsoft.com/office/drawing/2014/main" id="{292BBC0C-F614-B95E-ABC6-7FD3A414CF46}"/>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15" name="Freeform 12">
                <a:extLst>
                  <a:ext uri="{FF2B5EF4-FFF2-40B4-BE49-F238E27FC236}">
                    <a16:creationId xmlns:a16="http://schemas.microsoft.com/office/drawing/2014/main" id="{D2C9FABB-33AB-B4B0-7219-EF04C9CA022A}"/>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16" name="Freeform 13">
                <a:extLst>
                  <a:ext uri="{FF2B5EF4-FFF2-40B4-BE49-F238E27FC236}">
                    <a16:creationId xmlns:a16="http://schemas.microsoft.com/office/drawing/2014/main" id="{4DE63F87-504B-AFA1-84EB-437FC582D3C4}"/>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18" name="Freeform 14">
                <a:extLst>
                  <a:ext uri="{FF2B5EF4-FFF2-40B4-BE49-F238E27FC236}">
                    <a16:creationId xmlns:a16="http://schemas.microsoft.com/office/drawing/2014/main" id="{4E4B0C93-A043-6F6A-AB9B-E09CB5D0A7EC}"/>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7" name="Group 15">
              <a:extLst>
                <a:ext uri="{FF2B5EF4-FFF2-40B4-BE49-F238E27FC236}">
                  <a16:creationId xmlns:a16="http://schemas.microsoft.com/office/drawing/2014/main" id="{B0DF99EA-A976-9C49-04B9-17F278F31DFE}"/>
                </a:ext>
              </a:extLst>
            </p:cNvPr>
            <p:cNvGrpSpPr/>
            <p:nvPr/>
          </p:nvGrpSpPr>
          <p:grpSpPr>
            <a:xfrm rot="16200000">
              <a:off x="3383577" y="3124219"/>
              <a:ext cx="686608" cy="2149746"/>
              <a:chOff x="1535527" y="147614"/>
              <a:chExt cx="1243749" cy="1792311"/>
            </a:xfrm>
          </p:grpSpPr>
          <p:sp>
            <p:nvSpPr>
              <p:cNvPr id="9" name="Freeform 16">
                <a:extLst>
                  <a:ext uri="{FF2B5EF4-FFF2-40B4-BE49-F238E27FC236}">
                    <a16:creationId xmlns:a16="http://schemas.microsoft.com/office/drawing/2014/main" id="{690EA1FA-FD5F-F8F3-88C2-F9D0C1103FF3}"/>
                  </a:ext>
                </a:extLst>
              </p:cNvPr>
              <p:cNvSpPr/>
              <p:nvPr/>
            </p:nvSpPr>
            <p:spPr>
              <a:xfrm>
                <a:off x="1535527" y="147614"/>
                <a:ext cx="1243749" cy="1792311"/>
              </a:xfrm>
              <a:custGeom>
                <a:avLst/>
                <a:gdLst/>
                <a:ahLst/>
                <a:cxnLst/>
                <a:rect l="l" t="t" r="r" b="b"/>
                <a:pathLst>
                  <a:path w="1243749" h="1792311">
                    <a:moveTo>
                      <a:pt x="1243749" y="279400"/>
                    </a:moveTo>
                    <a:lnTo>
                      <a:pt x="1243749" y="0"/>
                    </a:lnTo>
                    <a:lnTo>
                      <a:pt x="0" y="0"/>
                    </a:lnTo>
                    <a:lnTo>
                      <a:pt x="0" y="1792311"/>
                    </a:lnTo>
                    <a:lnTo>
                      <a:pt x="1243749" y="1792311"/>
                    </a:lnTo>
                    <a:lnTo>
                      <a:pt x="1243749" y="279400"/>
                    </a:lnTo>
                    <a:close/>
                    <a:moveTo>
                      <a:pt x="1165009" y="279400"/>
                    </a:moveTo>
                    <a:lnTo>
                      <a:pt x="1165009" y="1713570"/>
                    </a:lnTo>
                    <a:lnTo>
                      <a:pt x="78740" y="1713570"/>
                    </a:lnTo>
                    <a:lnTo>
                      <a:pt x="78740" y="78740"/>
                    </a:lnTo>
                    <a:lnTo>
                      <a:pt x="1165009" y="78740"/>
                    </a:lnTo>
                    <a:lnTo>
                      <a:pt x="1165009" y="279400"/>
                    </a:lnTo>
                    <a:close/>
                  </a:path>
                </a:pathLst>
              </a:custGeom>
              <a:solidFill>
                <a:srgbClr val="F6910B"/>
              </a:solidFill>
            </p:spPr>
          </p:sp>
        </p:grpSp>
        <p:sp>
          <p:nvSpPr>
            <p:cNvPr id="8" name="Rectangle 7">
              <a:extLst>
                <a:ext uri="{FF2B5EF4-FFF2-40B4-BE49-F238E27FC236}">
                  <a16:creationId xmlns:a16="http://schemas.microsoft.com/office/drawing/2014/main" id="{C988B82B-2242-585C-DF47-027C7179E012}"/>
                </a:ext>
              </a:extLst>
            </p:cNvPr>
            <p:cNvSpPr/>
            <p:nvPr/>
          </p:nvSpPr>
          <p:spPr>
            <a:xfrm>
              <a:off x="2778917" y="4114227"/>
              <a:ext cx="1804425" cy="241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dirty="0">
                  <a:solidFill>
                    <a:srgbClr val="024092"/>
                  </a:solidFill>
                  <a:latin typeface="+mj-lt"/>
                </a:rPr>
                <a:t>012345678-FHVI</a:t>
              </a:r>
              <a:endParaRPr lang="en-US" sz="800" dirty="0">
                <a:solidFill>
                  <a:schemeClr val="tx1">
                    <a:lumMod val="50000"/>
                    <a:lumOff val="50000"/>
                  </a:schemeClr>
                </a:solidFill>
                <a:latin typeface="+mj-lt"/>
              </a:endParaRPr>
            </a:p>
          </p:txBody>
        </p:sp>
      </p:grpSp>
    </p:spTree>
    <p:extLst>
      <p:ext uri="{BB962C8B-B14F-4D97-AF65-F5344CB8AC3E}">
        <p14:creationId xmlns:p14="http://schemas.microsoft.com/office/powerpoint/2010/main" val="518381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a:extLst>
              <a:ext uri="{FF2B5EF4-FFF2-40B4-BE49-F238E27FC236}">
                <a16:creationId xmlns:a16="http://schemas.microsoft.com/office/drawing/2014/main" id="{B1E66E3B-89FE-4681-8BDD-1C6501DA82BD}"/>
              </a:ext>
            </a:extLst>
          </p:cNvPr>
          <p:cNvGrpSpPr>
            <a:grpSpLocks noChangeAspect="1"/>
          </p:cNvGrpSpPr>
          <p:nvPr/>
        </p:nvGrpSpPr>
        <p:grpSpPr>
          <a:xfrm>
            <a:off x="8480046" y="1043055"/>
            <a:ext cx="1966917" cy="3890929"/>
            <a:chOff x="0" y="0"/>
            <a:chExt cx="2620010" cy="5182870"/>
          </a:xfrm>
        </p:grpSpPr>
        <p:sp>
          <p:nvSpPr>
            <p:cNvPr id="24" name="Freeform 25">
              <a:extLst>
                <a:ext uri="{FF2B5EF4-FFF2-40B4-BE49-F238E27FC236}">
                  <a16:creationId xmlns:a16="http://schemas.microsoft.com/office/drawing/2014/main" id="{3ADEDE43-A40B-439E-9A29-7CA2E113311E}"/>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25" name="Freeform 26">
              <a:extLst>
                <a:ext uri="{FF2B5EF4-FFF2-40B4-BE49-F238E27FC236}">
                  <a16:creationId xmlns:a16="http://schemas.microsoft.com/office/drawing/2014/main" id="{AAA2E341-44D1-40B5-ACBE-B62A7CCF0990}"/>
                </a:ext>
              </a:extLst>
            </p:cNvPr>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cstate="screen">
                <a:extLst>
                  <a:ext uri="{28A0092B-C50C-407E-A947-70E740481C1C}">
                    <a14:useLocalDpi xmlns:a14="http://schemas.microsoft.com/office/drawing/2010/main"/>
                  </a:ext>
                </a:extLst>
              </a:blip>
              <a:stretch>
                <a:fillRect t="-1249" b="-1249"/>
              </a:stretch>
            </a:blipFill>
          </p:spPr>
        </p:sp>
        <p:sp>
          <p:nvSpPr>
            <p:cNvPr id="26" name="Freeform 27">
              <a:extLst>
                <a:ext uri="{FF2B5EF4-FFF2-40B4-BE49-F238E27FC236}">
                  <a16:creationId xmlns:a16="http://schemas.microsoft.com/office/drawing/2014/main" id="{1C933E65-C88F-4ED1-984B-D311F7DA79D2}"/>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27" name="Freeform 28">
              <a:extLst>
                <a:ext uri="{FF2B5EF4-FFF2-40B4-BE49-F238E27FC236}">
                  <a16:creationId xmlns:a16="http://schemas.microsoft.com/office/drawing/2014/main" id="{FC24FEDF-7352-4480-83A5-C058CF7051FA}"/>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28" name="Freeform 29">
              <a:extLst>
                <a:ext uri="{FF2B5EF4-FFF2-40B4-BE49-F238E27FC236}">
                  <a16:creationId xmlns:a16="http://schemas.microsoft.com/office/drawing/2014/main" id="{FBFEAA2F-2150-441F-85C6-F47FEE9DD583}"/>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29" name="Freeform 30">
              <a:extLst>
                <a:ext uri="{FF2B5EF4-FFF2-40B4-BE49-F238E27FC236}">
                  <a16:creationId xmlns:a16="http://schemas.microsoft.com/office/drawing/2014/main" id="{F25D204D-BE16-408D-AC1B-40DE512857AC}"/>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0" name="Freeform 31">
              <a:extLst>
                <a:ext uri="{FF2B5EF4-FFF2-40B4-BE49-F238E27FC236}">
                  <a16:creationId xmlns:a16="http://schemas.microsoft.com/office/drawing/2014/main" id="{AB48C2C0-AB54-475F-99EF-771221C68742}"/>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31" name="Freeform 32">
              <a:extLst>
                <a:ext uri="{FF2B5EF4-FFF2-40B4-BE49-F238E27FC236}">
                  <a16:creationId xmlns:a16="http://schemas.microsoft.com/office/drawing/2014/main" id="{9B922F1D-5EDF-4C18-98B7-6994949459C9}"/>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2" name="Freeform 33">
              <a:extLst>
                <a:ext uri="{FF2B5EF4-FFF2-40B4-BE49-F238E27FC236}">
                  <a16:creationId xmlns:a16="http://schemas.microsoft.com/office/drawing/2014/main" id="{D783D5D0-43BD-4D44-94BF-F6162F01A7CC}"/>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39" name="Group 40">
            <a:extLst>
              <a:ext uri="{FF2B5EF4-FFF2-40B4-BE49-F238E27FC236}">
                <a16:creationId xmlns:a16="http://schemas.microsoft.com/office/drawing/2014/main" id="{352DF081-CE03-44F0-8FA3-921054413C61}"/>
              </a:ext>
            </a:extLst>
          </p:cNvPr>
          <p:cNvGrpSpPr/>
          <p:nvPr/>
        </p:nvGrpSpPr>
        <p:grpSpPr>
          <a:xfrm rot="-5400000">
            <a:off x="9002810" y="1933920"/>
            <a:ext cx="921386" cy="1485190"/>
            <a:chOff x="0" y="0"/>
            <a:chExt cx="2503553" cy="4035497"/>
          </a:xfrm>
        </p:grpSpPr>
        <p:sp>
          <p:nvSpPr>
            <p:cNvPr id="40" name="Freeform 41">
              <a:extLst>
                <a:ext uri="{FF2B5EF4-FFF2-40B4-BE49-F238E27FC236}">
                  <a16:creationId xmlns:a16="http://schemas.microsoft.com/office/drawing/2014/main" id="{6C4209A0-D19C-4618-BCB0-8B4BCA748132}"/>
                </a:ext>
              </a:extLst>
            </p:cNvPr>
            <p:cNvSpPr/>
            <p:nvPr/>
          </p:nvSpPr>
          <p:spPr>
            <a:xfrm>
              <a:off x="0" y="0"/>
              <a:ext cx="2503553" cy="4035497"/>
            </a:xfrm>
            <a:custGeom>
              <a:avLst/>
              <a:gdLst/>
              <a:ahLst/>
              <a:cxnLst/>
              <a:rect l="l" t="t" r="r" b="b"/>
              <a:pathLst>
                <a:path w="2503553" h="4035497">
                  <a:moveTo>
                    <a:pt x="2503553" y="279400"/>
                  </a:moveTo>
                  <a:lnTo>
                    <a:pt x="2503553" y="0"/>
                  </a:lnTo>
                  <a:lnTo>
                    <a:pt x="0" y="0"/>
                  </a:lnTo>
                  <a:lnTo>
                    <a:pt x="0" y="4035497"/>
                  </a:lnTo>
                  <a:lnTo>
                    <a:pt x="2503553" y="4035497"/>
                  </a:lnTo>
                  <a:lnTo>
                    <a:pt x="2503553" y="279400"/>
                  </a:lnTo>
                  <a:close/>
                  <a:moveTo>
                    <a:pt x="2424813" y="279400"/>
                  </a:moveTo>
                  <a:lnTo>
                    <a:pt x="2424813" y="3956757"/>
                  </a:lnTo>
                  <a:lnTo>
                    <a:pt x="78740" y="3956757"/>
                  </a:lnTo>
                  <a:lnTo>
                    <a:pt x="78740" y="78740"/>
                  </a:lnTo>
                  <a:lnTo>
                    <a:pt x="2424813" y="78740"/>
                  </a:lnTo>
                  <a:lnTo>
                    <a:pt x="2424813" y="279400"/>
                  </a:lnTo>
                  <a:close/>
                </a:path>
              </a:pathLst>
            </a:custGeom>
            <a:solidFill>
              <a:srgbClr val="F6910B"/>
            </a:solidFill>
          </p:spPr>
        </p:sp>
      </p:grpSp>
      <p:sp>
        <p:nvSpPr>
          <p:cNvPr id="41" name="TextBox 42">
            <a:extLst>
              <a:ext uri="{FF2B5EF4-FFF2-40B4-BE49-F238E27FC236}">
                <a16:creationId xmlns:a16="http://schemas.microsoft.com/office/drawing/2014/main" id="{CB90F5BA-23EE-49C9-AD03-C64C59EA05EC}"/>
              </a:ext>
            </a:extLst>
          </p:cNvPr>
          <p:cNvSpPr txBox="1"/>
          <p:nvPr/>
        </p:nvSpPr>
        <p:spPr>
          <a:xfrm>
            <a:off x="4165750" y="284774"/>
            <a:ext cx="3203928" cy="589905"/>
          </a:xfrm>
          <a:prstGeom prst="rect">
            <a:avLst/>
          </a:prstGeom>
        </p:spPr>
        <p:txBody>
          <a:bodyPr lIns="0" tIns="0" rIns="0" bIns="0" rtlCol="0" anchor="t">
            <a:spAutoFit/>
          </a:bodyPr>
          <a:lstStyle/>
          <a:p>
            <a:pPr algn="ctr">
              <a:lnSpc>
                <a:spcPts val="4583"/>
              </a:lnSpc>
              <a:spcBef>
                <a:spcPct val="0"/>
              </a:spcBef>
            </a:pPr>
            <a:r>
              <a:rPr lang="en-US" sz="3666" b="1" dirty="0" err="1">
                <a:solidFill>
                  <a:srgbClr val="0061D6"/>
                </a:solidFill>
                <a:latin typeface="+mj-lt"/>
              </a:rPr>
              <a:t>Đổi</a:t>
            </a:r>
            <a:r>
              <a:rPr lang="en-US" sz="3666" b="1" dirty="0">
                <a:solidFill>
                  <a:srgbClr val="0061D6"/>
                </a:solidFill>
                <a:latin typeface="+mj-lt"/>
              </a:rPr>
              <a:t> </a:t>
            </a:r>
            <a:r>
              <a:rPr lang="en-US" sz="3666" b="1" dirty="0" err="1">
                <a:solidFill>
                  <a:srgbClr val="0061D6"/>
                </a:solidFill>
                <a:latin typeface="+mj-lt"/>
              </a:rPr>
              <a:t>mật</a:t>
            </a:r>
            <a:r>
              <a:rPr lang="en-US" sz="3666" b="1" dirty="0">
                <a:solidFill>
                  <a:srgbClr val="0061D6"/>
                </a:solidFill>
                <a:latin typeface="+mj-lt"/>
              </a:rPr>
              <a:t> </a:t>
            </a:r>
            <a:r>
              <a:rPr lang="en-US" sz="3666" b="1" dirty="0" err="1">
                <a:solidFill>
                  <a:srgbClr val="0061D6"/>
                </a:solidFill>
                <a:latin typeface="+mj-lt"/>
              </a:rPr>
              <a:t>khẩu</a:t>
            </a:r>
            <a:r>
              <a:rPr lang="en-US" sz="3666" b="1" dirty="0">
                <a:solidFill>
                  <a:srgbClr val="0061D6"/>
                </a:solidFill>
                <a:latin typeface="+mj-lt"/>
              </a:rPr>
              <a:t> </a:t>
            </a:r>
          </a:p>
        </p:txBody>
      </p:sp>
      <p:sp>
        <p:nvSpPr>
          <p:cNvPr id="42" name="TextBox 43">
            <a:extLst>
              <a:ext uri="{FF2B5EF4-FFF2-40B4-BE49-F238E27FC236}">
                <a16:creationId xmlns:a16="http://schemas.microsoft.com/office/drawing/2014/main" id="{E80EE1B6-E3B1-4EFE-8C10-46E424C869B1}"/>
              </a:ext>
            </a:extLst>
          </p:cNvPr>
          <p:cNvSpPr txBox="1"/>
          <p:nvPr/>
        </p:nvSpPr>
        <p:spPr>
          <a:xfrm>
            <a:off x="798114" y="5178403"/>
            <a:ext cx="1104119" cy="346249"/>
          </a:xfrm>
          <a:prstGeom prst="rect">
            <a:avLst/>
          </a:prstGeom>
        </p:spPr>
        <p:txBody>
          <a:bodyPr lIns="0" tIns="0" rIns="0" bIns="0" rtlCol="0" anchor="t">
            <a:spAutoFit/>
          </a:bodyPr>
          <a:lstStyle/>
          <a:p>
            <a:pPr>
              <a:lnSpc>
                <a:spcPts val="2666"/>
              </a:lnSpc>
              <a:spcBef>
                <a:spcPct val="0"/>
              </a:spcBef>
            </a:pPr>
            <a:r>
              <a:rPr lang="en-US" sz="2133">
                <a:solidFill>
                  <a:srgbClr val="F37335"/>
                </a:solidFill>
                <a:latin typeface="+mj-lt"/>
              </a:rPr>
              <a:t>Bước 1: </a:t>
            </a:r>
          </a:p>
        </p:txBody>
      </p:sp>
      <p:sp>
        <p:nvSpPr>
          <p:cNvPr id="43" name="TextBox 44">
            <a:extLst>
              <a:ext uri="{FF2B5EF4-FFF2-40B4-BE49-F238E27FC236}">
                <a16:creationId xmlns:a16="http://schemas.microsoft.com/office/drawing/2014/main" id="{CA7A7754-ECD2-4DF1-8B8A-D305D44A3255}"/>
              </a:ext>
            </a:extLst>
          </p:cNvPr>
          <p:cNvSpPr txBox="1"/>
          <p:nvPr/>
        </p:nvSpPr>
        <p:spPr>
          <a:xfrm>
            <a:off x="4359897" y="5178403"/>
            <a:ext cx="1104119" cy="346249"/>
          </a:xfrm>
          <a:prstGeom prst="rect">
            <a:avLst/>
          </a:prstGeom>
        </p:spPr>
        <p:txBody>
          <a:bodyPr lIns="0" tIns="0" rIns="0" bIns="0" rtlCol="0" anchor="t">
            <a:spAutoFit/>
          </a:bodyPr>
          <a:lstStyle/>
          <a:p>
            <a:pPr>
              <a:lnSpc>
                <a:spcPts val="2666"/>
              </a:lnSpc>
              <a:spcBef>
                <a:spcPct val="0"/>
              </a:spcBef>
            </a:pPr>
            <a:r>
              <a:rPr lang="en-US" sz="2133">
                <a:solidFill>
                  <a:srgbClr val="F37335"/>
                </a:solidFill>
                <a:latin typeface="+mj-lt"/>
              </a:rPr>
              <a:t>Bước 2: </a:t>
            </a:r>
          </a:p>
        </p:txBody>
      </p:sp>
      <p:sp>
        <p:nvSpPr>
          <p:cNvPr id="44" name="TextBox 45">
            <a:extLst>
              <a:ext uri="{FF2B5EF4-FFF2-40B4-BE49-F238E27FC236}">
                <a16:creationId xmlns:a16="http://schemas.microsoft.com/office/drawing/2014/main" id="{35F50519-15D3-4223-B0E3-0FE98F37BE07}"/>
              </a:ext>
            </a:extLst>
          </p:cNvPr>
          <p:cNvSpPr txBox="1"/>
          <p:nvPr/>
        </p:nvSpPr>
        <p:spPr>
          <a:xfrm>
            <a:off x="8630673" y="5169073"/>
            <a:ext cx="1104119" cy="346249"/>
          </a:xfrm>
          <a:prstGeom prst="rect">
            <a:avLst/>
          </a:prstGeom>
        </p:spPr>
        <p:txBody>
          <a:bodyPr lIns="0" tIns="0" rIns="0" bIns="0" rtlCol="0" anchor="t">
            <a:spAutoFit/>
          </a:bodyPr>
          <a:lstStyle/>
          <a:p>
            <a:pPr>
              <a:lnSpc>
                <a:spcPts val="2666"/>
              </a:lnSpc>
              <a:spcBef>
                <a:spcPct val="0"/>
              </a:spcBef>
            </a:pPr>
            <a:r>
              <a:rPr lang="en-US" sz="2133">
                <a:solidFill>
                  <a:srgbClr val="F37335"/>
                </a:solidFill>
                <a:latin typeface="+mj-lt"/>
              </a:rPr>
              <a:t>Bước 3: </a:t>
            </a:r>
          </a:p>
        </p:txBody>
      </p:sp>
      <p:sp>
        <p:nvSpPr>
          <p:cNvPr id="45" name="TextBox 46">
            <a:extLst>
              <a:ext uri="{FF2B5EF4-FFF2-40B4-BE49-F238E27FC236}">
                <a16:creationId xmlns:a16="http://schemas.microsoft.com/office/drawing/2014/main" id="{11C56706-5BA9-4150-8378-590ACFB9CA87}"/>
              </a:ext>
            </a:extLst>
          </p:cNvPr>
          <p:cNvSpPr txBox="1"/>
          <p:nvPr/>
        </p:nvSpPr>
        <p:spPr>
          <a:xfrm>
            <a:off x="798114" y="5577607"/>
            <a:ext cx="695312" cy="346249"/>
          </a:xfrm>
          <a:prstGeom prst="rect">
            <a:avLst/>
          </a:prstGeom>
        </p:spPr>
        <p:txBody>
          <a:bodyPr lIns="0" tIns="0" rIns="0" bIns="0" rtlCol="0" anchor="t">
            <a:spAutoFit/>
          </a:bodyPr>
          <a:lstStyle/>
          <a:p>
            <a:pPr>
              <a:lnSpc>
                <a:spcPts val="2667"/>
              </a:lnSpc>
              <a:spcBef>
                <a:spcPct val="0"/>
              </a:spcBef>
            </a:pPr>
            <a:r>
              <a:rPr lang="en-US" sz="2133">
                <a:solidFill>
                  <a:srgbClr val="024092"/>
                </a:solidFill>
                <a:latin typeface="+mj-lt"/>
              </a:rPr>
              <a:t>Chọn</a:t>
            </a:r>
          </a:p>
        </p:txBody>
      </p:sp>
      <p:sp>
        <p:nvSpPr>
          <p:cNvPr id="46" name="TextBox 47">
            <a:extLst>
              <a:ext uri="{FF2B5EF4-FFF2-40B4-BE49-F238E27FC236}">
                <a16:creationId xmlns:a16="http://schemas.microsoft.com/office/drawing/2014/main" id="{8BB2F9C6-2EBE-4DA2-947A-0DE644235ED1}"/>
              </a:ext>
            </a:extLst>
          </p:cNvPr>
          <p:cNvSpPr txBox="1"/>
          <p:nvPr/>
        </p:nvSpPr>
        <p:spPr>
          <a:xfrm>
            <a:off x="4359897" y="5577607"/>
            <a:ext cx="695312" cy="346249"/>
          </a:xfrm>
          <a:prstGeom prst="rect">
            <a:avLst/>
          </a:prstGeom>
        </p:spPr>
        <p:txBody>
          <a:bodyPr lIns="0" tIns="0" rIns="0" bIns="0" rtlCol="0" anchor="t">
            <a:spAutoFit/>
          </a:bodyPr>
          <a:lstStyle/>
          <a:p>
            <a:pPr>
              <a:lnSpc>
                <a:spcPts val="2667"/>
              </a:lnSpc>
              <a:spcBef>
                <a:spcPct val="0"/>
              </a:spcBef>
            </a:pPr>
            <a:r>
              <a:rPr lang="en-US" sz="2133">
                <a:solidFill>
                  <a:srgbClr val="024092"/>
                </a:solidFill>
                <a:latin typeface="+mj-lt"/>
              </a:rPr>
              <a:t>Nhập </a:t>
            </a:r>
          </a:p>
        </p:txBody>
      </p:sp>
      <p:sp>
        <p:nvSpPr>
          <p:cNvPr id="47" name="TextBox 48">
            <a:extLst>
              <a:ext uri="{FF2B5EF4-FFF2-40B4-BE49-F238E27FC236}">
                <a16:creationId xmlns:a16="http://schemas.microsoft.com/office/drawing/2014/main" id="{DA0FFCC7-F128-4DE8-A307-F9E2E123D2BA}"/>
              </a:ext>
            </a:extLst>
          </p:cNvPr>
          <p:cNvSpPr txBox="1"/>
          <p:nvPr/>
        </p:nvSpPr>
        <p:spPr>
          <a:xfrm>
            <a:off x="8630674" y="5577607"/>
            <a:ext cx="2324235" cy="346249"/>
          </a:xfrm>
          <a:prstGeom prst="rect">
            <a:avLst/>
          </a:prstGeom>
        </p:spPr>
        <p:txBody>
          <a:bodyPr lIns="0" tIns="0" rIns="0" bIns="0" rtlCol="0" anchor="t">
            <a:spAutoFit/>
          </a:bodyPr>
          <a:lstStyle/>
          <a:p>
            <a:pPr>
              <a:lnSpc>
                <a:spcPts val="2667"/>
              </a:lnSpc>
              <a:spcBef>
                <a:spcPct val="0"/>
              </a:spcBef>
            </a:pPr>
            <a:r>
              <a:rPr lang="en-US" sz="2133">
                <a:solidFill>
                  <a:srgbClr val="024092"/>
                </a:solidFill>
                <a:latin typeface="+mj-lt"/>
              </a:rPr>
              <a:t>Đăng nhập lại với</a:t>
            </a:r>
          </a:p>
        </p:txBody>
      </p:sp>
      <p:sp>
        <p:nvSpPr>
          <p:cNvPr id="48" name="TextBox 49">
            <a:extLst>
              <a:ext uri="{FF2B5EF4-FFF2-40B4-BE49-F238E27FC236}">
                <a16:creationId xmlns:a16="http://schemas.microsoft.com/office/drawing/2014/main" id="{9F4F0E66-E3F2-412C-A6D7-D012B16DBFDF}"/>
              </a:ext>
            </a:extLst>
          </p:cNvPr>
          <p:cNvSpPr txBox="1"/>
          <p:nvPr/>
        </p:nvSpPr>
        <p:spPr>
          <a:xfrm>
            <a:off x="5560524" y="5976810"/>
            <a:ext cx="231778" cy="346249"/>
          </a:xfrm>
          <a:prstGeom prst="rect">
            <a:avLst/>
          </a:prstGeom>
        </p:spPr>
        <p:txBody>
          <a:bodyPr lIns="0" tIns="0" rIns="0" bIns="0" rtlCol="0" anchor="t">
            <a:spAutoFit/>
          </a:bodyPr>
          <a:lstStyle/>
          <a:p>
            <a:pPr>
              <a:lnSpc>
                <a:spcPts val="2667"/>
              </a:lnSpc>
              <a:spcBef>
                <a:spcPct val="0"/>
              </a:spcBef>
            </a:pPr>
            <a:r>
              <a:rPr lang="en-US" sz="2133">
                <a:solidFill>
                  <a:srgbClr val="024092"/>
                </a:solidFill>
                <a:latin typeface="+mj-lt"/>
              </a:rPr>
              <a:t>&amp;</a:t>
            </a:r>
          </a:p>
        </p:txBody>
      </p:sp>
      <p:sp>
        <p:nvSpPr>
          <p:cNvPr id="49" name="TextBox 50">
            <a:extLst>
              <a:ext uri="{FF2B5EF4-FFF2-40B4-BE49-F238E27FC236}">
                <a16:creationId xmlns:a16="http://schemas.microsoft.com/office/drawing/2014/main" id="{C72F8673-07C7-41AA-A400-EA7D6DCE8338}"/>
              </a:ext>
            </a:extLst>
          </p:cNvPr>
          <p:cNvSpPr txBox="1"/>
          <p:nvPr/>
        </p:nvSpPr>
        <p:spPr>
          <a:xfrm>
            <a:off x="798114" y="5976810"/>
            <a:ext cx="1461559"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mật khẩu" </a:t>
            </a:r>
          </a:p>
        </p:txBody>
      </p:sp>
      <p:sp>
        <p:nvSpPr>
          <p:cNvPr id="50" name="TextBox 51">
            <a:extLst>
              <a:ext uri="{FF2B5EF4-FFF2-40B4-BE49-F238E27FC236}">
                <a16:creationId xmlns:a16="http://schemas.microsoft.com/office/drawing/2014/main" id="{42F2E806-65AF-482F-82AC-42770A53E07F}"/>
              </a:ext>
            </a:extLst>
          </p:cNvPr>
          <p:cNvSpPr txBox="1"/>
          <p:nvPr/>
        </p:nvSpPr>
        <p:spPr>
          <a:xfrm>
            <a:off x="4359898" y="5976810"/>
            <a:ext cx="1111955"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hiện tại"</a:t>
            </a:r>
          </a:p>
        </p:txBody>
      </p:sp>
      <p:sp>
        <p:nvSpPr>
          <p:cNvPr id="51" name="TextBox 52">
            <a:extLst>
              <a:ext uri="{FF2B5EF4-FFF2-40B4-BE49-F238E27FC236}">
                <a16:creationId xmlns:a16="http://schemas.microsoft.com/office/drawing/2014/main" id="{F24534A3-1244-4363-9C86-C668B9A855E8}"/>
              </a:ext>
            </a:extLst>
          </p:cNvPr>
          <p:cNvSpPr txBox="1"/>
          <p:nvPr/>
        </p:nvSpPr>
        <p:spPr>
          <a:xfrm>
            <a:off x="1559592" y="5577607"/>
            <a:ext cx="1345053"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"Thay đổi </a:t>
            </a:r>
          </a:p>
        </p:txBody>
      </p:sp>
      <p:sp>
        <p:nvSpPr>
          <p:cNvPr id="52" name="TextBox 53">
            <a:extLst>
              <a:ext uri="{FF2B5EF4-FFF2-40B4-BE49-F238E27FC236}">
                <a16:creationId xmlns:a16="http://schemas.microsoft.com/office/drawing/2014/main" id="{6B06CA1F-D743-49BB-9EFE-DD7E92A516D2}"/>
              </a:ext>
            </a:extLst>
          </p:cNvPr>
          <p:cNvSpPr txBox="1"/>
          <p:nvPr/>
        </p:nvSpPr>
        <p:spPr>
          <a:xfrm>
            <a:off x="5121375" y="5577607"/>
            <a:ext cx="1445243"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"Mật khẩu </a:t>
            </a:r>
          </a:p>
        </p:txBody>
      </p:sp>
      <p:sp>
        <p:nvSpPr>
          <p:cNvPr id="53" name="TextBox 54">
            <a:extLst>
              <a:ext uri="{FF2B5EF4-FFF2-40B4-BE49-F238E27FC236}">
                <a16:creationId xmlns:a16="http://schemas.microsoft.com/office/drawing/2014/main" id="{6A566D72-069E-45DD-A512-151DD9DABCF2}"/>
              </a:ext>
            </a:extLst>
          </p:cNvPr>
          <p:cNvSpPr txBox="1"/>
          <p:nvPr/>
        </p:nvSpPr>
        <p:spPr>
          <a:xfrm>
            <a:off x="5881203" y="5976810"/>
            <a:ext cx="2134217"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"Mật khẩu mới" </a:t>
            </a:r>
          </a:p>
        </p:txBody>
      </p:sp>
      <p:sp>
        <p:nvSpPr>
          <p:cNvPr id="54" name="TextBox 55">
            <a:extLst>
              <a:ext uri="{FF2B5EF4-FFF2-40B4-BE49-F238E27FC236}">
                <a16:creationId xmlns:a16="http://schemas.microsoft.com/office/drawing/2014/main" id="{8DEED0E0-957E-49B1-9EE9-CB80628FF21D}"/>
              </a:ext>
            </a:extLst>
          </p:cNvPr>
          <p:cNvSpPr txBox="1"/>
          <p:nvPr/>
        </p:nvSpPr>
        <p:spPr>
          <a:xfrm>
            <a:off x="8630674" y="5938710"/>
            <a:ext cx="2134217" cy="346249"/>
          </a:xfrm>
          <a:prstGeom prst="rect">
            <a:avLst/>
          </a:prstGeom>
        </p:spPr>
        <p:txBody>
          <a:bodyPr lIns="0" tIns="0" rIns="0" bIns="0" rtlCol="0" anchor="t">
            <a:spAutoFit/>
          </a:bodyPr>
          <a:lstStyle/>
          <a:p>
            <a:pPr>
              <a:lnSpc>
                <a:spcPts val="2667"/>
              </a:lnSpc>
              <a:spcBef>
                <a:spcPct val="0"/>
              </a:spcBef>
            </a:pPr>
            <a:r>
              <a:rPr lang="en-US" sz="2133">
                <a:solidFill>
                  <a:srgbClr val="0061D6"/>
                </a:solidFill>
                <a:latin typeface="+mj-lt"/>
              </a:rPr>
              <a:t>"Mật khẩu mới" </a:t>
            </a:r>
          </a:p>
        </p:txBody>
      </p:sp>
      <p:pic>
        <p:nvPicPr>
          <p:cNvPr id="55" name="Picture 3">
            <a:extLst>
              <a:ext uri="{FF2B5EF4-FFF2-40B4-BE49-F238E27FC236}">
                <a16:creationId xmlns:a16="http://schemas.microsoft.com/office/drawing/2014/main" id="{B0ED1E9F-E193-431C-985E-5487B859508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rot="5400000" flipH="1">
            <a:off x="8577862" y="3221332"/>
            <a:ext cx="6868894" cy="404443"/>
          </a:xfrm>
          <a:prstGeom prst="rect">
            <a:avLst/>
          </a:prstGeom>
        </p:spPr>
      </p:pic>
      <p:pic>
        <p:nvPicPr>
          <p:cNvPr id="56" name="Picture 55" descr="Logo, company name&#10;&#10;Description automatically generated">
            <a:extLst>
              <a:ext uri="{FF2B5EF4-FFF2-40B4-BE49-F238E27FC236}">
                <a16:creationId xmlns:a16="http://schemas.microsoft.com/office/drawing/2014/main" id="{1DDA80D8-9C2D-C69C-8177-84EEACFC5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9902" y="38328"/>
            <a:ext cx="1366935" cy="939768"/>
          </a:xfrm>
          <a:prstGeom prst="rect">
            <a:avLst/>
          </a:prstGeom>
        </p:spPr>
      </p:pic>
      <p:pic>
        <p:nvPicPr>
          <p:cNvPr id="3074" name="Picture 2" descr="Image">
            <a:extLst>
              <a:ext uri="{FF2B5EF4-FFF2-40B4-BE49-F238E27FC236}">
                <a16:creationId xmlns:a16="http://schemas.microsoft.com/office/drawing/2014/main" id="{379559A6-2BB4-14B4-D1FC-FB20CDB50CA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619" y="1145852"/>
            <a:ext cx="1719428" cy="372265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4">
            <a:extLst>
              <a:ext uri="{FF2B5EF4-FFF2-40B4-BE49-F238E27FC236}">
                <a16:creationId xmlns:a16="http://schemas.microsoft.com/office/drawing/2014/main" id="{6EB0502C-A2FC-8588-9E1F-8D5683548841}"/>
              </a:ext>
            </a:extLst>
          </p:cNvPr>
          <p:cNvGrpSpPr>
            <a:grpSpLocks noChangeAspect="1"/>
          </p:cNvGrpSpPr>
          <p:nvPr/>
        </p:nvGrpSpPr>
        <p:grpSpPr>
          <a:xfrm>
            <a:off x="798115" y="1052386"/>
            <a:ext cx="1976347" cy="3909585"/>
            <a:chOff x="0" y="0"/>
            <a:chExt cx="2620010" cy="5182870"/>
          </a:xfrm>
        </p:grpSpPr>
        <p:sp>
          <p:nvSpPr>
            <p:cNvPr id="57" name="Freeform 5">
              <a:extLst>
                <a:ext uri="{FF2B5EF4-FFF2-40B4-BE49-F238E27FC236}">
                  <a16:creationId xmlns:a16="http://schemas.microsoft.com/office/drawing/2014/main" id="{1621CA72-43A7-20B1-0987-6EFC66129569}"/>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58" name="Freeform 7">
              <a:extLst>
                <a:ext uri="{FF2B5EF4-FFF2-40B4-BE49-F238E27FC236}">
                  <a16:creationId xmlns:a16="http://schemas.microsoft.com/office/drawing/2014/main" id="{82CAD31C-95E3-EA92-41B6-06132D3D1C22}"/>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59" name="Freeform 8">
              <a:extLst>
                <a:ext uri="{FF2B5EF4-FFF2-40B4-BE49-F238E27FC236}">
                  <a16:creationId xmlns:a16="http://schemas.microsoft.com/office/drawing/2014/main" id="{BBBB5155-C750-F9DF-0C22-F09B1E553735}"/>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60" name="Freeform 9">
              <a:extLst>
                <a:ext uri="{FF2B5EF4-FFF2-40B4-BE49-F238E27FC236}">
                  <a16:creationId xmlns:a16="http://schemas.microsoft.com/office/drawing/2014/main" id="{253B8482-AD30-0195-A30B-27D8F7774D4A}"/>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61" name="Freeform 10">
              <a:extLst>
                <a:ext uri="{FF2B5EF4-FFF2-40B4-BE49-F238E27FC236}">
                  <a16:creationId xmlns:a16="http://schemas.microsoft.com/office/drawing/2014/main" id="{457A5B00-B9C7-0CC3-317C-AD65784F8C5A}"/>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62" name="Freeform 11">
              <a:extLst>
                <a:ext uri="{FF2B5EF4-FFF2-40B4-BE49-F238E27FC236}">
                  <a16:creationId xmlns:a16="http://schemas.microsoft.com/office/drawing/2014/main" id="{3B8E1333-88BF-AC05-F8F8-FE0F19B54899}"/>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63" name="Freeform 12">
              <a:extLst>
                <a:ext uri="{FF2B5EF4-FFF2-40B4-BE49-F238E27FC236}">
                  <a16:creationId xmlns:a16="http://schemas.microsoft.com/office/drawing/2014/main" id="{CDA389F6-ADEE-C7D6-5291-70E5BF75B63F}"/>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072" name="Freeform 13">
              <a:extLst>
                <a:ext uri="{FF2B5EF4-FFF2-40B4-BE49-F238E27FC236}">
                  <a16:creationId xmlns:a16="http://schemas.microsoft.com/office/drawing/2014/main" id="{B4B04B1E-2236-A5F3-19C5-F2920F941D2E}"/>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3073" name="Group 34">
            <a:extLst>
              <a:ext uri="{FF2B5EF4-FFF2-40B4-BE49-F238E27FC236}">
                <a16:creationId xmlns:a16="http://schemas.microsoft.com/office/drawing/2014/main" id="{091871FC-518D-8E36-E0E1-B9391DDAC69F}"/>
              </a:ext>
            </a:extLst>
          </p:cNvPr>
          <p:cNvGrpSpPr/>
          <p:nvPr/>
        </p:nvGrpSpPr>
        <p:grpSpPr>
          <a:xfrm rot="-5400000">
            <a:off x="1348225" y="2045308"/>
            <a:ext cx="257114" cy="1124325"/>
            <a:chOff x="0" y="0"/>
            <a:chExt cx="914197" cy="2374303"/>
          </a:xfrm>
        </p:grpSpPr>
        <p:sp>
          <p:nvSpPr>
            <p:cNvPr id="3075" name="Freeform 35">
              <a:extLst>
                <a:ext uri="{FF2B5EF4-FFF2-40B4-BE49-F238E27FC236}">
                  <a16:creationId xmlns:a16="http://schemas.microsoft.com/office/drawing/2014/main" id="{DB7A2E47-24FB-0F7A-B033-2831A9555BE4}"/>
                </a:ext>
              </a:extLst>
            </p:cNvPr>
            <p:cNvSpPr/>
            <p:nvPr/>
          </p:nvSpPr>
          <p:spPr>
            <a:xfrm>
              <a:off x="0" y="0"/>
              <a:ext cx="914197" cy="2374303"/>
            </a:xfrm>
            <a:custGeom>
              <a:avLst/>
              <a:gdLst/>
              <a:ahLst/>
              <a:cxnLst/>
              <a:rect l="l" t="t" r="r" b="b"/>
              <a:pathLst>
                <a:path w="914197" h="2374303">
                  <a:moveTo>
                    <a:pt x="914197" y="279400"/>
                  </a:moveTo>
                  <a:lnTo>
                    <a:pt x="914197" y="0"/>
                  </a:lnTo>
                  <a:lnTo>
                    <a:pt x="0" y="0"/>
                  </a:lnTo>
                  <a:lnTo>
                    <a:pt x="0" y="2374303"/>
                  </a:lnTo>
                  <a:lnTo>
                    <a:pt x="914197" y="2374303"/>
                  </a:lnTo>
                  <a:lnTo>
                    <a:pt x="914197" y="279400"/>
                  </a:lnTo>
                  <a:close/>
                  <a:moveTo>
                    <a:pt x="835457" y="279400"/>
                  </a:moveTo>
                  <a:lnTo>
                    <a:pt x="835457" y="2295563"/>
                  </a:lnTo>
                  <a:lnTo>
                    <a:pt x="78740" y="2295563"/>
                  </a:lnTo>
                  <a:lnTo>
                    <a:pt x="78740" y="78740"/>
                  </a:lnTo>
                  <a:lnTo>
                    <a:pt x="835457" y="78740"/>
                  </a:lnTo>
                  <a:lnTo>
                    <a:pt x="835457" y="279400"/>
                  </a:lnTo>
                  <a:close/>
                </a:path>
              </a:pathLst>
            </a:custGeom>
            <a:solidFill>
              <a:srgbClr val="F6910B"/>
            </a:solidFill>
          </p:spPr>
        </p:sp>
      </p:grpSp>
      <p:pic>
        <p:nvPicPr>
          <p:cNvPr id="3076" name="Picture 4" descr="Image">
            <a:extLst>
              <a:ext uri="{FF2B5EF4-FFF2-40B4-BE49-F238E27FC236}">
                <a16:creationId xmlns:a16="http://schemas.microsoft.com/office/drawing/2014/main" id="{0DB8338F-A1F3-BC05-32D8-7BDFE3DA906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10984" y="1043055"/>
            <a:ext cx="1737790" cy="3762405"/>
          </a:xfrm>
          <a:prstGeom prst="rect">
            <a:avLst/>
          </a:prstGeom>
          <a:noFill/>
          <a:extLst>
            <a:ext uri="{909E8E84-426E-40DD-AFC4-6F175D3DCCD1}">
              <a14:hiddenFill xmlns:a14="http://schemas.microsoft.com/office/drawing/2010/main">
                <a:solidFill>
                  <a:srgbClr val="FFFFFF"/>
                </a:solidFill>
              </a14:hiddenFill>
            </a:ext>
          </a:extLst>
        </p:spPr>
      </p:pic>
      <p:grpSp>
        <p:nvGrpSpPr>
          <p:cNvPr id="3077" name="Group 14">
            <a:extLst>
              <a:ext uri="{FF2B5EF4-FFF2-40B4-BE49-F238E27FC236}">
                <a16:creationId xmlns:a16="http://schemas.microsoft.com/office/drawing/2014/main" id="{49553BA0-6776-F794-F97D-11B0B6B6F21D}"/>
              </a:ext>
            </a:extLst>
          </p:cNvPr>
          <p:cNvGrpSpPr>
            <a:grpSpLocks noChangeAspect="1"/>
          </p:cNvGrpSpPr>
          <p:nvPr/>
        </p:nvGrpSpPr>
        <p:grpSpPr>
          <a:xfrm>
            <a:off x="4359898" y="1043055"/>
            <a:ext cx="1976347" cy="3909585"/>
            <a:chOff x="0" y="0"/>
            <a:chExt cx="2620010" cy="5182870"/>
          </a:xfrm>
        </p:grpSpPr>
        <p:sp>
          <p:nvSpPr>
            <p:cNvPr id="3078" name="Freeform 15">
              <a:extLst>
                <a:ext uri="{FF2B5EF4-FFF2-40B4-BE49-F238E27FC236}">
                  <a16:creationId xmlns:a16="http://schemas.microsoft.com/office/drawing/2014/main" id="{E2DD7E94-89B6-5C5F-D3C9-0DF3F2C0A74A}"/>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3079" name="Freeform 17">
              <a:extLst>
                <a:ext uri="{FF2B5EF4-FFF2-40B4-BE49-F238E27FC236}">
                  <a16:creationId xmlns:a16="http://schemas.microsoft.com/office/drawing/2014/main" id="{7EBC686F-377D-DEB4-123E-F84001642C33}"/>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3080" name="Freeform 18">
              <a:extLst>
                <a:ext uri="{FF2B5EF4-FFF2-40B4-BE49-F238E27FC236}">
                  <a16:creationId xmlns:a16="http://schemas.microsoft.com/office/drawing/2014/main" id="{AF894977-F738-DB8D-D4A2-9C7F71282F26}"/>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3081" name="Freeform 19">
              <a:extLst>
                <a:ext uri="{FF2B5EF4-FFF2-40B4-BE49-F238E27FC236}">
                  <a16:creationId xmlns:a16="http://schemas.microsoft.com/office/drawing/2014/main" id="{EA04601E-4AD0-F19F-B251-21281CD1C2A1}"/>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3082" name="Freeform 20">
              <a:extLst>
                <a:ext uri="{FF2B5EF4-FFF2-40B4-BE49-F238E27FC236}">
                  <a16:creationId xmlns:a16="http://schemas.microsoft.com/office/drawing/2014/main" id="{CFB2D0A6-E93F-93B6-4DE9-3145255AB21D}"/>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083" name="Freeform 21">
              <a:extLst>
                <a:ext uri="{FF2B5EF4-FFF2-40B4-BE49-F238E27FC236}">
                  <a16:creationId xmlns:a16="http://schemas.microsoft.com/office/drawing/2014/main" id="{95DC8C2A-DCA6-ABCF-3034-0475437CA7C9}"/>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3084" name="Freeform 22">
              <a:extLst>
                <a:ext uri="{FF2B5EF4-FFF2-40B4-BE49-F238E27FC236}">
                  <a16:creationId xmlns:a16="http://schemas.microsoft.com/office/drawing/2014/main" id="{3BD50DA9-6EE1-FCC7-4553-C7AD9EC85B53}"/>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085" name="Freeform 23">
              <a:extLst>
                <a:ext uri="{FF2B5EF4-FFF2-40B4-BE49-F238E27FC236}">
                  <a16:creationId xmlns:a16="http://schemas.microsoft.com/office/drawing/2014/main" id="{04377550-0755-40F0-AF44-D5288A272815}"/>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Tree>
    <p:extLst>
      <p:ext uri="{BB962C8B-B14F-4D97-AF65-F5344CB8AC3E}">
        <p14:creationId xmlns:p14="http://schemas.microsoft.com/office/powerpoint/2010/main" val="3420348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396653" y="489167"/>
            <a:ext cx="848068" cy="846711"/>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FFFFFF"/>
            </a:solidFill>
          </p:spPr>
        </p:sp>
      </p:grpSp>
      <p:pic>
        <p:nvPicPr>
          <p:cNvPr id="4" name="Picture 4"/>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4847"/>
          <a:stretch>
            <a:fillRect/>
          </a:stretch>
        </p:blipFill>
        <p:spPr>
          <a:xfrm rot="5400000">
            <a:off x="-230335" y="230335"/>
            <a:ext cx="6858000" cy="6397331"/>
          </a:xfrm>
          <a:prstGeom prst="rect">
            <a:avLst/>
          </a:prstGeom>
        </p:spPr>
      </p:pic>
      <p:grpSp>
        <p:nvGrpSpPr>
          <p:cNvPr id="18" name="Group 18"/>
          <p:cNvGrpSpPr/>
          <p:nvPr/>
        </p:nvGrpSpPr>
        <p:grpSpPr>
          <a:xfrm rot="-5400000">
            <a:off x="4566416" y="4436504"/>
            <a:ext cx="522744" cy="973755"/>
            <a:chOff x="0" y="0"/>
            <a:chExt cx="1420379" cy="2645848"/>
          </a:xfrm>
        </p:grpSpPr>
        <p:sp>
          <p:nvSpPr>
            <p:cNvPr id="19" name="Freeform 19"/>
            <p:cNvSpPr/>
            <p:nvPr/>
          </p:nvSpPr>
          <p:spPr>
            <a:xfrm>
              <a:off x="0" y="0"/>
              <a:ext cx="1420379" cy="2645848"/>
            </a:xfrm>
            <a:custGeom>
              <a:avLst/>
              <a:gdLst/>
              <a:ahLst/>
              <a:cxnLst/>
              <a:rect l="l" t="t" r="r" b="b"/>
              <a:pathLst>
                <a:path w="1420379" h="2645848">
                  <a:moveTo>
                    <a:pt x="1420379" y="279400"/>
                  </a:moveTo>
                  <a:lnTo>
                    <a:pt x="1420379" y="0"/>
                  </a:lnTo>
                  <a:lnTo>
                    <a:pt x="0" y="0"/>
                  </a:lnTo>
                  <a:lnTo>
                    <a:pt x="0" y="2645848"/>
                  </a:lnTo>
                  <a:lnTo>
                    <a:pt x="1420379" y="2645848"/>
                  </a:lnTo>
                  <a:lnTo>
                    <a:pt x="1420379" y="279400"/>
                  </a:lnTo>
                  <a:close/>
                  <a:moveTo>
                    <a:pt x="1341639" y="279400"/>
                  </a:moveTo>
                  <a:lnTo>
                    <a:pt x="1341639" y="2567108"/>
                  </a:lnTo>
                  <a:lnTo>
                    <a:pt x="78740" y="2567108"/>
                  </a:lnTo>
                  <a:lnTo>
                    <a:pt x="78740" y="78740"/>
                  </a:lnTo>
                  <a:lnTo>
                    <a:pt x="1341639" y="78740"/>
                  </a:lnTo>
                  <a:lnTo>
                    <a:pt x="1341639" y="279400"/>
                  </a:lnTo>
                  <a:close/>
                </a:path>
              </a:pathLst>
            </a:custGeom>
            <a:solidFill>
              <a:srgbClr val="F6910B"/>
            </a:solidFill>
          </p:spPr>
        </p:sp>
      </p:grpSp>
      <p:grpSp>
        <p:nvGrpSpPr>
          <p:cNvPr id="20" name="Group 20"/>
          <p:cNvGrpSpPr/>
          <p:nvPr/>
        </p:nvGrpSpPr>
        <p:grpSpPr>
          <a:xfrm rot="-5400000">
            <a:off x="3959102" y="4290559"/>
            <a:ext cx="522744" cy="973755"/>
            <a:chOff x="0" y="0"/>
            <a:chExt cx="1420379" cy="2645848"/>
          </a:xfrm>
        </p:grpSpPr>
        <p:sp>
          <p:nvSpPr>
            <p:cNvPr id="21" name="Freeform 21"/>
            <p:cNvSpPr/>
            <p:nvPr/>
          </p:nvSpPr>
          <p:spPr>
            <a:xfrm>
              <a:off x="0" y="0"/>
              <a:ext cx="1420379" cy="2645848"/>
            </a:xfrm>
            <a:custGeom>
              <a:avLst/>
              <a:gdLst/>
              <a:ahLst/>
              <a:cxnLst/>
              <a:rect l="l" t="t" r="r" b="b"/>
              <a:pathLst>
                <a:path w="1420379" h="2645848">
                  <a:moveTo>
                    <a:pt x="1420379" y="279400"/>
                  </a:moveTo>
                  <a:lnTo>
                    <a:pt x="1420379" y="0"/>
                  </a:lnTo>
                  <a:lnTo>
                    <a:pt x="0" y="0"/>
                  </a:lnTo>
                  <a:lnTo>
                    <a:pt x="0" y="2645848"/>
                  </a:lnTo>
                  <a:lnTo>
                    <a:pt x="1420379" y="2645848"/>
                  </a:lnTo>
                  <a:lnTo>
                    <a:pt x="1420379" y="279400"/>
                  </a:lnTo>
                  <a:close/>
                  <a:moveTo>
                    <a:pt x="1341639" y="279400"/>
                  </a:moveTo>
                  <a:lnTo>
                    <a:pt x="1341639" y="2567108"/>
                  </a:lnTo>
                  <a:lnTo>
                    <a:pt x="78740" y="2567108"/>
                  </a:lnTo>
                  <a:lnTo>
                    <a:pt x="78740" y="78740"/>
                  </a:lnTo>
                  <a:lnTo>
                    <a:pt x="1341639" y="78740"/>
                  </a:lnTo>
                  <a:lnTo>
                    <a:pt x="1341639" y="279400"/>
                  </a:lnTo>
                  <a:close/>
                </a:path>
              </a:pathLst>
            </a:custGeom>
            <a:solidFill>
              <a:srgbClr val="F6910B"/>
            </a:solidFill>
          </p:spPr>
        </p:sp>
      </p:grpSp>
      <p:grpSp>
        <p:nvGrpSpPr>
          <p:cNvPr id="22" name="Group 22"/>
          <p:cNvGrpSpPr>
            <a:grpSpLocks noChangeAspect="1"/>
          </p:cNvGrpSpPr>
          <p:nvPr/>
        </p:nvGrpSpPr>
        <p:grpSpPr>
          <a:xfrm>
            <a:off x="3559576" y="1400812"/>
            <a:ext cx="2536425" cy="5018751"/>
            <a:chOff x="0" y="0"/>
            <a:chExt cx="2620010" cy="5184140"/>
          </a:xfrm>
        </p:grpSpPr>
        <p:sp>
          <p:nvSpPr>
            <p:cNvPr id="23" name="Freeform 23"/>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24" name="Freeform 24"/>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25" name="Freeform 25"/>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26" name="Freeform 26"/>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27" name="Freeform 27"/>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28" name="Freeform 28"/>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29" name="Freeform 29"/>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30" name="Freeform 30"/>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1" name="Freeform 31"/>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32" name="Group 32"/>
          <p:cNvGrpSpPr/>
          <p:nvPr/>
        </p:nvGrpSpPr>
        <p:grpSpPr>
          <a:xfrm rot="-5400000">
            <a:off x="4044740" y="4139736"/>
            <a:ext cx="407317" cy="917909"/>
            <a:chOff x="0" y="0"/>
            <a:chExt cx="1106745" cy="2494104"/>
          </a:xfrm>
        </p:grpSpPr>
        <p:sp>
          <p:nvSpPr>
            <p:cNvPr id="33" name="Freeform 33"/>
            <p:cNvSpPr/>
            <p:nvPr/>
          </p:nvSpPr>
          <p:spPr>
            <a:xfrm>
              <a:off x="0" y="0"/>
              <a:ext cx="1106745" cy="2494104"/>
            </a:xfrm>
            <a:custGeom>
              <a:avLst/>
              <a:gdLst/>
              <a:ahLst/>
              <a:cxnLst/>
              <a:rect l="l" t="t" r="r" b="b"/>
              <a:pathLst>
                <a:path w="1106745" h="2494104">
                  <a:moveTo>
                    <a:pt x="1106745" y="279400"/>
                  </a:moveTo>
                  <a:lnTo>
                    <a:pt x="1106745" y="0"/>
                  </a:lnTo>
                  <a:lnTo>
                    <a:pt x="0" y="0"/>
                  </a:lnTo>
                  <a:lnTo>
                    <a:pt x="0" y="2494104"/>
                  </a:lnTo>
                  <a:lnTo>
                    <a:pt x="1106745" y="2494104"/>
                  </a:lnTo>
                  <a:lnTo>
                    <a:pt x="1106745" y="279400"/>
                  </a:lnTo>
                  <a:close/>
                  <a:moveTo>
                    <a:pt x="1028005" y="279400"/>
                  </a:moveTo>
                  <a:lnTo>
                    <a:pt x="1028005" y="2415364"/>
                  </a:lnTo>
                  <a:lnTo>
                    <a:pt x="78740" y="2415364"/>
                  </a:lnTo>
                  <a:lnTo>
                    <a:pt x="78740" y="78740"/>
                  </a:lnTo>
                  <a:lnTo>
                    <a:pt x="1028005" y="78740"/>
                  </a:lnTo>
                  <a:lnTo>
                    <a:pt x="1028005" y="279400"/>
                  </a:lnTo>
                  <a:close/>
                </a:path>
              </a:pathLst>
            </a:custGeom>
            <a:solidFill>
              <a:srgbClr val="F6910B"/>
            </a:solidFill>
          </p:spPr>
        </p:sp>
      </p:grpSp>
      <p:sp>
        <p:nvSpPr>
          <p:cNvPr id="34" name="TextBox 34"/>
          <p:cNvSpPr txBox="1"/>
          <p:nvPr/>
        </p:nvSpPr>
        <p:spPr>
          <a:xfrm>
            <a:off x="6959943" y="570731"/>
            <a:ext cx="4927257" cy="589905"/>
          </a:xfrm>
          <a:prstGeom prst="rect">
            <a:avLst/>
          </a:prstGeom>
        </p:spPr>
        <p:txBody>
          <a:bodyPr wrap="square" lIns="0" tIns="0" rIns="0" bIns="0" rtlCol="0" anchor="t">
            <a:spAutoFit/>
          </a:bodyPr>
          <a:lstStyle/>
          <a:p>
            <a:pPr>
              <a:lnSpc>
                <a:spcPts val="4583"/>
              </a:lnSpc>
              <a:spcBef>
                <a:spcPct val="0"/>
              </a:spcBef>
            </a:pPr>
            <a:r>
              <a:rPr lang="en-US" sz="3666" b="1" dirty="0" err="1">
                <a:solidFill>
                  <a:srgbClr val="0061D6"/>
                </a:solidFill>
                <a:latin typeface="+mj-lt"/>
              </a:rPr>
              <a:t>Thẻ</a:t>
            </a:r>
            <a:r>
              <a:rPr lang="en-US" sz="3666" b="1" dirty="0">
                <a:solidFill>
                  <a:srgbClr val="0061D6"/>
                </a:solidFill>
                <a:latin typeface="+mj-lt"/>
              </a:rPr>
              <a:t> Bảo </a:t>
            </a:r>
            <a:r>
              <a:rPr lang="en-US" sz="3666" b="1" dirty="0" err="1">
                <a:solidFill>
                  <a:srgbClr val="0061D6"/>
                </a:solidFill>
                <a:latin typeface="+mj-lt"/>
              </a:rPr>
              <a:t>hiểm</a:t>
            </a:r>
            <a:r>
              <a:rPr lang="en-US" sz="3666" b="1" dirty="0">
                <a:solidFill>
                  <a:srgbClr val="0061D6"/>
                </a:solidFill>
                <a:latin typeface="+mj-lt"/>
              </a:rPr>
              <a:t> </a:t>
            </a:r>
            <a:r>
              <a:rPr lang="en-US" sz="3666" b="1" dirty="0" err="1">
                <a:solidFill>
                  <a:srgbClr val="0061D6"/>
                </a:solidFill>
                <a:latin typeface="+mj-lt"/>
              </a:rPr>
              <a:t>điện</a:t>
            </a:r>
            <a:r>
              <a:rPr lang="en-US" sz="3666" b="1" dirty="0">
                <a:solidFill>
                  <a:srgbClr val="0061D6"/>
                </a:solidFill>
                <a:latin typeface="+mj-lt"/>
              </a:rPr>
              <a:t> </a:t>
            </a:r>
            <a:r>
              <a:rPr lang="en-US" sz="3666" b="1" dirty="0" err="1">
                <a:solidFill>
                  <a:srgbClr val="0061D6"/>
                </a:solidFill>
                <a:latin typeface="+mj-lt"/>
              </a:rPr>
              <a:t>tử</a:t>
            </a:r>
            <a:endParaRPr lang="en-US" sz="3666" b="1" dirty="0">
              <a:solidFill>
                <a:srgbClr val="0061D6"/>
              </a:solidFill>
              <a:latin typeface="+mj-lt"/>
            </a:endParaRPr>
          </a:p>
        </p:txBody>
      </p:sp>
      <p:sp>
        <p:nvSpPr>
          <p:cNvPr id="35" name="TextBox 35"/>
          <p:cNvSpPr txBox="1"/>
          <p:nvPr/>
        </p:nvSpPr>
        <p:spPr>
          <a:xfrm>
            <a:off x="6310851" y="1918586"/>
            <a:ext cx="5408829" cy="423193"/>
          </a:xfrm>
          <a:prstGeom prst="rect">
            <a:avLst/>
          </a:prstGeom>
        </p:spPr>
        <p:txBody>
          <a:bodyPr lIns="0" tIns="0" rIns="0" bIns="0" rtlCol="0" anchor="t">
            <a:spAutoFit/>
          </a:bodyPr>
          <a:lstStyle/>
          <a:p>
            <a:pPr marL="575763" lvl="1" indent="-287882">
              <a:lnSpc>
                <a:spcPts val="3334"/>
              </a:lnSpc>
              <a:buFont typeface="Arial"/>
              <a:buChar char="•"/>
            </a:pPr>
            <a:r>
              <a:rPr lang="en-US" sz="2400" dirty="0">
                <a:solidFill>
                  <a:srgbClr val="024092"/>
                </a:solidFill>
                <a:latin typeface="+mj-lt"/>
              </a:rPr>
              <a:t>Tra </a:t>
            </a:r>
            <a:r>
              <a:rPr lang="en-US" sz="2400" dirty="0" err="1">
                <a:solidFill>
                  <a:srgbClr val="024092"/>
                </a:solidFill>
                <a:latin typeface="+mj-lt"/>
              </a:rPr>
              <a:t>cứu</a:t>
            </a:r>
            <a:r>
              <a:rPr lang="en-US" sz="2400" dirty="0">
                <a:solidFill>
                  <a:srgbClr val="024092"/>
                </a:solidFill>
                <a:latin typeface="+mj-lt"/>
              </a:rPr>
              <a:t> </a:t>
            </a:r>
            <a:r>
              <a:rPr lang="en-US" sz="2400" dirty="0" err="1">
                <a:solidFill>
                  <a:srgbClr val="024092"/>
                </a:solidFill>
                <a:latin typeface="+mj-lt"/>
              </a:rPr>
              <a:t>quyền</a:t>
            </a:r>
            <a:r>
              <a:rPr lang="en-US" sz="2400" dirty="0">
                <a:solidFill>
                  <a:srgbClr val="024092"/>
                </a:solidFill>
                <a:latin typeface="+mj-lt"/>
              </a:rPr>
              <a:t> </a:t>
            </a:r>
            <a:r>
              <a:rPr lang="en-US" sz="2400" dirty="0" err="1">
                <a:solidFill>
                  <a:srgbClr val="024092"/>
                </a:solidFill>
                <a:latin typeface="+mj-lt"/>
              </a:rPr>
              <a:t>lợi</a:t>
            </a:r>
            <a:r>
              <a:rPr lang="en-US" sz="2400" dirty="0">
                <a:solidFill>
                  <a:srgbClr val="024092"/>
                </a:solidFill>
                <a:latin typeface="+mj-lt"/>
              </a:rPr>
              <a:t> </a:t>
            </a:r>
            <a:r>
              <a:rPr lang="en-US" sz="2400" dirty="0" err="1">
                <a:solidFill>
                  <a:srgbClr val="024092"/>
                </a:solidFill>
                <a:latin typeface="+mj-lt"/>
              </a:rPr>
              <a:t>và</a:t>
            </a:r>
            <a:r>
              <a:rPr lang="en-US" sz="2400" dirty="0">
                <a:solidFill>
                  <a:srgbClr val="024092"/>
                </a:solidFill>
                <a:latin typeface="+mj-lt"/>
              </a:rPr>
              <a:t> </a:t>
            </a:r>
            <a:r>
              <a:rPr lang="en-US" sz="2400" dirty="0" err="1">
                <a:solidFill>
                  <a:srgbClr val="024092"/>
                </a:solidFill>
                <a:latin typeface="+mj-lt"/>
              </a:rPr>
              <a:t>hạn</a:t>
            </a:r>
            <a:r>
              <a:rPr lang="en-US" sz="2400" dirty="0">
                <a:solidFill>
                  <a:srgbClr val="024092"/>
                </a:solidFill>
                <a:latin typeface="+mj-lt"/>
              </a:rPr>
              <a:t> </a:t>
            </a:r>
            <a:r>
              <a:rPr lang="en-US" sz="2400" dirty="0" err="1">
                <a:solidFill>
                  <a:srgbClr val="024092"/>
                </a:solidFill>
                <a:latin typeface="+mj-lt"/>
              </a:rPr>
              <a:t>mức</a:t>
            </a:r>
            <a:r>
              <a:rPr lang="en-US" sz="2400" dirty="0">
                <a:solidFill>
                  <a:srgbClr val="024092"/>
                </a:solidFill>
                <a:latin typeface="+mj-lt"/>
              </a:rPr>
              <a:t> </a:t>
            </a:r>
            <a:r>
              <a:rPr lang="en-US" sz="2400" dirty="0" err="1">
                <a:solidFill>
                  <a:srgbClr val="024092"/>
                </a:solidFill>
                <a:latin typeface="+mj-lt"/>
              </a:rPr>
              <a:t>còn</a:t>
            </a:r>
            <a:r>
              <a:rPr lang="en-US" sz="2400" dirty="0">
                <a:solidFill>
                  <a:srgbClr val="024092"/>
                </a:solidFill>
                <a:latin typeface="+mj-lt"/>
              </a:rPr>
              <a:t> </a:t>
            </a:r>
            <a:r>
              <a:rPr lang="en-US" sz="2400" dirty="0" err="1">
                <a:solidFill>
                  <a:srgbClr val="024092"/>
                </a:solidFill>
                <a:latin typeface="+mj-lt"/>
              </a:rPr>
              <a:t>lại</a:t>
            </a:r>
            <a:endParaRPr lang="en-US" sz="2400" dirty="0">
              <a:solidFill>
                <a:srgbClr val="024092"/>
              </a:solidFill>
              <a:latin typeface="+mj-lt"/>
            </a:endParaRPr>
          </a:p>
        </p:txBody>
      </p:sp>
      <p:sp>
        <p:nvSpPr>
          <p:cNvPr id="36" name="TextBox 36"/>
          <p:cNvSpPr txBox="1"/>
          <p:nvPr/>
        </p:nvSpPr>
        <p:spPr>
          <a:xfrm>
            <a:off x="6310851" y="2412765"/>
            <a:ext cx="5705769" cy="1107996"/>
          </a:xfrm>
          <a:prstGeom prst="rect">
            <a:avLst/>
          </a:prstGeom>
        </p:spPr>
        <p:txBody>
          <a:bodyPr wrap="square" lIns="0" tIns="0" rIns="0" bIns="0" rtlCol="0" anchor="t">
            <a:spAutoFit/>
          </a:bodyPr>
          <a:lstStyle/>
          <a:p>
            <a:pPr marL="561368" lvl="1" indent="-280684">
              <a:buFont typeface="Arial"/>
              <a:buChar char="•"/>
            </a:pPr>
            <a:r>
              <a:rPr lang="en-US" sz="2400" dirty="0">
                <a:solidFill>
                  <a:srgbClr val="024092"/>
                </a:solidFill>
                <a:latin typeface="+mj-lt"/>
              </a:rPr>
              <a:t>Thông tin chi </a:t>
            </a:r>
            <a:r>
              <a:rPr lang="en-US" sz="2400" dirty="0" err="1">
                <a:solidFill>
                  <a:srgbClr val="024092"/>
                </a:solidFill>
                <a:latin typeface="+mj-lt"/>
              </a:rPr>
              <a:t>tiết</a:t>
            </a:r>
            <a:r>
              <a:rPr lang="en-US" sz="2400" dirty="0">
                <a:solidFill>
                  <a:srgbClr val="024092"/>
                </a:solidFill>
                <a:latin typeface="+mj-lt"/>
              </a:rPr>
              <a:t> </a:t>
            </a:r>
            <a:r>
              <a:rPr lang="en-US" sz="2400" dirty="0" err="1">
                <a:solidFill>
                  <a:srgbClr val="024092"/>
                </a:solidFill>
                <a:latin typeface="+mj-lt"/>
              </a:rPr>
              <a:t>Khách</a:t>
            </a:r>
            <a:r>
              <a:rPr lang="en-US" sz="2400" dirty="0">
                <a:solidFill>
                  <a:srgbClr val="024092"/>
                </a:solidFill>
                <a:latin typeface="+mj-lt"/>
              </a:rPr>
              <a:t> </a:t>
            </a:r>
            <a:r>
              <a:rPr lang="en-US" sz="2400" dirty="0" err="1">
                <a:solidFill>
                  <a:srgbClr val="024092"/>
                </a:solidFill>
                <a:latin typeface="+mj-lt"/>
              </a:rPr>
              <a:t>hàng</a:t>
            </a:r>
            <a:r>
              <a:rPr lang="en-US" sz="2400" dirty="0">
                <a:solidFill>
                  <a:srgbClr val="024092"/>
                </a:solidFill>
                <a:latin typeface="+mj-lt"/>
              </a:rPr>
              <a:t>/Người </a:t>
            </a:r>
            <a:r>
              <a:rPr lang="en-US" sz="2400" dirty="0" err="1">
                <a:solidFill>
                  <a:srgbClr val="024092"/>
                </a:solidFill>
                <a:latin typeface="+mj-lt"/>
              </a:rPr>
              <a:t>thân</a:t>
            </a:r>
            <a:endParaRPr lang="en-US" sz="2400" dirty="0">
              <a:solidFill>
                <a:srgbClr val="024092"/>
              </a:solidFill>
              <a:latin typeface="+mj-lt"/>
            </a:endParaRPr>
          </a:p>
          <a:p>
            <a:pPr marL="561368" lvl="1" indent="-280684">
              <a:buFont typeface="Arial"/>
              <a:buChar char="•"/>
            </a:pPr>
            <a:r>
              <a:rPr lang="en-US" sz="2400" dirty="0" err="1">
                <a:solidFill>
                  <a:srgbClr val="024092"/>
                </a:solidFill>
                <a:latin typeface="+mj-lt"/>
              </a:rPr>
              <a:t>Quyền</a:t>
            </a:r>
            <a:r>
              <a:rPr lang="en-US" sz="2400" dirty="0">
                <a:solidFill>
                  <a:srgbClr val="024092"/>
                </a:solidFill>
                <a:latin typeface="+mj-lt"/>
              </a:rPr>
              <a:t> </a:t>
            </a:r>
            <a:r>
              <a:rPr lang="en-US" sz="2400" dirty="0" err="1">
                <a:solidFill>
                  <a:srgbClr val="024092"/>
                </a:solidFill>
                <a:latin typeface="+mj-lt"/>
              </a:rPr>
              <a:t>lợi</a:t>
            </a:r>
            <a:r>
              <a:rPr lang="en-US" sz="2400" dirty="0">
                <a:solidFill>
                  <a:srgbClr val="024092"/>
                </a:solidFill>
                <a:latin typeface="+mj-lt"/>
              </a:rPr>
              <a:t> Bảo </a:t>
            </a:r>
            <a:r>
              <a:rPr lang="en-US" sz="2400" dirty="0" err="1">
                <a:solidFill>
                  <a:srgbClr val="024092"/>
                </a:solidFill>
                <a:latin typeface="+mj-lt"/>
              </a:rPr>
              <a:t>hiểm</a:t>
            </a:r>
            <a:endParaRPr lang="en-US" sz="2400" dirty="0">
              <a:solidFill>
                <a:srgbClr val="024092"/>
              </a:solidFill>
              <a:latin typeface="+mj-lt"/>
            </a:endParaRPr>
          </a:p>
          <a:p>
            <a:pPr marL="561368" lvl="1" indent="-280684">
              <a:buFont typeface="Arial"/>
              <a:buChar char="•"/>
            </a:pPr>
            <a:r>
              <a:rPr lang="en-US" sz="2400" dirty="0" err="1">
                <a:solidFill>
                  <a:srgbClr val="024092"/>
                </a:solidFill>
                <a:latin typeface="+mj-lt"/>
              </a:rPr>
              <a:t>Đường</a:t>
            </a:r>
            <a:r>
              <a:rPr lang="en-US" sz="2400" dirty="0">
                <a:solidFill>
                  <a:srgbClr val="024092"/>
                </a:solidFill>
                <a:latin typeface="+mj-lt"/>
              </a:rPr>
              <a:t> </a:t>
            </a:r>
            <a:r>
              <a:rPr lang="en-US" sz="2400" dirty="0" err="1">
                <a:solidFill>
                  <a:srgbClr val="024092"/>
                </a:solidFill>
                <a:latin typeface="+mj-lt"/>
              </a:rPr>
              <a:t>dây</a:t>
            </a:r>
            <a:r>
              <a:rPr lang="en-US" sz="2400" dirty="0">
                <a:solidFill>
                  <a:srgbClr val="024092"/>
                </a:solidFill>
                <a:latin typeface="+mj-lt"/>
              </a:rPr>
              <a:t> </a:t>
            </a:r>
            <a:r>
              <a:rPr lang="en-US" sz="2400" dirty="0" err="1">
                <a:solidFill>
                  <a:srgbClr val="024092"/>
                </a:solidFill>
                <a:latin typeface="+mj-lt"/>
              </a:rPr>
              <a:t>hỗ</a:t>
            </a:r>
            <a:r>
              <a:rPr lang="en-US" sz="2400" dirty="0">
                <a:solidFill>
                  <a:srgbClr val="024092"/>
                </a:solidFill>
                <a:latin typeface="+mj-lt"/>
              </a:rPr>
              <a:t> </a:t>
            </a:r>
            <a:r>
              <a:rPr lang="en-US" sz="2400" dirty="0" err="1">
                <a:solidFill>
                  <a:srgbClr val="024092"/>
                </a:solidFill>
                <a:latin typeface="+mj-lt"/>
              </a:rPr>
              <a:t>trợ</a:t>
            </a:r>
            <a:r>
              <a:rPr lang="en-US" sz="2400" dirty="0">
                <a:solidFill>
                  <a:srgbClr val="024092"/>
                </a:solidFill>
                <a:latin typeface="+mj-lt"/>
              </a:rPr>
              <a:t> </a:t>
            </a:r>
          </a:p>
        </p:txBody>
      </p:sp>
      <p:sp>
        <p:nvSpPr>
          <p:cNvPr id="37" name="TextBox 37"/>
          <p:cNvSpPr txBox="1"/>
          <p:nvPr/>
        </p:nvSpPr>
        <p:spPr>
          <a:xfrm>
            <a:off x="6876242" y="4504653"/>
            <a:ext cx="4851605"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(click </a:t>
            </a:r>
            <a:r>
              <a:rPr lang="en-US" sz="2666" dirty="0" err="1">
                <a:solidFill>
                  <a:srgbClr val="0061D6"/>
                </a:solidFill>
                <a:latin typeface="+mj-lt"/>
              </a:rPr>
              <a:t>vào</a:t>
            </a:r>
            <a:r>
              <a:rPr lang="en-US" sz="2666" dirty="0">
                <a:solidFill>
                  <a:srgbClr val="0061D6"/>
                </a:solidFill>
                <a:latin typeface="+mj-lt"/>
              </a:rPr>
              <a:t> </a:t>
            </a:r>
            <a:r>
              <a:rPr lang="en-US" sz="2666" dirty="0" err="1">
                <a:solidFill>
                  <a:srgbClr val="0061D6"/>
                </a:solidFill>
                <a:latin typeface="+mj-lt"/>
              </a:rPr>
              <a:t>thẻ</a:t>
            </a:r>
            <a:r>
              <a:rPr lang="en-US" sz="2666" dirty="0">
                <a:solidFill>
                  <a:srgbClr val="0061D6"/>
                </a:solidFill>
                <a:latin typeface="+mj-lt"/>
              </a:rPr>
              <a:t> </a:t>
            </a:r>
            <a:r>
              <a:rPr lang="en-US" sz="2666" dirty="0" err="1">
                <a:solidFill>
                  <a:srgbClr val="0061D6"/>
                </a:solidFill>
                <a:latin typeface="+mj-lt"/>
              </a:rPr>
              <a:t>để</a:t>
            </a:r>
            <a:r>
              <a:rPr lang="en-US" sz="2666" dirty="0">
                <a:solidFill>
                  <a:srgbClr val="0061D6"/>
                </a:solidFill>
                <a:latin typeface="+mj-lt"/>
              </a:rPr>
              <a:t> </a:t>
            </a:r>
            <a:r>
              <a:rPr lang="en-US" sz="2666" dirty="0" err="1">
                <a:solidFill>
                  <a:srgbClr val="0061D6"/>
                </a:solidFill>
                <a:latin typeface="+mj-lt"/>
              </a:rPr>
              <a:t>xem</a:t>
            </a:r>
            <a:r>
              <a:rPr lang="en-US" sz="2666" dirty="0">
                <a:solidFill>
                  <a:srgbClr val="0061D6"/>
                </a:solidFill>
                <a:latin typeface="+mj-lt"/>
              </a:rPr>
              <a:t> chi </a:t>
            </a:r>
            <a:r>
              <a:rPr lang="en-US" sz="2666" dirty="0" err="1">
                <a:solidFill>
                  <a:srgbClr val="0061D6"/>
                </a:solidFill>
                <a:latin typeface="+mj-lt"/>
              </a:rPr>
              <a:t>tiết</a:t>
            </a:r>
            <a:r>
              <a:rPr lang="en-US" sz="2666" dirty="0">
                <a:solidFill>
                  <a:srgbClr val="0061D6"/>
                </a:solidFill>
                <a:latin typeface="+mj-lt"/>
              </a:rPr>
              <a:t>)</a:t>
            </a:r>
          </a:p>
        </p:txBody>
      </p:sp>
      <p:pic>
        <p:nvPicPr>
          <p:cNvPr id="38" name="Picture 37" descr="Logo, company name&#10;&#10;Description automatically generated">
            <a:extLst>
              <a:ext uri="{FF2B5EF4-FFF2-40B4-BE49-F238E27FC236}">
                <a16:creationId xmlns:a16="http://schemas.microsoft.com/office/drawing/2014/main" id="{9C9024A1-8063-79CA-DDBA-FBF5CE1B53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grpSp>
        <p:nvGrpSpPr>
          <p:cNvPr id="59" name="Group 16">
            <a:extLst>
              <a:ext uri="{FF2B5EF4-FFF2-40B4-BE49-F238E27FC236}">
                <a16:creationId xmlns:a16="http://schemas.microsoft.com/office/drawing/2014/main" id="{6F04345B-1F05-E97E-D257-72AC3485E73D}"/>
              </a:ext>
            </a:extLst>
          </p:cNvPr>
          <p:cNvGrpSpPr/>
          <p:nvPr/>
        </p:nvGrpSpPr>
        <p:grpSpPr>
          <a:xfrm rot="-5400000">
            <a:off x="999428" y="2107935"/>
            <a:ext cx="483547" cy="973755"/>
            <a:chOff x="0" y="0"/>
            <a:chExt cx="1313873" cy="2645848"/>
          </a:xfrm>
        </p:grpSpPr>
        <p:sp>
          <p:nvSpPr>
            <p:cNvPr id="60" name="Freeform 17">
              <a:extLst>
                <a:ext uri="{FF2B5EF4-FFF2-40B4-BE49-F238E27FC236}">
                  <a16:creationId xmlns:a16="http://schemas.microsoft.com/office/drawing/2014/main" id="{0DDEDC90-09B0-D8B3-7941-F60541FE335A}"/>
                </a:ext>
              </a:extLst>
            </p:cNvPr>
            <p:cNvSpPr/>
            <p:nvPr/>
          </p:nvSpPr>
          <p:spPr>
            <a:xfrm>
              <a:off x="0" y="0"/>
              <a:ext cx="1313873" cy="2645848"/>
            </a:xfrm>
            <a:custGeom>
              <a:avLst/>
              <a:gdLst/>
              <a:ahLst/>
              <a:cxnLst/>
              <a:rect l="l" t="t" r="r" b="b"/>
              <a:pathLst>
                <a:path w="1313873" h="2645848">
                  <a:moveTo>
                    <a:pt x="1313873" y="279400"/>
                  </a:moveTo>
                  <a:lnTo>
                    <a:pt x="1313873" y="0"/>
                  </a:lnTo>
                  <a:lnTo>
                    <a:pt x="0" y="0"/>
                  </a:lnTo>
                  <a:lnTo>
                    <a:pt x="0" y="2645848"/>
                  </a:lnTo>
                  <a:lnTo>
                    <a:pt x="1313873" y="2645848"/>
                  </a:lnTo>
                  <a:lnTo>
                    <a:pt x="1313873" y="279400"/>
                  </a:lnTo>
                  <a:close/>
                  <a:moveTo>
                    <a:pt x="1235133" y="279400"/>
                  </a:moveTo>
                  <a:lnTo>
                    <a:pt x="1235133" y="2567108"/>
                  </a:lnTo>
                  <a:lnTo>
                    <a:pt x="78740" y="2567108"/>
                  </a:lnTo>
                  <a:lnTo>
                    <a:pt x="78740" y="78740"/>
                  </a:lnTo>
                  <a:lnTo>
                    <a:pt x="1235133" y="78740"/>
                  </a:lnTo>
                  <a:lnTo>
                    <a:pt x="1235133" y="279400"/>
                  </a:lnTo>
                  <a:close/>
                </a:path>
              </a:pathLst>
            </a:custGeom>
            <a:solidFill>
              <a:srgbClr val="F6910B"/>
            </a:solidFill>
          </p:spPr>
        </p:sp>
      </p:grpSp>
      <p:pic>
        <p:nvPicPr>
          <p:cNvPr id="65" name="Picture 64">
            <a:extLst>
              <a:ext uri="{FF2B5EF4-FFF2-40B4-BE49-F238E27FC236}">
                <a16:creationId xmlns:a16="http://schemas.microsoft.com/office/drawing/2014/main" id="{D787B91E-D78E-D86A-2A2F-14329917FC09}"/>
              </a:ext>
            </a:extLst>
          </p:cNvPr>
          <p:cNvPicPr>
            <a:picLocks noChangeAspect="1"/>
          </p:cNvPicPr>
          <p:nvPr/>
        </p:nvPicPr>
        <p:blipFill>
          <a:blip r:embed="rId6"/>
          <a:stretch>
            <a:fillRect/>
          </a:stretch>
        </p:blipFill>
        <p:spPr>
          <a:xfrm>
            <a:off x="5435600" y="2829005"/>
            <a:ext cx="269772" cy="254208"/>
          </a:xfrm>
          <a:prstGeom prst="rect">
            <a:avLst/>
          </a:prstGeom>
        </p:spPr>
      </p:pic>
      <p:pic>
        <p:nvPicPr>
          <p:cNvPr id="67" name="Picture 66">
            <a:extLst>
              <a:ext uri="{FF2B5EF4-FFF2-40B4-BE49-F238E27FC236}">
                <a16:creationId xmlns:a16="http://schemas.microsoft.com/office/drawing/2014/main" id="{FCD895E4-D78E-AE96-CF0F-F2AC5E52D6B1}"/>
              </a:ext>
            </a:extLst>
          </p:cNvPr>
          <p:cNvPicPr>
            <a:picLocks noChangeAspect="1"/>
          </p:cNvPicPr>
          <p:nvPr/>
        </p:nvPicPr>
        <p:blipFill>
          <a:blip r:embed="rId6"/>
          <a:stretch>
            <a:fillRect/>
          </a:stretch>
        </p:blipFill>
        <p:spPr>
          <a:xfrm>
            <a:off x="5333993" y="2943379"/>
            <a:ext cx="152407" cy="143615"/>
          </a:xfrm>
          <a:prstGeom prst="rect">
            <a:avLst/>
          </a:prstGeom>
        </p:spPr>
      </p:pic>
      <p:pic>
        <p:nvPicPr>
          <p:cNvPr id="68" name="Picture 67" descr="Logo, company name&#10;&#10;Description automatically generated">
            <a:extLst>
              <a:ext uri="{FF2B5EF4-FFF2-40B4-BE49-F238E27FC236}">
                <a16:creationId xmlns:a16="http://schemas.microsoft.com/office/drawing/2014/main" id="{05B545AC-8231-481C-449E-3C8ABA609E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0551" y="2797505"/>
            <a:ext cx="483235" cy="332224"/>
          </a:xfrm>
          <a:prstGeom prst="rect">
            <a:avLst/>
          </a:prstGeom>
        </p:spPr>
      </p:pic>
      <p:pic>
        <p:nvPicPr>
          <p:cNvPr id="7170" name="Picture 2">
            <a:extLst>
              <a:ext uri="{FF2B5EF4-FFF2-40B4-BE49-F238E27FC236}">
                <a16:creationId xmlns:a16="http://schemas.microsoft.com/office/drawing/2014/main" id="{ACB90983-2732-3477-E8B5-D38B06D69C0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3308" y="1565702"/>
            <a:ext cx="2193125" cy="4748229"/>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Group 22">
            <a:extLst>
              <a:ext uri="{FF2B5EF4-FFF2-40B4-BE49-F238E27FC236}">
                <a16:creationId xmlns:a16="http://schemas.microsoft.com/office/drawing/2014/main" id="{3187CAA1-CB78-B402-B50D-CE2EB60A2383}"/>
              </a:ext>
            </a:extLst>
          </p:cNvPr>
          <p:cNvGrpSpPr>
            <a:grpSpLocks noChangeAspect="1"/>
          </p:cNvGrpSpPr>
          <p:nvPr/>
        </p:nvGrpSpPr>
        <p:grpSpPr>
          <a:xfrm>
            <a:off x="459868" y="1423167"/>
            <a:ext cx="2536425" cy="5017522"/>
            <a:chOff x="0" y="0"/>
            <a:chExt cx="2620010" cy="5182870"/>
          </a:xfrm>
        </p:grpSpPr>
        <p:sp>
          <p:nvSpPr>
            <p:cNvPr id="70" name="Freeform 23">
              <a:extLst>
                <a:ext uri="{FF2B5EF4-FFF2-40B4-BE49-F238E27FC236}">
                  <a16:creationId xmlns:a16="http://schemas.microsoft.com/office/drawing/2014/main" id="{DCD88B55-3CC5-3FD9-DEA1-5B594887589C}"/>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71" name="Freeform 25">
              <a:extLst>
                <a:ext uri="{FF2B5EF4-FFF2-40B4-BE49-F238E27FC236}">
                  <a16:creationId xmlns:a16="http://schemas.microsoft.com/office/drawing/2014/main" id="{B85548D6-A386-0585-E776-EAC6B951A5BD}"/>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72" name="Freeform 26">
              <a:extLst>
                <a:ext uri="{FF2B5EF4-FFF2-40B4-BE49-F238E27FC236}">
                  <a16:creationId xmlns:a16="http://schemas.microsoft.com/office/drawing/2014/main" id="{BFFDA3C6-7E14-1421-79E5-C13F52CFBCEB}"/>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73" name="Freeform 27">
              <a:extLst>
                <a:ext uri="{FF2B5EF4-FFF2-40B4-BE49-F238E27FC236}">
                  <a16:creationId xmlns:a16="http://schemas.microsoft.com/office/drawing/2014/main" id="{BA651AA9-3E8B-0299-15C1-7A853B633062}"/>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74" name="Freeform 28">
              <a:extLst>
                <a:ext uri="{FF2B5EF4-FFF2-40B4-BE49-F238E27FC236}">
                  <a16:creationId xmlns:a16="http://schemas.microsoft.com/office/drawing/2014/main" id="{0020139C-DFD4-C326-7DCC-D1BEDCA7F6C2}"/>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75" name="Freeform 29">
              <a:extLst>
                <a:ext uri="{FF2B5EF4-FFF2-40B4-BE49-F238E27FC236}">
                  <a16:creationId xmlns:a16="http://schemas.microsoft.com/office/drawing/2014/main" id="{F45592E2-3448-2B11-79AE-59221833F72E}"/>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76" name="Freeform 30">
              <a:extLst>
                <a:ext uri="{FF2B5EF4-FFF2-40B4-BE49-F238E27FC236}">
                  <a16:creationId xmlns:a16="http://schemas.microsoft.com/office/drawing/2014/main" id="{86A2E5D3-A0F3-E730-2849-411F6D739DC6}"/>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77" name="Freeform 31">
              <a:extLst>
                <a:ext uri="{FF2B5EF4-FFF2-40B4-BE49-F238E27FC236}">
                  <a16:creationId xmlns:a16="http://schemas.microsoft.com/office/drawing/2014/main" id="{77B97422-98EA-3F6A-A8EF-C68F2E1440B3}"/>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78" name="Group 40">
            <a:extLst>
              <a:ext uri="{FF2B5EF4-FFF2-40B4-BE49-F238E27FC236}">
                <a16:creationId xmlns:a16="http://schemas.microsoft.com/office/drawing/2014/main" id="{BFFED793-0247-A74A-957C-3B44E30E9354}"/>
              </a:ext>
            </a:extLst>
          </p:cNvPr>
          <p:cNvGrpSpPr/>
          <p:nvPr/>
        </p:nvGrpSpPr>
        <p:grpSpPr>
          <a:xfrm rot="-5400000">
            <a:off x="1005053" y="1814730"/>
            <a:ext cx="638955" cy="1326595"/>
            <a:chOff x="0" y="0"/>
            <a:chExt cx="2503553" cy="4035497"/>
          </a:xfrm>
        </p:grpSpPr>
        <p:sp>
          <p:nvSpPr>
            <p:cNvPr id="79" name="Freeform 41">
              <a:extLst>
                <a:ext uri="{FF2B5EF4-FFF2-40B4-BE49-F238E27FC236}">
                  <a16:creationId xmlns:a16="http://schemas.microsoft.com/office/drawing/2014/main" id="{4AA4F5D9-36CF-C677-DC52-6E96EC2040A4}"/>
                </a:ext>
              </a:extLst>
            </p:cNvPr>
            <p:cNvSpPr/>
            <p:nvPr/>
          </p:nvSpPr>
          <p:spPr>
            <a:xfrm>
              <a:off x="0" y="0"/>
              <a:ext cx="2503553" cy="4035497"/>
            </a:xfrm>
            <a:custGeom>
              <a:avLst/>
              <a:gdLst/>
              <a:ahLst/>
              <a:cxnLst/>
              <a:rect l="l" t="t" r="r" b="b"/>
              <a:pathLst>
                <a:path w="2503553" h="4035497">
                  <a:moveTo>
                    <a:pt x="2503553" y="279400"/>
                  </a:moveTo>
                  <a:lnTo>
                    <a:pt x="2503553" y="0"/>
                  </a:lnTo>
                  <a:lnTo>
                    <a:pt x="0" y="0"/>
                  </a:lnTo>
                  <a:lnTo>
                    <a:pt x="0" y="4035497"/>
                  </a:lnTo>
                  <a:lnTo>
                    <a:pt x="2503553" y="4035497"/>
                  </a:lnTo>
                  <a:lnTo>
                    <a:pt x="2503553" y="279400"/>
                  </a:lnTo>
                  <a:close/>
                  <a:moveTo>
                    <a:pt x="2424813" y="279400"/>
                  </a:moveTo>
                  <a:lnTo>
                    <a:pt x="2424813" y="3956757"/>
                  </a:lnTo>
                  <a:lnTo>
                    <a:pt x="78740" y="3956757"/>
                  </a:lnTo>
                  <a:lnTo>
                    <a:pt x="78740" y="78740"/>
                  </a:lnTo>
                  <a:lnTo>
                    <a:pt x="2424813" y="78740"/>
                  </a:lnTo>
                  <a:lnTo>
                    <a:pt x="2424813" y="279400"/>
                  </a:lnTo>
                  <a:close/>
                </a:path>
              </a:pathLst>
            </a:custGeom>
            <a:solidFill>
              <a:srgbClr val="F6910B"/>
            </a:solidFill>
          </p:spPr>
        </p:sp>
      </p:grpSp>
    </p:spTree>
    <p:extLst>
      <p:ext uri="{BB962C8B-B14F-4D97-AF65-F5344CB8AC3E}">
        <p14:creationId xmlns:p14="http://schemas.microsoft.com/office/powerpoint/2010/main" val="1435148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screen">
            <a:alphaModFix amt="32999"/>
            <a:extLst>
              <a:ext uri="{28A0092B-C50C-407E-A947-70E740481C1C}">
                <a14:useLocalDpi xmlns:a14="http://schemas.microsoft.com/office/drawing/2010/main"/>
              </a:ext>
              <a:ext uri="{96DAC541-7B7A-43D3-8B79-37D633B846F1}">
                <asvg:svgBlip xmlns:asvg="http://schemas.microsoft.com/office/drawing/2016/SVG/main" r:embed="rId3"/>
              </a:ext>
            </a:extLst>
          </a:blip>
          <a:srcRect r="44937" b="48587"/>
          <a:stretch>
            <a:fillRect/>
          </a:stretch>
        </p:blipFill>
        <p:spPr>
          <a:xfrm>
            <a:off x="26399" y="1730739"/>
            <a:ext cx="12202455" cy="5127261"/>
          </a:xfrm>
          <a:prstGeom prst="rect">
            <a:avLst/>
          </a:prstGeom>
        </p:spPr>
      </p:pic>
      <p:sp>
        <p:nvSpPr>
          <p:cNvPr id="3" name="TextBox 3"/>
          <p:cNvSpPr txBox="1"/>
          <p:nvPr/>
        </p:nvSpPr>
        <p:spPr>
          <a:xfrm>
            <a:off x="5965383" y="517447"/>
            <a:ext cx="5636260" cy="538609"/>
          </a:xfrm>
          <a:prstGeom prst="rect">
            <a:avLst/>
          </a:prstGeom>
        </p:spPr>
        <p:txBody>
          <a:bodyPr lIns="0" tIns="0" rIns="0" bIns="0" rtlCol="0" anchor="t">
            <a:spAutoFit/>
          </a:bodyPr>
          <a:lstStyle/>
          <a:p>
            <a:pPr algn="ctr">
              <a:lnSpc>
                <a:spcPts val="4167"/>
              </a:lnSpc>
              <a:spcBef>
                <a:spcPct val="0"/>
              </a:spcBef>
            </a:pPr>
            <a:r>
              <a:rPr lang="en-US" sz="3334" b="1" dirty="0" err="1">
                <a:solidFill>
                  <a:srgbClr val="0061D6"/>
                </a:solidFill>
                <a:latin typeface="+mj-lt"/>
              </a:rPr>
              <a:t>Tìm</a:t>
            </a:r>
            <a:r>
              <a:rPr lang="en-US" sz="3334" b="1" dirty="0">
                <a:solidFill>
                  <a:srgbClr val="0061D6"/>
                </a:solidFill>
                <a:latin typeface="+mj-lt"/>
              </a:rPr>
              <a:t> </a:t>
            </a:r>
            <a:r>
              <a:rPr lang="en-US" sz="3334" b="1" dirty="0" err="1">
                <a:solidFill>
                  <a:srgbClr val="0061D6"/>
                </a:solidFill>
                <a:latin typeface="+mj-lt"/>
              </a:rPr>
              <a:t>Bệnh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a:t>
            </a:r>
            <a:r>
              <a:rPr lang="en-US" sz="3334" b="1" dirty="0" err="1">
                <a:solidFill>
                  <a:srgbClr val="0061D6"/>
                </a:solidFill>
                <a:latin typeface="+mj-lt"/>
              </a:rPr>
              <a:t>Phòng</a:t>
            </a:r>
            <a:r>
              <a:rPr lang="en-US" sz="3334" b="1" dirty="0">
                <a:solidFill>
                  <a:srgbClr val="0061D6"/>
                </a:solidFill>
                <a:latin typeface="+mj-lt"/>
              </a:rPr>
              <a:t> </a:t>
            </a:r>
            <a:r>
              <a:rPr lang="en-US" sz="3334" b="1" dirty="0" err="1">
                <a:solidFill>
                  <a:srgbClr val="0061D6"/>
                </a:solidFill>
                <a:latin typeface="+mj-lt"/>
              </a:rPr>
              <a:t>khám</a:t>
            </a:r>
            <a:endParaRPr lang="en-US" sz="3334" b="1" dirty="0">
              <a:solidFill>
                <a:srgbClr val="0061D6"/>
              </a:solidFill>
              <a:latin typeface="+mj-lt"/>
            </a:endParaRPr>
          </a:p>
        </p:txBody>
      </p:sp>
      <p:sp>
        <p:nvSpPr>
          <p:cNvPr id="4" name="TextBox 4"/>
          <p:cNvSpPr txBox="1"/>
          <p:nvPr/>
        </p:nvSpPr>
        <p:spPr>
          <a:xfrm>
            <a:off x="5979927" y="1023330"/>
            <a:ext cx="5164667" cy="538609"/>
          </a:xfrm>
          <a:prstGeom prst="rect">
            <a:avLst/>
          </a:prstGeom>
        </p:spPr>
        <p:txBody>
          <a:bodyPr lIns="0" tIns="0" rIns="0" bIns="0" rtlCol="0" anchor="t">
            <a:spAutoFit/>
          </a:bodyPr>
          <a:lstStyle/>
          <a:p>
            <a:pPr algn="ctr">
              <a:lnSpc>
                <a:spcPts val="4167"/>
              </a:lnSpc>
              <a:spcBef>
                <a:spcPct val="0"/>
              </a:spcBef>
            </a:pPr>
            <a:r>
              <a:rPr lang="en-US" sz="3334" b="1" dirty="0" err="1">
                <a:solidFill>
                  <a:srgbClr val="0061D6"/>
                </a:solidFill>
                <a:latin typeface="+mj-lt"/>
              </a:rPr>
              <a:t>liên</a:t>
            </a:r>
            <a:r>
              <a:rPr lang="en-US" sz="3334" b="1" dirty="0">
                <a:solidFill>
                  <a:srgbClr val="0061D6"/>
                </a:solidFill>
                <a:latin typeface="+mj-lt"/>
              </a:rPr>
              <a:t> </a:t>
            </a:r>
            <a:r>
              <a:rPr lang="en-US" sz="3334" b="1" dirty="0" err="1">
                <a:solidFill>
                  <a:srgbClr val="0061D6"/>
                </a:solidFill>
                <a:latin typeface="+mj-lt"/>
              </a:rPr>
              <a:t>kết</a:t>
            </a:r>
            <a:r>
              <a:rPr lang="en-US" sz="3334" b="1" dirty="0">
                <a:solidFill>
                  <a:srgbClr val="0061D6"/>
                </a:solidFill>
                <a:latin typeface="+mj-lt"/>
              </a:rPr>
              <a:t> Bảo </a:t>
            </a:r>
            <a:r>
              <a:rPr lang="en-US" sz="3334" b="1" dirty="0" err="1">
                <a:solidFill>
                  <a:srgbClr val="0061D6"/>
                </a:solidFill>
                <a:latin typeface="+mj-lt"/>
              </a:rPr>
              <a:t>lãnh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 </a:t>
            </a:r>
            <a:r>
              <a:rPr lang="en-US" sz="3334" b="1" dirty="0" err="1">
                <a:solidFill>
                  <a:srgbClr val="0061D6"/>
                </a:solidFill>
                <a:latin typeface="+mj-lt"/>
              </a:rPr>
              <a:t>phí</a:t>
            </a:r>
            <a:endParaRPr lang="en-US" sz="3334" b="1" dirty="0">
              <a:solidFill>
                <a:srgbClr val="0061D6"/>
              </a:solidFill>
              <a:latin typeface="+mj-lt"/>
            </a:endParaRPr>
          </a:p>
        </p:txBody>
      </p:sp>
      <p:sp>
        <p:nvSpPr>
          <p:cNvPr id="6" name="TextBox 6"/>
          <p:cNvSpPr txBox="1"/>
          <p:nvPr/>
        </p:nvSpPr>
        <p:spPr>
          <a:xfrm>
            <a:off x="5965384" y="3416300"/>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2: </a:t>
            </a:r>
          </a:p>
        </p:txBody>
      </p:sp>
      <p:sp>
        <p:nvSpPr>
          <p:cNvPr id="7" name="TextBox 7"/>
          <p:cNvSpPr txBox="1"/>
          <p:nvPr/>
        </p:nvSpPr>
        <p:spPr>
          <a:xfrm>
            <a:off x="6945769" y="3882852"/>
            <a:ext cx="4499417" cy="423193"/>
          </a:xfrm>
          <a:prstGeom prst="rect">
            <a:avLst/>
          </a:prstGeom>
        </p:spPr>
        <p:txBody>
          <a:bodyPr wrap="square" lIns="0" tIns="0" rIns="0" bIns="0" rtlCol="0" anchor="t">
            <a:spAutoFit/>
          </a:bodyPr>
          <a:lstStyle/>
          <a:p>
            <a:pPr>
              <a:lnSpc>
                <a:spcPts val="3333"/>
              </a:lnSpc>
              <a:spcBef>
                <a:spcPct val="0"/>
              </a:spcBef>
            </a:pPr>
            <a:r>
              <a:rPr lang="en-US" sz="2666" dirty="0">
                <a:solidFill>
                  <a:srgbClr val="0061D6"/>
                </a:solidFill>
                <a:latin typeface="+mj-lt"/>
              </a:rPr>
              <a:t>"Cho </a:t>
            </a:r>
            <a:r>
              <a:rPr lang="en-US" sz="2666" dirty="0" err="1">
                <a:solidFill>
                  <a:srgbClr val="0061D6"/>
                </a:solidFill>
                <a:latin typeface="+mj-lt"/>
              </a:rPr>
              <a:t>phép</a:t>
            </a:r>
            <a:r>
              <a:rPr lang="en-US" sz="2666" dirty="0">
                <a:solidFill>
                  <a:srgbClr val="0061D6"/>
                </a:solidFill>
                <a:latin typeface="+mj-lt"/>
              </a:rPr>
              <a:t> FHVI </a:t>
            </a:r>
            <a:r>
              <a:rPr lang="en-US" sz="2666" dirty="0" err="1">
                <a:solidFill>
                  <a:srgbClr val="0061D6"/>
                </a:solidFill>
                <a:latin typeface="+mj-lt"/>
              </a:rPr>
              <a:t>truy</a:t>
            </a:r>
            <a:r>
              <a:rPr lang="en-US" sz="2666" dirty="0">
                <a:solidFill>
                  <a:srgbClr val="0061D6"/>
                </a:solidFill>
                <a:latin typeface="+mj-lt"/>
              </a:rPr>
              <a:t> </a:t>
            </a:r>
            <a:r>
              <a:rPr lang="en-US" sz="2666" dirty="0" err="1">
                <a:solidFill>
                  <a:srgbClr val="0061D6"/>
                </a:solidFill>
                <a:latin typeface="+mj-lt"/>
              </a:rPr>
              <a:t>cập</a:t>
            </a:r>
            <a:endParaRPr lang="en-US" sz="2666" dirty="0">
              <a:solidFill>
                <a:srgbClr val="0061D6"/>
              </a:solidFill>
              <a:latin typeface="+mj-lt"/>
            </a:endParaRPr>
          </a:p>
        </p:txBody>
      </p:sp>
      <p:sp>
        <p:nvSpPr>
          <p:cNvPr id="8" name="TextBox 8"/>
          <p:cNvSpPr txBox="1"/>
          <p:nvPr/>
        </p:nvSpPr>
        <p:spPr>
          <a:xfrm>
            <a:off x="5965384" y="3882852"/>
            <a:ext cx="901765"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Chọn</a:t>
            </a:r>
          </a:p>
        </p:txBody>
      </p:sp>
      <p:sp>
        <p:nvSpPr>
          <p:cNvPr id="9" name="TextBox 9"/>
          <p:cNvSpPr txBox="1"/>
          <p:nvPr/>
        </p:nvSpPr>
        <p:spPr>
          <a:xfrm>
            <a:off x="5965384" y="4340558"/>
            <a:ext cx="4499417" cy="423193"/>
          </a:xfrm>
          <a:prstGeom prst="rect">
            <a:avLst/>
          </a:prstGeom>
        </p:spPr>
        <p:txBody>
          <a:bodyPr wrap="square" lIns="0" tIns="0" rIns="0" bIns="0" rtlCol="0" anchor="t">
            <a:spAutoFit/>
          </a:bodyPr>
          <a:lstStyle/>
          <a:p>
            <a:pPr>
              <a:lnSpc>
                <a:spcPts val="3333"/>
              </a:lnSpc>
              <a:spcBef>
                <a:spcPct val="0"/>
              </a:spcBef>
            </a:pPr>
            <a:r>
              <a:rPr lang="en-US" sz="2666" dirty="0" err="1">
                <a:solidFill>
                  <a:srgbClr val="0061D6"/>
                </a:solidFill>
                <a:latin typeface="+mj-lt"/>
              </a:rPr>
              <a:t>vị</a:t>
            </a:r>
            <a:r>
              <a:rPr lang="en-US" sz="2666" dirty="0">
                <a:solidFill>
                  <a:srgbClr val="0061D6"/>
                </a:solidFill>
                <a:latin typeface="+mj-lt"/>
              </a:rPr>
              <a:t> </a:t>
            </a:r>
            <a:r>
              <a:rPr lang="en-US" sz="2666" dirty="0" err="1">
                <a:solidFill>
                  <a:srgbClr val="0061D6"/>
                </a:solidFill>
                <a:latin typeface="+mj-lt"/>
              </a:rPr>
              <a:t>trí</a:t>
            </a:r>
            <a:r>
              <a:rPr lang="en-US" sz="2666" dirty="0">
                <a:solidFill>
                  <a:srgbClr val="0061D6"/>
                </a:solidFill>
                <a:latin typeface="+mj-lt"/>
              </a:rPr>
              <a:t> </a:t>
            </a:r>
            <a:r>
              <a:rPr lang="en-US" sz="2666" dirty="0" err="1">
                <a:solidFill>
                  <a:srgbClr val="0061D6"/>
                </a:solidFill>
                <a:latin typeface="+mj-lt"/>
              </a:rPr>
              <a:t>của</a:t>
            </a:r>
            <a:r>
              <a:rPr lang="en-US" sz="2666" dirty="0">
                <a:solidFill>
                  <a:srgbClr val="0061D6"/>
                </a:solidFill>
                <a:latin typeface="+mj-lt"/>
              </a:rPr>
              <a:t> </a:t>
            </a:r>
            <a:r>
              <a:rPr lang="en-US" sz="2666" dirty="0" err="1">
                <a:solidFill>
                  <a:srgbClr val="0061D6"/>
                </a:solidFill>
                <a:latin typeface="+mj-lt"/>
              </a:rPr>
              <a:t>bạn</a:t>
            </a:r>
            <a:r>
              <a:rPr lang="en-US" sz="2666" dirty="0">
                <a:solidFill>
                  <a:srgbClr val="0061D6"/>
                </a:solidFill>
                <a:latin typeface="+mj-lt"/>
              </a:rPr>
              <a:t>"</a:t>
            </a:r>
          </a:p>
        </p:txBody>
      </p:sp>
      <p:grpSp>
        <p:nvGrpSpPr>
          <p:cNvPr id="10" name="Group 10"/>
          <p:cNvGrpSpPr/>
          <p:nvPr/>
        </p:nvGrpSpPr>
        <p:grpSpPr>
          <a:xfrm>
            <a:off x="385966" y="995107"/>
            <a:ext cx="5145001" cy="5018751"/>
            <a:chOff x="338667" y="0"/>
            <a:chExt cx="10543059" cy="10037503"/>
          </a:xfrm>
        </p:grpSpPr>
        <p:grpSp>
          <p:nvGrpSpPr>
            <p:cNvPr id="11" name="Group 11"/>
            <p:cNvGrpSpPr>
              <a:grpSpLocks noChangeAspect="1"/>
            </p:cNvGrpSpPr>
            <p:nvPr/>
          </p:nvGrpSpPr>
          <p:grpSpPr>
            <a:xfrm>
              <a:off x="338667" y="363828"/>
              <a:ext cx="5072849" cy="3339376"/>
              <a:chOff x="0" y="187909"/>
              <a:chExt cx="2620010" cy="1724711"/>
            </a:xfrm>
          </p:grpSpPr>
          <p:sp>
            <p:nvSpPr>
              <p:cNvPr id="15" name="Freeform 15"/>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16" name="Freeform 16"/>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17" name="Freeform 17"/>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18" name="Freeform 18"/>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19" name="Freeform 19"/>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grpSp>
        <p:grpSp>
          <p:nvGrpSpPr>
            <p:cNvPr id="21" name="Group 21"/>
            <p:cNvGrpSpPr/>
            <p:nvPr/>
          </p:nvGrpSpPr>
          <p:grpSpPr>
            <a:xfrm rot="-5400000">
              <a:off x="659524" y="3475555"/>
              <a:ext cx="1434813" cy="1076459"/>
              <a:chOff x="0" y="0"/>
              <a:chExt cx="1949308" cy="1462456"/>
            </a:xfrm>
          </p:grpSpPr>
          <p:sp>
            <p:nvSpPr>
              <p:cNvPr id="22" name="Freeform 22"/>
              <p:cNvSpPr/>
              <p:nvPr/>
            </p:nvSpPr>
            <p:spPr>
              <a:xfrm>
                <a:off x="0" y="0"/>
                <a:ext cx="1949308" cy="1462456"/>
              </a:xfrm>
              <a:custGeom>
                <a:avLst/>
                <a:gdLst/>
                <a:ahLst/>
                <a:cxnLst/>
                <a:rect l="l" t="t" r="r" b="b"/>
                <a:pathLst>
                  <a:path w="1949308" h="1462456">
                    <a:moveTo>
                      <a:pt x="1949308" y="279400"/>
                    </a:moveTo>
                    <a:lnTo>
                      <a:pt x="1949308" y="0"/>
                    </a:lnTo>
                    <a:lnTo>
                      <a:pt x="0" y="0"/>
                    </a:lnTo>
                    <a:lnTo>
                      <a:pt x="0" y="1462456"/>
                    </a:lnTo>
                    <a:lnTo>
                      <a:pt x="1949308" y="1462456"/>
                    </a:lnTo>
                    <a:lnTo>
                      <a:pt x="1949308" y="279400"/>
                    </a:lnTo>
                    <a:close/>
                    <a:moveTo>
                      <a:pt x="1870568" y="279400"/>
                    </a:moveTo>
                    <a:lnTo>
                      <a:pt x="1870568" y="1383715"/>
                    </a:lnTo>
                    <a:lnTo>
                      <a:pt x="78740" y="1383715"/>
                    </a:lnTo>
                    <a:lnTo>
                      <a:pt x="78740" y="78740"/>
                    </a:lnTo>
                    <a:lnTo>
                      <a:pt x="1870568" y="78740"/>
                    </a:lnTo>
                    <a:lnTo>
                      <a:pt x="1870568" y="279400"/>
                    </a:lnTo>
                    <a:close/>
                  </a:path>
                </a:pathLst>
              </a:custGeom>
              <a:solidFill>
                <a:srgbClr val="F6910B"/>
              </a:solidFill>
            </p:spPr>
            <p:txBody>
              <a:bodyPr/>
              <a:lstStyle/>
              <a:p>
                <a:endParaRPr lang="en-US" dirty="0">
                  <a:latin typeface="+mj-lt"/>
                </a:endParaRPr>
              </a:p>
            </p:txBody>
          </p:sp>
        </p:grpSp>
        <p:grpSp>
          <p:nvGrpSpPr>
            <p:cNvPr id="23" name="Group 23"/>
            <p:cNvGrpSpPr>
              <a:grpSpLocks noChangeAspect="1"/>
            </p:cNvGrpSpPr>
            <p:nvPr/>
          </p:nvGrpSpPr>
          <p:grpSpPr>
            <a:xfrm>
              <a:off x="5808877" y="0"/>
              <a:ext cx="5072849" cy="10037503"/>
              <a:chOff x="0" y="0"/>
              <a:chExt cx="2620010" cy="5184140"/>
            </a:xfrm>
          </p:grpSpPr>
          <p:sp>
            <p:nvSpPr>
              <p:cNvPr id="24" name="Freeform 24"/>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25" name="Freeform 25"/>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26" name="Freeform 26"/>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27" name="Freeform 27"/>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28" name="Freeform 28"/>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29" name="Freeform 29"/>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0" name="Freeform 30"/>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31" name="Freeform 31"/>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2" name="Freeform 32"/>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33" name="Group 33"/>
            <p:cNvGrpSpPr/>
            <p:nvPr/>
          </p:nvGrpSpPr>
          <p:grpSpPr>
            <a:xfrm rot="-5400000">
              <a:off x="7903749" y="4845732"/>
              <a:ext cx="883105" cy="4030648"/>
              <a:chOff x="0" y="0"/>
              <a:chExt cx="1199768" cy="5475955"/>
            </a:xfrm>
          </p:grpSpPr>
          <p:sp>
            <p:nvSpPr>
              <p:cNvPr id="34" name="Freeform 34"/>
              <p:cNvSpPr/>
              <p:nvPr/>
            </p:nvSpPr>
            <p:spPr>
              <a:xfrm>
                <a:off x="0" y="0"/>
                <a:ext cx="1199768" cy="5475955"/>
              </a:xfrm>
              <a:custGeom>
                <a:avLst/>
                <a:gdLst/>
                <a:ahLst/>
                <a:cxnLst/>
                <a:rect l="l" t="t" r="r" b="b"/>
                <a:pathLst>
                  <a:path w="1199768" h="5475955">
                    <a:moveTo>
                      <a:pt x="1199768" y="279400"/>
                    </a:moveTo>
                    <a:lnTo>
                      <a:pt x="1199768" y="0"/>
                    </a:lnTo>
                    <a:lnTo>
                      <a:pt x="0" y="0"/>
                    </a:lnTo>
                    <a:lnTo>
                      <a:pt x="0" y="5475955"/>
                    </a:lnTo>
                    <a:lnTo>
                      <a:pt x="1199768" y="5475955"/>
                    </a:lnTo>
                    <a:lnTo>
                      <a:pt x="1199768" y="279400"/>
                    </a:lnTo>
                    <a:close/>
                    <a:moveTo>
                      <a:pt x="1121028" y="279400"/>
                    </a:moveTo>
                    <a:lnTo>
                      <a:pt x="1121028" y="5397215"/>
                    </a:lnTo>
                    <a:lnTo>
                      <a:pt x="78740" y="5397215"/>
                    </a:lnTo>
                    <a:lnTo>
                      <a:pt x="78740" y="78740"/>
                    </a:lnTo>
                    <a:lnTo>
                      <a:pt x="1121028" y="78740"/>
                    </a:lnTo>
                    <a:lnTo>
                      <a:pt x="1121028" y="279400"/>
                    </a:lnTo>
                    <a:close/>
                  </a:path>
                </a:pathLst>
              </a:custGeom>
              <a:solidFill>
                <a:srgbClr val="FFBA7C"/>
              </a:solidFill>
            </p:spPr>
          </p:sp>
        </p:grpSp>
      </p:grpSp>
      <p:sp>
        <p:nvSpPr>
          <p:cNvPr id="36" name="TextBox 36"/>
          <p:cNvSpPr txBox="1"/>
          <p:nvPr/>
        </p:nvSpPr>
        <p:spPr>
          <a:xfrm>
            <a:off x="5965384" y="2372322"/>
            <a:ext cx="901765"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Chọn</a:t>
            </a:r>
          </a:p>
        </p:txBody>
      </p:sp>
      <p:sp>
        <p:nvSpPr>
          <p:cNvPr id="37" name="TextBox 37"/>
          <p:cNvSpPr txBox="1"/>
          <p:nvPr/>
        </p:nvSpPr>
        <p:spPr>
          <a:xfrm>
            <a:off x="5944565" y="1919122"/>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1: </a:t>
            </a:r>
          </a:p>
        </p:txBody>
      </p:sp>
      <p:sp>
        <p:nvSpPr>
          <p:cNvPr id="38" name="TextBox 38"/>
          <p:cNvSpPr txBox="1"/>
          <p:nvPr/>
        </p:nvSpPr>
        <p:spPr>
          <a:xfrm>
            <a:off x="6896021" y="2372322"/>
            <a:ext cx="3110759" cy="423193"/>
          </a:xfrm>
          <a:prstGeom prst="rect">
            <a:avLst/>
          </a:prstGeom>
        </p:spPr>
        <p:txBody>
          <a:bodyPr lIns="0" tIns="0" rIns="0" bIns="0" rtlCol="0" anchor="t">
            <a:spAutoFit/>
          </a:bodyPr>
          <a:lstStyle/>
          <a:p>
            <a:pPr algn="ctr">
              <a:lnSpc>
                <a:spcPts val="3333"/>
              </a:lnSpc>
              <a:spcBef>
                <a:spcPct val="0"/>
              </a:spcBef>
            </a:pPr>
            <a:r>
              <a:rPr lang="en-US" sz="2666">
                <a:solidFill>
                  <a:srgbClr val="0061D6"/>
                </a:solidFill>
                <a:latin typeface="+mj-lt"/>
              </a:rPr>
              <a:t>"Tìm Phòng khám"</a:t>
            </a:r>
          </a:p>
        </p:txBody>
      </p:sp>
      <p:pic>
        <p:nvPicPr>
          <p:cNvPr id="39" name="Picture 38" descr="Logo, company name&#10;&#10;Description automatically generated">
            <a:extLst>
              <a:ext uri="{FF2B5EF4-FFF2-40B4-BE49-F238E27FC236}">
                <a16:creationId xmlns:a16="http://schemas.microsoft.com/office/drawing/2014/main" id="{9F84C9C5-DFF2-D510-41AC-EBE907EB83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pic>
        <p:nvPicPr>
          <p:cNvPr id="41" name="Picture 40">
            <a:extLst>
              <a:ext uri="{FF2B5EF4-FFF2-40B4-BE49-F238E27FC236}">
                <a16:creationId xmlns:a16="http://schemas.microsoft.com/office/drawing/2014/main" id="{4BCFCB66-166F-8EBA-5057-8CB45E385242}"/>
              </a:ext>
            </a:extLst>
          </p:cNvPr>
          <p:cNvPicPr>
            <a:picLocks noChangeAspect="1"/>
          </p:cNvPicPr>
          <p:nvPr/>
        </p:nvPicPr>
        <p:blipFill>
          <a:blip r:embed="rId6"/>
          <a:stretch>
            <a:fillRect/>
          </a:stretch>
        </p:blipFill>
        <p:spPr>
          <a:xfrm>
            <a:off x="3754868" y="4298640"/>
            <a:ext cx="186370" cy="95561"/>
          </a:xfrm>
          <a:prstGeom prst="rect">
            <a:avLst/>
          </a:prstGeom>
        </p:spPr>
      </p:pic>
      <p:pic>
        <p:nvPicPr>
          <p:cNvPr id="42" name="Picture 2">
            <a:extLst>
              <a:ext uri="{FF2B5EF4-FFF2-40B4-BE49-F238E27FC236}">
                <a16:creationId xmlns:a16="http://schemas.microsoft.com/office/drawing/2014/main" id="{99A374BB-C128-B1A8-F319-29A0FB468D4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0477" y="1137642"/>
            <a:ext cx="2193125" cy="4748229"/>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22">
            <a:extLst>
              <a:ext uri="{FF2B5EF4-FFF2-40B4-BE49-F238E27FC236}">
                <a16:creationId xmlns:a16="http://schemas.microsoft.com/office/drawing/2014/main" id="{8B1C3AAD-B782-2A24-DB31-3E8A3E2CBFA7}"/>
              </a:ext>
            </a:extLst>
          </p:cNvPr>
          <p:cNvGrpSpPr>
            <a:grpSpLocks noChangeAspect="1"/>
          </p:cNvGrpSpPr>
          <p:nvPr/>
        </p:nvGrpSpPr>
        <p:grpSpPr>
          <a:xfrm>
            <a:off x="397037" y="995106"/>
            <a:ext cx="2536425" cy="5017522"/>
            <a:chOff x="0" y="0"/>
            <a:chExt cx="2620010" cy="5182870"/>
          </a:xfrm>
        </p:grpSpPr>
        <p:sp>
          <p:nvSpPr>
            <p:cNvPr id="44" name="Freeform 23">
              <a:extLst>
                <a:ext uri="{FF2B5EF4-FFF2-40B4-BE49-F238E27FC236}">
                  <a16:creationId xmlns:a16="http://schemas.microsoft.com/office/drawing/2014/main" id="{E354036D-5D94-8EDB-165F-33772F00707E}"/>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45" name="Freeform 25">
              <a:extLst>
                <a:ext uri="{FF2B5EF4-FFF2-40B4-BE49-F238E27FC236}">
                  <a16:creationId xmlns:a16="http://schemas.microsoft.com/office/drawing/2014/main" id="{C1D2F120-05E4-FC77-DFE5-4ED1ED3E134C}"/>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46" name="Freeform 26">
              <a:extLst>
                <a:ext uri="{FF2B5EF4-FFF2-40B4-BE49-F238E27FC236}">
                  <a16:creationId xmlns:a16="http://schemas.microsoft.com/office/drawing/2014/main" id="{6C9DB302-082B-63F0-1825-06E6D66BA294}"/>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47" name="Freeform 27">
              <a:extLst>
                <a:ext uri="{FF2B5EF4-FFF2-40B4-BE49-F238E27FC236}">
                  <a16:creationId xmlns:a16="http://schemas.microsoft.com/office/drawing/2014/main" id="{DB8A4B54-2B63-F520-AD8A-7E29F60DC846}"/>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48" name="Freeform 28">
              <a:extLst>
                <a:ext uri="{FF2B5EF4-FFF2-40B4-BE49-F238E27FC236}">
                  <a16:creationId xmlns:a16="http://schemas.microsoft.com/office/drawing/2014/main" id="{332850F3-6343-62F9-30C6-F47DE66F3F78}"/>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49" name="Freeform 29">
              <a:extLst>
                <a:ext uri="{FF2B5EF4-FFF2-40B4-BE49-F238E27FC236}">
                  <a16:creationId xmlns:a16="http://schemas.microsoft.com/office/drawing/2014/main" id="{1267415C-E365-F862-560F-5EA9B37E3F66}"/>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50" name="Freeform 30">
              <a:extLst>
                <a:ext uri="{FF2B5EF4-FFF2-40B4-BE49-F238E27FC236}">
                  <a16:creationId xmlns:a16="http://schemas.microsoft.com/office/drawing/2014/main" id="{7DDC7F2A-2D53-5109-AE22-4AA1D6B32FD0}"/>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51" name="Freeform 31">
              <a:extLst>
                <a:ext uri="{FF2B5EF4-FFF2-40B4-BE49-F238E27FC236}">
                  <a16:creationId xmlns:a16="http://schemas.microsoft.com/office/drawing/2014/main" id="{BA60DD95-FF15-0487-D281-BE2084E5CA63}"/>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52" name="Group 40">
            <a:extLst>
              <a:ext uri="{FF2B5EF4-FFF2-40B4-BE49-F238E27FC236}">
                <a16:creationId xmlns:a16="http://schemas.microsoft.com/office/drawing/2014/main" id="{3A8F5AA7-B676-4E48-3F48-EF0DCD6A2282}"/>
              </a:ext>
            </a:extLst>
          </p:cNvPr>
          <p:cNvGrpSpPr/>
          <p:nvPr/>
        </p:nvGrpSpPr>
        <p:grpSpPr>
          <a:xfrm rot="-5400000">
            <a:off x="626421" y="2582221"/>
            <a:ext cx="556295" cy="629263"/>
            <a:chOff x="0" y="0"/>
            <a:chExt cx="2503553" cy="4035497"/>
          </a:xfrm>
        </p:grpSpPr>
        <p:sp>
          <p:nvSpPr>
            <p:cNvPr id="53" name="Freeform 41">
              <a:extLst>
                <a:ext uri="{FF2B5EF4-FFF2-40B4-BE49-F238E27FC236}">
                  <a16:creationId xmlns:a16="http://schemas.microsoft.com/office/drawing/2014/main" id="{5E495CA7-5F8F-ED81-C705-8A2DB39B94F7}"/>
                </a:ext>
              </a:extLst>
            </p:cNvPr>
            <p:cNvSpPr/>
            <p:nvPr/>
          </p:nvSpPr>
          <p:spPr>
            <a:xfrm>
              <a:off x="0" y="0"/>
              <a:ext cx="2503553" cy="4035497"/>
            </a:xfrm>
            <a:custGeom>
              <a:avLst/>
              <a:gdLst/>
              <a:ahLst/>
              <a:cxnLst/>
              <a:rect l="l" t="t" r="r" b="b"/>
              <a:pathLst>
                <a:path w="2503553" h="4035497">
                  <a:moveTo>
                    <a:pt x="2503553" y="279400"/>
                  </a:moveTo>
                  <a:lnTo>
                    <a:pt x="2503553" y="0"/>
                  </a:lnTo>
                  <a:lnTo>
                    <a:pt x="0" y="0"/>
                  </a:lnTo>
                  <a:lnTo>
                    <a:pt x="0" y="4035497"/>
                  </a:lnTo>
                  <a:lnTo>
                    <a:pt x="2503553" y="4035497"/>
                  </a:lnTo>
                  <a:lnTo>
                    <a:pt x="2503553" y="279400"/>
                  </a:lnTo>
                  <a:close/>
                  <a:moveTo>
                    <a:pt x="2424813" y="279400"/>
                  </a:moveTo>
                  <a:lnTo>
                    <a:pt x="2424813" y="3956757"/>
                  </a:lnTo>
                  <a:lnTo>
                    <a:pt x="78740" y="3956757"/>
                  </a:lnTo>
                  <a:lnTo>
                    <a:pt x="78740" y="78740"/>
                  </a:lnTo>
                  <a:lnTo>
                    <a:pt x="2424813" y="78740"/>
                  </a:lnTo>
                  <a:lnTo>
                    <a:pt x="2424813" y="279400"/>
                  </a:lnTo>
                  <a:close/>
                </a:path>
              </a:pathLst>
            </a:custGeom>
            <a:solidFill>
              <a:srgbClr val="F6910B"/>
            </a:solidFill>
          </p:spPr>
        </p:sp>
      </p:grpSp>
    </p:spTree>
    <p:extLst>
      <p:ext uri="{BB962C8B-B14F-4D97-AF65-F5344CB8AC3E}">
        <p14:creationId xmlns:p14="http://schemas.microsoft.com/office/powerpoint/2010/main" val="3401051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64532" y="673100"/>
            <a:ext cx="5638165" cy="538609"/>
          </a:xfrm>
          <a:prstGeom prst="rect">
            <a:avLst/>
          </a:prstGeom>
        </p:spPr>
        <p:txBody>
          <a:bodyPr lIns="0" tIns="0" rIns="0" bIns="0" rtlCol="0" anchor="t">
            <a:spAutoFit/>
          </a:bodyPr>
          <a:lstStyle/>
          <a:p>
            <a:pPr algn="ctr">
              <a:lnSpc>
                <a:spcPts val="4168"/>
              </a:lnSpc>
              <a:spcBef>
                <a:spcPct val="0"/>
              </a:spcBef>
            </a:pPr>
            <a:r>
              <a:rPr lang="en-US" sz="3334" b="1" dirty="0" err="1">
                <a:solidFill>
                  <a:srgbClr val="0061D6"/>
                </a:solidFill>
                <a:latin typeface="+mj-lt"/>
              </a:rPr>
              <a:t>Tìm</a:t>
            </a:r>
            <a:r>
              <a:rPr lang="en-US" sz="3334" b="1" dirty="0">
                <a:solidFill>
                  <a:srgbClr val="0061D6"/>
                </a:solidFill>
                <a:latin typeface="+mj-lt"/>
              </a:rPr>
              <a:t> </a:t>
            </a:r>
            <a:r>
              <a:rPr lang="en-US" sz="3334" b="1" dirty="0" err="1">
                <a:solidFill>
                  <a:srgbClr val="0061D6"/>
                </a:solidFill>
                <a:latin typeface="+mj-lt"/>
              </a:rPr>
              <a:t>Bệnh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a:t>
            </a:r>
            <a:r>
              <a:rPr lang="en-US" sz="3334" b="1" dirty="0" err="1">
                <a:solidFill>
                  <a:srgbClr val="0061D6"/>
                </a:solidFill>
                <a:latin typeface="+mj-lt"/>
              </a:rPr>
              <a:t>Phòng</a:t>
            </a:r>
            <a:r>
              <a:rPr lang="en-US" sz="3334" b="1" dirty="0">
                <a:solidFill>
                  <a:srgbClr val="0061D6"/>
                </a:solidFill>
                <a:latin typeface="+mj-lt"/>
              </a:rPr>
              <a:t> </a:t>
            </a:r>
            <a:r>
              <a:rPr lang="en-US" sz="3334" b="1" dirty="0" err="1">
                <a:solidFill>
                  <a:srgbClr val="0061D6"/>
                </a:solidFill>
                <a:latin typeface="+mj-lt"/>
              </a:rPr>
              <a:t>khám</a:t>
            </a:r>
            <a:endParaRPr lang="en-US" sz="3334" b="1" dirty="0">
              <a:solidFill>
                <a:srgbClr val="0061D6"/>
              </a:solidFill>
              <a:latin typeface="+mj-lt"/>
            </a:endParaRPr>
          </a:p>
        </p:txBody>
      </p:sp>
      <p:sp>
        <p:nvSpPr>
          <p:cNvPr id="3" name="TextBox 3"/>
          <p:cNvSpPr txBox="1"/>
          <p:nvPr/>
        </p:nvSpPr>
        <p:spPr>
          <a:xfrm>
            <a:off x="6126963" y="1183208"/>
            <a:ext cx="5166360" cy="538609"/>
          </a:xfrm>
          <a:prstGeom prst="rect">
            <a:avLst/>
          </a:prstGeom>
        </p:spPr>
        <p:txBody>
          <a:bodyPr lIns="0" tIns="0" rIns="0" bIns="0" rtlCol="0" anchor="t">
            <a:spAutoFit/>
          </a:bodyPr>
          <a:lstStyle/>
          <a:p>
            <a:pPr algn="ctr">
              <a:lnSpc>
                <a:spcPts val="4168"/>
              </a:lnSpc>
              <a:spcBef>
                <a:spcPct val="0"/>
              </a:spcBef>
            </a:pPr>
            <a:r>
              <a:rPr lang="en-US" sz="3334" b="1" dirty="0" err="1">
                <a:solidFill>
                  <a:srgbClr val="0061D6"/>
                </a:solidFill>
                <a:latin typeface="+mj-lt"/>
              </a:rPr>
              <a:t>liên</a:t>
            </a:r>
            <a:r>
              <a:rPr lang="en-US" sz="3334" b="1" dirty="0">
                <a:solidFill>
                  <a:srgbClr val="0061D6"/>
                </a:solidFill>
                <a:latin typeface="+mj-lt"/>
              </a:rPr>
              <a:t> </a:t>
            </a:r>
            <a:r>
              <a:rPr lang="en-US" sz="3334" b="1" dirty="0" err="1">
                <a:solidFill>
                  <a:srgbClr val="0061D6"/>
                </a:solidFill>
                <a:latin typeface="+mj-lt"/>
              </a:rPr>
              <a:t>kết</a:t>
            </a:r>
            <a:r>
              <a:rPr lang="en-US" sz="3334" b="1" dirty="0">
                <a:solidFill>
                  <a:srgbClr val="0061D6"/>
                </a:solidFill>
                <a:latin typeface="+mj-lt"/>
              </a:rPr>
              <a:t> Bảo </a:t>
            </a:r>
            <a:r>
              <a:rPr lang="en-US" sz="3334" b="1" dirty="0" err="1">
                <a:solidFill>
                  <a:srgbClr val="0061D6"/>
                </a:solidFill>
                <a:latin typeface="+mj-lt"/>
              </a:rPr>
              <a:t>lãnh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 </a:t>
            </a:r>
            <a:r>
              <a:rPr lang="en-US" sz="3334" b="1" dirty="0" err="1">
                <a:solidFill>
                  <a:srgbClr val="0061D6"/>
                </a:solidFill>
                <a:latin typeface="+mj-lt"/>
              </a:rPr>
              <a:t>phí</a:t>
            </a:r>
            <a:endParaRPr lang="en-US" sz="3334" b="1" dirty="0">
              <a:solidFill>
                <a:srgbClr val="0061D6"/>
              </a:solidFill>
              <a:latin typeface="+mj-lt"/>
            </a:endParaRPr>
          </a:p>
        </p:txBody>
      </p:sp>
      <p:sp>
        <p:nvSpPr>
          <p:cNvPr id="25" name="TextBox 25"/>
          <p:cNvSpPr txBox="1"/>
          <p:nvPr/>
        </p:nvSpPr>
        <p:spPr>
          <a:xfrm>
            <a:off x="5964532" y="2211893"/>
            <a:ext cx="4690797"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Tính</a:t>
            </a:r>
            <a:r>
              <a:rPr lang="en-US" sz="2666" dirty="0">
                <a:solidFill>
                  <a:srgbClr val="024092"/>
                </a:solidFill>
                <a:latin typeface="+mj-lt"/>
              </a:rPr>
              <a:t> </a:t>
            </a:r>
            <a:r>
              <a:rPr lang="en-US" sz="2666" dirty="0" err="1">
                <a:solidFill>
                  <a:srgbClr val="024092"/>
                </a:solidFill>
                <a:latin typeface="+mj-lt"/>
              </a:rPr>
              <a:t>năng</a:t>
            </a:r>
            <a:r>
              <a:rPr lang="en-US" sz="2666" dirty="0">
                <a:solidFill>
                  <a:srgbClr val="024092"/>
                </a:solidFill>
                <a:latin typeface="+mj-lt"/>
              </a:rPr>
              <a:t> </a:t>
            </a:r>
            <a:r>
              <a:rPr lang="en-US" sz="2666" dirty="0" err="1">
                <a:solidFill>
                  <a:srgbClr val="024092"/>
                </a:solidFill>
                <a:latin typeface="+mj-lt"/>
              </a:rPr>
              <a:t>cho</a:t>
            </a:r>
            <a:r>
              <a:rPr lang="en-US" sz="2666" dirty="0">
                <a:solidFill>
                  <a:srgbClr val="024092"/>
                </a:solidFill>
                <a:latin typeface="+mj-lt"/>
              </a:rPr>
              <a:t> </a:t>
            </a:r>
            <a:r>
              <a:rPr lang="en-US" sz="2666" dirty="0" err="1">
                <a:solidFill>
                  <a:srgbClr val="024092"/>
                </a:solidFill>
                <a:latin typeface="+mj-lt"/>
              </a:rPr>
              <a:t>phép</a:t>
            </a:r>
            <a:r>
              <a:rPr lang="en-US" sz="2666" dirty="0">
                <a:solidFill>
                  <a:srgbClr val="024092"/>
                </a:solidFill>
                <a:latin typeface="+mj-lt"/>
              </a:rPr>
              <a:t> </a:t>
            </a:r>
            <a:r>
              <a:rPr lang="en-US" sz="2666" dirty="0" err="1">
                <a:solidFill>
                  <a:srgbClr val="024092"/>
                </a:solidFill>
                <a:latin typeface="+mj-lt"/>
              </a:rPr>
              <a:t>tìm</a:t>
            </a:r>
            <a:r>
              <a:rPr lang="en-US" sz="2666" dirty="0">
                <a:solidFill>
                  <a:srgbClr val="024092"/>
                </a:solidFill>
                <a:latin typeface="+mj-lt"/>
              </a:rPr>
              <a:t> </a:t>
            </a:r>
            <a:r>
              <a:rPr lang="en-US" sz="2666" dirty="0" err="1">
                <a:solidFill>
                  <a:srgbClr val="024092"/>
                </a:solidFill>
                <a:latin typeface="+mj-lt"/>
              </a:rPr>
              <a:t>kiếm</a:t>
            </a:r>
            <a:r>
              <a:rPr lang="en-US" sz="2666" dirty="0">
                <a:solidFill>
                  <a:srgbClr val="024092"/>
                </a:solidFill>
                <a:latin typeface="+mj-lt"/>
              </a:rPr>
              <a:t> </a:t>
            </a:r>
          </a:p>
        </p:txBody>
      </p:sp>
      <p:sp>
        <p:nvSpPr>
          <p:cNvPr id="26" name="TextBox 26"/>
          <p:cNvSpPr txBox="1"/>
          <p:nvPr/>
        </p:nvSpPr>
        <p:spPr>
          <a:xfrm>
            <a:off x="8635272" y="2614060"/>
            <a:ext cx="2081689" cy="423193"/>
          </a:xfrm>
          <a:prstGeom prst="rect">
            <a:avLst/>
          </a:prstGeom>
        </p:spPr>
        <p:txBody>
          <a:bodyPr lIns="0" tIns="0" rIns="0" bIns="0" rtlCol="0" anchor="t">
            <a:spAutoFit/>
          </a:bodyPr>
          <a:lstStyle/>
          <a:p>
            <a:pPr algn="ctr">
              <a:lnSpc>
                <a:spcPts val="3333"/>
              </a:lnSpc>
              <a:spcBef>
                <a:spcPct val="0"/>
              </a:spcBef>
            </a:pPr>
            <a:r>
              <a:rPr lang="en-US" sz="2666" dirty="0" err="1">
                <a:solidFill>
                  <a:srgbClr val="0061D6"/>
                </a:solidFill>
                <a:latin typeface="+mj-lt"/>
              </a:rPr>
              <a:t>Phòng</a:t>
            </a:r>
            <a:r>
              <a:rPr lang="en-US" sz="2666" dirty="0">
                <a:solidFill>
                  <a:srgbClr val="0061D6"/>
                </a:solidFill>
                <a:latin typeface="+mj-lt"/>
              </a:rPr>
              <a:t> </a:t>
            </a:r>
            <a:r>
              <a:rPr lang="en-US" sz="2666" dirty="0" err="1">
                <a:solidFill>
                  <a:srgbClr val="0061D6"/>
                </a:solidFill>
                <a:latin typeface="+mj-lt"/>
              </a:rPr>
              <a:t>khám</a:t>
            </a:r>
            <a:endParaRPr lang="en-US" sz="2666" dirty="0">
              <a:solidFill>
                <a:srgbClr val="0061D6"/>
              </a:solidFill>
              <a:latin typeface="+mj-lt"/>
            </a:endParaRPr>
          </a:p>
        </p:txBody>
      </p:sp>
      <p:sp>
        <p:nvSpPr>
          <p:cNvPr id="27" name="TextBox 27"/>
          <p:cNvSpPr txBox="1"/>
          <p:nvPr/>
        </p:nvSpPr>
        <p:spPr>
          <a:xfrm>
            <a:off x="5964532" y="2997176"/>
            <a:ext cx="2389317"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gần</a:t>
            </a:r>
            <a:r>
              <a:rPr lang="en-US" sz="2666" dirty="0">
                <a:solidFill>
                  <a:srgbClr val="024092"/>
                </a:solidFill>
                <a:latin typeface="+mj-lt"/>
              </a:rPr>
              <a:t> </a:t>
            </a:r>
            <a:r>
              <a:rPr lang="en-US" sz="2666" dirty="0" err="1">
                <a:solidFill>
                  <a:srgbClr val="024092"/>
                </a:solidFill>
                <a:latin typeface="+mj-lt"/>
              </a:rPr>
              <a:t>bạn</a:t>
            </a:r>
            <a:r>
              <a:rPr lang="en-US" sz="2666" dirty="0">
                <a:solidFill>
                  <a:srgbClr val="024092"/>
                </a:solidFill>
                <a:latin typeface="+mj-lt"/>
              </a:rPr>
              <a:t> </a:t>
            </a:r>
            <a:r>
              <a:rPr lang="en-US" sz="2666" dirty="0" err="1">
                <a:solidFill>
                  <a:srgbClr val="024092"/>
                </a:solidFill>
                <a:latin typeface="+mj-lt"/>
              </a:rPr>
              <a:t>nhất</a:t>
            </a:r>
            <a:endParaRPr lang="en-US" sz="2666" dirty="0">
              <a:solidFill>
                <a:srgbClr val="024092"/>
              </a:solidFill>
              <a:latin typeface="+mj-lt"/>
            </a:endParaRPr>
          </a:p>
        </p:txBody>
      </p:sp>
      <p:sp>
        <p:nvSpPr>
          <p:cNvPr id="28" name="TextBox 28"/>
          <p:cNvSpPr txBox="1"/>
          <p:nvPr/>
        </p:nvSpPr>
        <p:spPr>
          <a:xfrm>
            <a:off x="5964532" y="2614060"/>
            <a:ext cx="1629886" cy="423193"/>
          </a:xfrm>
          <a:prstGeom prst="rect">
            <a:avLst/>
          </a:prstGeom>
        </p:spPr>
        <p:txBody>
          <a:bodyPr lIns="0" tIns="0" rIns="0" bIns="0" rtlCol="0" anchor="t">
            <a:spAutoFit/>
          </a:bodyPr>
          <a:lstStyle/>
          <a:p>
            <a:pPr>
              <a:lnSpc>
                <a:spcPts val="3333"/>
              </a:lnSpc>
              <a:spcBef>
                <a:spcPct val="0"/>
              </a:spcBef>
            </a:pPr>
            <a:r>
              <a:rPr lang="en-US" sz="2666">
                <a:solidFill>
                  <a:srgbClr val="0061D6"/>
                </a:solidFill>
                <a:latin typeface="+mj-lt"/>
              </a:rPr>
              <a:t>Bệnh viện</a:t>
            </a:r>
          </a:p>
        </p:txBody>
      </p:sp>
      <p:sp>
        <p:nvSpPr>
          <p:cNvPr id="29" name="TextBox 29"/>
          <p:cNvSpPr txBox="1"/>
          <p:nvPr/>
        </p:nvSpPr>
        <p:spPr>
          <a:xfrm>
            <a:off x="7651417" y="2614060"/>
            <a:ext cx="867587"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hoặc</a:t>
            </a:r>
          </a:p>
        </p:txBody>
      </p:sp>
      <p:pic>
        <p:nvPicPr>
          <p:cNvPr id="30" name="Picture 3">
            <a:extLst>
              <a:ext uri="{FF2B5EF4-FFF2-40B4-BE49-F238E27FC236}">
                <a16:creationId xmlns:a16="http://schemas.microsoft.com/office/drawing/2014/main" id="{F0E364BC-57FE-4B93-BBBC-03C791FF9AA2}"/>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rot="5400000" flipH="1">
            <a:off x="8577862" y="3221332"/>
            <a:ext cx="6868894" cy="404443"/>
          </a:xfrm>
          <a:prstGeom prst="rect">
            <a:avLst/>
          </a:prstGeom>
        </p:spPr>
      </p:pic>
      <p:pic>
        <p:nvPicPr>
          <p:cNvPr id="31" name="Picture 30" descr="Logo, company name&#10;&#10;Description automatically generated">
            <a:extLst>
              <a:ext uri="{FF2B5EF4-FFF2-40B4-BE49-F238E27FC236}">
                <a16:creationId xmlns:a16="http://schemas.microsoft.com/office/drawing/2014/main" id="{B8C8F081-2AB1-6A95-CE0D-72E0FE869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sp>
        <p:nvSpPr>
          <p:cNvPr id="40" name="TextBox 41">
            <a:extLst>
              <a:ext uri="{FF2B5EF4-FFF2-40B4-BE49-F238E27FC236}">
                <a16:creationId xmlns:a16="http://schemas.microsoft.com/office/drawing/2014/main" id="{07F2A29D-71A6-80B8-2372-A87093C8C79D}"/>
              </a:ext>
            </a:extLst>
          </p:cNvPr>
          <p:cNvSpPr txBox="1"/>
          <p:nvPr/>
        </p:nvSpPr>
        <p:spPr>
          <a:xfrm>
            <a:off x="5964532" y="3763841"/>
            <a:ext cx="5428899" cy="1269578"/>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Chọn</a:t>
            </a:r>
            <a:r>
              <a:rPr lang="en-US" sz="2666" dirty="0">
                <a:solidFill>
                  <a:srgbClr val="024092"/>
                </a:solidFill>
                <a:latin typeface="+mj-lt"/>
              </a:rPr>
              <a:t> </a:t>
            </a:r>
            <a:r>
              <a:rPr lang="en-US" sz="2666" dirty="0" err="1">
                <a:solidFill>
                  <a:srgbClr val="024092"/>
                </a:solidFill>
                <a:latin typeface="+mj-lt"/>
              </a:rPr>
              <a:t>ký</a:t>
            </a:r>
            <a:r>
              <a:rPr lang="en-US" sz="2666" dirty="0">
                <a:solidFill>
                  <a:srgbClr val="024092"/>
                </a:solidFill>
                <a:latin typeface="+mj-lt"/>
              </a:rPr>
              <a:t> </a:t>
            </a:r>
            <a:r>
              <a:rPr lang="en-US" sz="2666" dirty="0" err="1">
                <a:solidFill>
                  <a:srgbClr val="024092"/>
                </a:solidFill>
                <a:latin typeface="+mj-lt"/>
              </a:rPr>
              <a:t>hiệu</a:t>
            </a:r>
            <a:r>
              <a:rPr lang="en-US" sz="2666" dirty="0">
                <a:solidFill>
                  <a:srgbClr val="024092"/>
                </a:solidFill>
                <a:latin typeface="+mj-lt"/>
              </a:rPr>
              <a:t> </a:t>
            </a:r>
            <a:r>
              <a:rPr lang="en-US" sz="2666" dirty="0" err="1">
                <a:solidFill>
                  <a:srgbClr val="024092"/>
                </a:solidFill>
                <a:latin typeface="+mj-lt"/>
              </a:rPr>
              <a:t>lọc</a:t>
            </a:r>
            <a:r>
              <a:rPr lang="en-US" sz="2666" dirty="0">
                <a:solidFill>
                  <a:srgbClr val="024092"/>
                </a:solidFill>
                <a:latin typeface="+mj-lt"/>
              </a:rPr>
              <a:t>          </a:t>
            </a:r>
            <a:r>
              <a:rPr lang="en-US" sz="2666" dirty="0" err="1">
                <a:solidFill>
                  <a:srgbClr val="024092"/>
                </a:solidFill>
                <a:latin typeface="+mj-lt"/>
              </a:rPr>
              <a:t>như</a:t>
            </a:r>
            <a:r>
              <a:rPr lang="en-US" sz="2666" dirty="0">
                <a:solidFill>
                  <a:srgbClr val="024092"/>
                </a:solidFill>
                <a:latin typeface="+mj-lt"/>
              </a:rPr>
              <a:t> </a:t>
            </a:r>
            <a:r>
              <a:rPr lang="en-US" sz="2666" dirty="0" err="1">
                <a:solidFill>
                  <a:srgbClr val="024092"/>
                </a:solidFill>
                <a:latin typeface="+mj-lt"/>
              </a:rPr>
              <a:t>hình</a:t>
            </a:r>
            <a:r>
              <a:rPr lang="en-US" sz="2666" dirty="0">
                <a:solidFill>
                  <a:srgbClr val="024092"/>
                </a:solidFill>
                <a:latin typeface="+mj-lt"/>
              </a:rPr>
              <a:t> </a:t>
            </a:r>
            <a:r>
              <a:rPr lang="en-US" sz="2666" dirty="0" err="1">
                <a:solidFill>
                  <a:srgbClr val="024092"/>
                </a:solidFill>
                <a:latin typeface="+mj-lt"/>
              </a:rPr>
              <a:t>để</a:t>
            </a:r>
            <a:r>
              <a:rPr lang="en-US" sz="2666" dirty="0">
                <a:solidFill>
                  <a:srgbClr val="024092"/>
                </a:solidFill>
                <a:latin typeface="+mj-lt"/>
              </a:rPr>
              <a:t> </a:t>
            </a:r>
            <a:r>
              <a:rPr lang="en-US" sz="2666" dirty="0" err="1">
                <a:solidFill>
                  <a:srgbClr val="024092"/>
                </a:solidFill>
                <a:latin typeface="+mj-lt"/>
              </a:rPr>
              <a:t>tra</a:t>
            </a:r>
            <a:r>
              <a:rPr lang="en-US" sz="2666" dirty="0">
                <a:solidFill>
                  <a:srgbClr val="024092"/>
                </a:solidFill>
                <a:latin typeface="+mj-lt"/>
              </a:rPr>
              <a:t> </a:t>
            </a:r>
            <a:r>
              <a:rPr lang="en-US" sz="2666" dirty="0" err="1">
                <a:solidFill>
                  <a:srgbClr val="024092"/>
                </a:solidFill>
                <a:latin typeface="+mj-lt"/>
              </a:rPr>
              <a:t>cứu</a:t>
            </a:r>
            <a:r>
              <a:rPr lang="en-US" sz="2666" dirty="0">
                <a:solidFill>
                  <a:srgbClr val="024092"/>
                </a:solidFill>
                <a:latin typeface="+mj-lt"/>
              </a:rPr>
              <a:t> </a:t>
            </a:r>
            <a:r>
              <a:rPr lang="en-US" sz="2666" dirty="0" err="1">
                <a:solidFill>
                  <a:srgbClr val="024092"/>
                </a:solidFill>
                <a:latin typeface="+mj-lt"/>
              </a:rPr>
              <a:t>thông</a:t>
            </a:r>
            <a:r>
              <a:rPr lang="en-US" sz="2666" dirty="0">
                <a:solidFill>
                  <a:srgbClr val="024092"/>
                </a:solidFill>
                <a:latin typeface="+mj-lt"/>
              </a:rPr>
              <a:t> tin </a:t>
            </a:r>
            <a:r>
              <a:rPr lang="en-US" sz="2666" dirty="0" err="1">
                <a:solidFill>
                  <a:srgbClr val="024092"/>
                </a:solidFill>
                <a:latin typeface="+mj-lt"/>
              </a:rPr>
              <a:t>Bệnh</a:t>
            </a:r>
            <a:r>
              <a:rPr lang="en-US" sz="2666" dirty="0">
                <a:solidFill>
                  <a:srgbClr val="024092"/>
                </a:solidFill>
                <a:latin typeface="+mj-lt"/>
              </a:rPr>
              <a:t> </a:t>
            </a:r>
            <a:r>
              <a:rPr lang="en-US" sz="2666" dirty="0" err="1">
                <a:solidFill>
                  <a:srgbClr val="024092"/>
                </a:solidFill>
                <a:latin typeface="+mj-lt"/>
              </a:rPr>
              <a:t>viện</a:t>
            </a:r>
            <a:r>
              <a:rPr lang="en-US" sz="2666" dirty="0">
                <a:solidFill>
                  <a:srgbClr val="024092"/>
                </a:solidFill>
                <a:latin typeface="+mj-lt"/>
              </a:rPr>
              <a:t> </a:t>
            </a:r>
            <a:r>
              <a:rPr lang="en-US" sz="2666" dirty="0" err="1">
                <a:solidFill>
                  <a:srgbClr val="024092"/>
                </a:solidFill>
                <a:latin typeface="+mj-lt"/>
              </a:rPr>
              <a:t>hoặc</a:t>
            </a:r>
            <a:r>
              <a:rPr lang="en-US" sz="2666" dirty="0">
                <a:solidFill>
                  <a:srgbClr val="024092"/>
                </a:solidFill>
                <a:latin typeface="+mj-lt"/>
              </a:rPr>
              <a:t> </a:t>
            </a:r>
            <a:r>
              <a:rPr lang="en-US" sz="2666" dirty="0" err="1">
                <a:solidFill>
                  <a:srgbClr val="024092"/>
                </a:solidFill>
                <a:latin typeface="+mj-lt"/>
              </a:rPr>
              <a:t>Phòng</a:t>
            </a:r>
            <a:r>
              <a:rPr lang="en-US" sz="2666" dirty="0">
                <a:solidFill>
                  <a:srgbClr val="024092"/>
                </a:solidFill>
                <a:latin typeface="+mj-lt"/>
              </a:rPr>
              <a:t> </a:t>
            </a:r>
            <a:r>
              <a:rPr lang="en-US" sz="2666" dirty="0" err="1">
                <a:solidFill>
                  <a:srgbClr val="024092"/>
                </a:solidFill>
                <a:latin typeface="+mj-lt"/>
              </a:rPr>
              <a:t>khám</a:t>
            </a:r>
            <a:endParaRPr lang="en-US" sz="2666" dirty="0">
              <a:solidFill>
                <a:srgbClr val="024092"/>
              </a:solidFill>
              <a:latin typeface="+mj-lt"/>
            </a:endParaRPr>
          </a:p>
        </p:txBody>
      </p:sp>
      <p:grpSp>
        <p:nvGrpSpPr>
          <p:cNvPr id="41" name="Group 37">
            <a:extLst>
              <a:ext uri="{FF2B5EF4-FFF2-40B4-BE49-F238E27FC236}">
                <a16:creationId xmlns:a16="http://schemas.microsoft.com/office/drawing/2014/main" id="{3093F6E3-16A7-F966-8720-C0009A610919}"/>
              </a:ext>
            </a:extLst>
          </p:cNvPr>
          <p:cNvGrpSpPr/>
          <p:nvPr/>
        </p:nvGrpSpPr>
        <p:grpSpPr>
          <a:xfrm>
            <a:off x="8678981" y="3691931"/>
            <a:ext cx="553933" cy="474077"/>
            <a:chOff x="0" y="0"/>
            <a:chExt cx="1107866" cy="948153"/>
          </a:xfrm>
        </p:grpSpPr>
        <p:pic>
          <p:nvPicPr>
            <p:cNvPr id="42" name="Picture 38">
              <a:extLst>
                <a:ext uri="{FF2B5EF4-FFF2-40B4-BE49-F238E27FC236}">
                  <a16:creationId xmlns:a16="http://schemas.microsoft.com/office/drawing/2014/main" id="{A712DAD4-1278-C9FE-56CC-6E23ADBB3F91}"/>
                </a:ext>
              </a:extLst>
            </p:cNvPr>
            <p:cNvPicPr>
              <a:picLocks noChangeAspect="1"/>
            </p:cNvPicPr>
            <p:nvPr/>
          </p:nvPicPr>
          <p:blipFill>
            <a:blip r:embed="rId5"/>
            <a:srcRect/>
            <a:stretch>
              <a:fillRect/>
            </a:stretch>
          </p:blipFill>
          <p:spPr>
            <a:xfrm>
              <a:off x="62325" y="36952"/>
              <a:ext cx="1014128" cy="874248"/>
            </a:xfrm>
            <a:prstGeom prst="rect">
              <a:avLst/>
            </a:prstGeom>
          </p:spPr>
        </p:pic>
        <p:grpSp>
          <p:nvGrpSpPr>
            <p:cNvPr id="43" name="Group 39">
              <a:extLst>
                <a:ext uri="{FF2B5EF4-FFF2-40B4-BE49-F238E27FC236}">
                  <a16:creationId xmlns:a16="http://schemas.microsoft.com/office/drawing/2014/main" id="{A8B7DCE6-2D47-83BE-E3E8-7FB5301DC959}"/>
                </a:ext>
              </a:extLst>
            </p:cNvPr>
            <p:cNvGrpSpPr/>
            <p:nvPr/>
          </p:nvGrpSpPr>
          <p:grpSpPr>
            <a:xfrm>
              <a:off x="0" y="0"/>
              <a:ext cx="1107866" cy="948153"/>
              <a:chOff x="0" y="0"/>
              <a:chExt cx="1913890" cy="1637977"/>
            </a:xfrm>
          </p:grpSpPr>
          <p:sp>
            <p:nvSpPr>
              <p:cNvPr id="44" name="Freeform 40">
                <a:extLst>
                  <a:ext uri="{FF2B5EF4-FFF2-40B4-BE49-F238E27FC236}">
                    <a16:creationId xmlns:a16="http://schemas.microsoft.com/office/drawing/2014/main" id="{2701CCCF-2498-5CE9-2C3D-8E72824531CD}"/>
                  </a:ext>
                </a:extLst>
              </p:cNvPr>
              <p:cNvSpPr/>
              <p:nvPr/>
            </p:nvSpPr>
            <p:spPr>
              <a:xfrm>
                <a:off x="0" y="0"/>
                <a:ext cx="1913890" cy="1637977"/>
              </a:xfrm>
              <a:custGeom>
                <a:avLst/>
                <a:gdLst/>
                <a:ahLst/>
                <a:cxnLst/>
                <a:rect l="l" t="t" r="r" b="b"/>
                <a:pathLst>
                  <a:path w="1913890" h="1637977">
                    <a:moveTo>
                      <a:pt x="0" y="0"/>
                    </a:moveTo>
                    <a:lnTo>
                      <a:pt x="0" y="1637977"/>
                    </a:lnTo>
                    <a:lnTo>
                      <a:pt x="1913890" y="1637977"/>
                    </a:lnTo>
                    <a:lnTo>
                      <a:pt x="1913890" y="0"/>
                    </a:lnTo>
                    <a:lnTo>
                      <a:pt x="0" y="0"/>
                    </a:lnTo>
                    <a:close/>
                    <a:moveTo>
                      <a:pt x="1852930" y="1577017"/>
                    </a:moveTo>
                    <a:lnTo>
                      <a:pt x="59690" y="1577017"/>
                    </a:lnTo>
                    <a:lnTo>
                      <a:pt x="59690" y="59690"/>
                    </a:lnTo>
                    <a:lnTo>
                      <a:pt x="1852930" y="59690"/>
                    </a:lnTo>
                    <a:lnTo>
                      <a:pt x="1852930" y="1577017"/>
                    </a:lnTo>
                    <a:close/>
                  </a:path>
                </a:pathLst>
              </a:custGeom>
              <a:solidFill>
                <a:srgbClr val="001C59"/>
              </a:solidFill>
            </p:spPr>
          </p:sp>
        </p:grpSp>
      </p:grpSp>
      <p:pic>
        <p:nvPicPr>
          <p:cNvPr id="5127" name="Picture 2">
            <a:extLst>
              <a:ext uri="{FF2B5EF4-FFF2-40B4-BE49-F238E27FC236}">
                <a16:creationId xmlns:a16="http://schemas.microsoft.com/office/drawing/2014/main" id="{8EF6C9D3-92FA-2539-FB51-5C92F42428A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3672" y="779250"/>
            <a:ext cx="2166181" cy="4694599"/>
          </a:xfrm>
          <a:prstGeom prst="rect">
            <a:avLst/>
          </a:prstGeom>
          <a:noFill/>
          <a:extLst>
            <a:ext uri="{909E8E84-426E-40DD-AFC4-6F175D3DCCD1}">
              <a14:hiddenFill xmlns:a14="http://schemas.microsoft.com/office/drawing/2010/main">
                <a:solidFill>
                  <a:srgbClr val="FFFFFF"/>
                </a:solidFill>
              </a14:hiddenFill>
            </a:ext>
          </a:extLst>
        </p:spPr>
      </p:pic>
      <p:grpSp>
        <p:nvGrpSpPr>
          <p:cNvPr id="5129" name="Group 25">
            <a:extLst>
              <a:ext uri="{FF2B5EF4-FFF2-40B4-BE49-F238E27FC236}">
                <a16:creationId xmlns:a16="http://schemas.microsoft.com/office/drawing/2014/main" id="{50C64629-E713-699D-667E-F843C40195AE}"/>
              </a:ext>
            </a:extLst>
          </p:cNvPr>
          <p:cNvGrpSpPr>
            <a:grpSpLocks noChangeAspect="1"/>
          </p:cNvGrpSpPr>
          <p:nvPr/>
        </p:nvGrpSpPr>
        <p:grpSpPr>
          <a:xfrm>
            <a:off x="1613332" y="630577"/>
            <a:ext cx="2536425" cy="5017522"/>
            <a:chOff x="0" y="0"/>
            <a:chExt cx="2620010" cy="5182870"/>
          </a:xfrm>
        </p:grpSpPr>
        <p:sp>
          <p:nvSpPr>
            <p:cNvPr id="5132" name="Freeform 26">
              <a:extLst>
                <a:ext uri="{FF2B5EF4-FFF2-40B4-BE49-F238E27FC236}">
                  <a16:creationId xmlns:a16="http://schemas.microsoft.com/office/drawing/2014/main" id="{9F515E28-7231-3971-91BE-6EAA2F0AA074}"/>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5133" name="Freeform 28">
              <a:extLst>
                <a:ext uri="{FF2B5EF4-FFF2-40B4-BE49-F238E27FC236}">
                  <a16:creationId xmlns:a16="http://schemas.microsoft.com/office/drawing/2014/main" id="{340F6E73-791C-CE5F-1DDA-BC01C4432481}"/>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5134" name="Freeform 29">
              <a:extLst>
                <a:ext uri="{FF2B5EF4-FFF2-40B4-BE49-F238E27FC236}">
                  <a16:creationId xmlns:a16="http://schemas.microsoft.com/office/drawing/2014/main" id="{AAB2FF7C-CB01-09E3-9665-EEF89CDFF8F4}"/>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5135" name="Freeform 30">
              <a:extLst>
                <a:ext uri="{FF2B5EF4-FFF2-40B4-BE49-F238E27FC236}">
                  <a16:creationId xmlns:a16="http://schemas.microsoft.com/office/drawing/2014/main" id="{8BD87FA5-5378-07DB-B91C-04B78031685C}"/>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5136" name="Freeform 31">
              <a:extLst>
                <a:ext uri="{FF2B5EF4-FFF2-40B4-BE49-F238E27FC236}">
                  <a16:creationId xmlns:a16="http://schemas.microsoft.com/office/drawing/2014/main" id="{A736399E-C8A3-B8BF-255D-39340FFF76B4}"/>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5137" name="Freeform 32">
              <a:extLst>
                <a:ext uri="{FF2B5EF4-FFF2-40B4-BE49-F238E27FC236}">
                  <a16:creationId xmlns:a16="http://schemas.microsoft.com/office/drawing/2014/main" id="{4266F363-6B1C-9B04-0C42-6CBED1E78515}"/>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5138" name="Freeform 33">
              <a:extLst>
                <a:ext uri="{FF2B5EF4-FFF2-40B4-BE49-F238E27FC236}">
                  <a16:creationId xmlns:a16="http://schemas.microsoft.com/office/drawing/2014/main" id="{70C96356-B6B9-E1C4-2F18-2F4D2AFD6841}"/>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5139" name="Freeform 34">
              <a:extLst>
                <a:ext uri="{FF2B5EF4-FFF2-40B4-BE49-F238E27FC236}">
                  <a16:creationId xmlns:a16="http://schemas.microsoft.com/office/drawing/2014/main" id="{6781C869-D041-0682-6522-C30C0391C427}"/>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
        <p:nvSpPr>
          <p:cNvPr id="5140" name="Freeform 36">
            <a:extLst>
              <a:ext uri="{FF2B5EF4-FFF2-40B4-BE49-F238E27FC236}">
                <a16:creationId xmlns:a16="http://schemas.microsoft.com/office/drawing/2014/main" id="{A8167DB6-4095-9AF0-53C0-E1EC3BF8799F}"/>
              </a:ext>
            </a:extLst>
          </p:cNvPr>
          <p:cNvSpPr/>
          <p:nvPr/>
        </p:nvSpPr>
        <p:spPr>
          <a:xfrm rot="16200000">
            <a:off x="2884472" y="1145872"/>
            <a:ext cx="386511" cy="497637"/>
          </a:xfrm>
          <a:custGeom>
            <a:avLst/>
            <a:gdLst/>
            <a:ahLst/>
            <a:cxnLst/>
            <a:rect l="l" t="t" r="r" b="b"/>
            <a:pathLst>
              <a:path w="1050214" h="1352157">
                <a:moveTo>
                  <a:pt x="1050214" y="279400"/>
                </a:moveTo>
                <a:lnTo>
                  <a:pt x="1050214" y="0"/>
                </a:lnTo>
                <a:lnTo>
                  <a:pt x="0" y="0"/>
                </a:lnTo>
                <a:lnTo>
                  <a:pt x="0" y="1352157"/>
                </a:lnTo>
                <a:lnTo>
                  <a:pt x="1050214" y="1352157"/>
                </a:lnTo>
                <a:lnTo>
                  <a:pt x="1050214" y="279400"/>
                </a:lnTo>
                <a:close/>
                <a:moveTo>
                  <a:pt x="971475" y="279400"/>
                </a:moveTo>
                <a:lnTo>
                  <a:pt x="971475" y="1273417"/>
                </a:lnTo>
                <a:lnTo>
                  <a:pt x="78740" y="1273417"/>
                </a:lnTo>
                <a:lnTo>
                  <a:pt x="78740" y="78740"/>
                </a:lnTo>
                <a:lnTo>
                  <a:pt x="971475" y="78740"/>
                </a:lnTo>
                <a:lnTo>
                  <a:pt x="971475" y="279400"/>
                </a:lnTo>
                <a:close/>
              </a:path>
            </a:pathLst>
          </a:custGeom>
          <a:solidFill>
            <a:srgbClr val="F6910B"/>
          </a:solidFill>
        </p:spPr>
      </p:sp>
    </p:spTree>
    <p:extLst>
      <p:ext uri="{BB962C8B-B14F-4D97-AF65-F5344CB8AC3E}">
        <p14:creationId xmlns:p14="http://schemas.microsoft.com/office/powerpoint/2010/main" val="18897352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7"/>
          <p:cNvSpPr txBox="1"/>
          <p:nvPr/>
        </p:nvSpPr>
        <p:spPr>
          <a:xfrm>
            <a:off x="6083300" y="2703336"/>
            <a:ext cx="5402988" cy="423193"/>
          </a:xfrm>
          <a:prstGeom prst="rect">
            <a:avLst/>
          </a:prstGeom>
        </p:spPr>
        <p:txBody>
          <a:bodyPr wrap="square" lIns="0" tIns="0" rIns="0" bIns="0" rtlCol="0" anchor="t">
            <a:spAutoFit/>
          </a:bodyPr>
          <a:lstStyle/>
          <a:p>
            <a:pPr>
              <a:lnSpc>
                <a:spcPts val="3333"/>
              </a:lnSpc>
              <a:spcBef>
                <a:spcPct val="0"/>
              </a:spcBef>
            </a:pPr>
            <a:r>
              <a:rPr lang="en-US" sz="2666">
                <a:solidFill>
                  <a:srgbClr val="024092"/>
                </a:solidFill>
                <a:latin typeface="+mj-lt"/>
              </a:rPr>
              <a:t>Chọn ký hiệu như hình để xem toàn bộ</a:t>
            </a:r>
          </a:p>
        </p:txBody>
      </p:sp>
      <p:sp>
        <p:nvSpPr>
          <p:cNvPr id="29" name="TextBox 29"/>
          <p:cNvSpPr txBox="1"/>
          <p:nvPr/>
        </p:nvSpPr>
        <p:spPr>
          <a:xfrm>
            <a:off x="6402207" y="3148756"/>
            <a:ext cx="4673998" cy="423193"/>
          </a:xfrm>
          <a:prstGeom prst="rect">
            <a:avLst/>
          </a:prstGeom>
        </p:spPr>
        <p:txBody>
          <a:bodyPr wrap="square" lIns="0" tIns="0" rIns="0" bIns="0" rtlCol="0" anchor="t">
            <a:spAutoFit/>
          </a:bodyPr>
          <a:lstStyle/>
          <a:p>
            <a:pPr>
              <a:lnSpc>
                <a:spcPts val="3333"/>
              </a:lnSpc>
              <a:spcBef>
                <a:spcPct val="0"/>
              </a:spcBef>
            </a:pPr>
            <a:r>
              <a:rPr lang="en-US" sz="2666" dirty="0">
                <a:solidFill>
                  <a:srgbClr val="0061D6"/>
                </a:solidFill>
                <a:latin typeface="+mj-lt"/>
              </a:rPr>
              <a:t>Danh </a:t>
            </a:r>
            <a:r>
              <a:rPr lang="en-US" sz="2666" dirty="0" err="1">
                <a:solidFill>
                  <a:srgbClr val="0061D6"/>
                </a:solidFill>
                <a:latin typeface="+mj-lt"/>
              </a:rPr>
              <a:t>sách</a:t>
            </a:r>
            <a:r>
              <a:rPr lang="en-US" sz="2666" dirty="0">
                <a:solidFill>
                  <a:srgbClr val="0061D6"/>
                </a:solidFill>
                <a:latin typeface="+mj-lt"/>
              </a:rPr>
              <a:t> Bảo lanh </a:t>
            </a:r>
            <a:r>
              <a:rPr lang="en-US" sz="2667" dirty="0" err="1">
                <a:solidFill>
                  <a:srgbClr val="0061D6"/>
                </a:solidFill>
                <a:latin typeface="+mj-lt"/>
              </a:rPr>
              <a:t>viện</a:t>
            </a:r>
            <a:r>
              <a:rPr lang="en-US" sz="2667" dirty="0">
                <a:solidFill>
                  <a:srgbClr val="0061D6"/>
                </a:solidFill>
                <a:latin typeface="+mj-lt"/>
              </a:rPr>
              <a:t> </a:t>
            </a:r>
            <a:r>
              <a:rPr lang="en-US" sz="2667" dirty="0" err="1">
                <a:solidFill>
                  <a:srgbClr val="0061D6"/>
                </a:solidFill>
                <a:latin typeface="+mj-lt"/>
              </a:rPr>
              <a:t>phí</a:t>
            </a:r>
            <a:r>
              <a:rPr lang="en-US" sz="2667" dirty="0">
                <a:solidFill>
                  <a:srgbClr val="0061D6"/>
                </a:solidFill>
                <a:latin typeface="+mj-lt"/>
              </a:rPr>
              <a:t> FHVI</a:t>
            </a:r>
          </a:p>
        </p:txBody>
      </p:sp>
      <p:sp>
        <p:nvSpPr>
          <p:cNvPr id="30" name="TextBox 30"/>
          <p:cNvSpPr txBox="1"/>
          <p:nvPr/>
        </p:nvSpPr>
        <p:spPr>
          <a:xfrm>
            <a:off x="5848560" y="716769"/>
            <a:ext cx="5637728" cy="538609"/>
          </a:xfrm>
          <a:prstGeom prst="rect">
            <a:avLst/>
          </a:prstGeom>
        </p:spPr>
        <p:txBody>
          <a:bodyPr lIns="0" tIns="0" rIns="0" bIns="0" rtlCol="0" anchor="t">
            <a:spAutoFit/>
          </a:bodyPr>
          <a:lstStyle/>
          <a:p>
            <a:pPr algn="ctr">
              <a:lnSpc>
                <a:spcPts val="4168"/>
              </a:lnSpc>
              <a:spcBef>
                <a:spcPct val="0"/>
              </a:spcBef>
            </a:pPr>
            <a:r>
              <a:rPr lang="en-US" sz="3334" b="1" dirty="0" err="1">
                <a:solidFill>
                  <a:srgbClr val="0061D6"/>
                </a:solidFill>
                <a:latin typeface="+mj-lt"/>
              </a:rPr>
              <a:t>Tìm</a:t>
            </a:r>
            <a:r>
              <a:rPr lang="en-US" sz="3334" b="1" dirty="0">
                <a:solidFill>
                  <a:srgbClr val="0061D6"/>
                </a:solidFill>
                <a:latin typeface="+mj-lt"/>
              </a:rPr>
              <a:t> </a:t>
            </a:r>
            <a:r>
              <a:rPr lang="en-US" sz="3334" b="1" dirty="0" err="1">
                <a:solidFill>
                  <a:srgbClr val="0061D6"/>
                </a:solidFill>
                <a:latin typeface="+mj-lt"/>
              </a:rPr>
              <a:t>Bệnh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a:t>
            </a:r>
            <a:r>
              <a:rPr lang="en-US" sz="3334" b="1" dirty="0" err="1">
                <a:solidFill>
                  <a:srgbClr val="0061D6"/>
                </a:solidFill>
                <a:latin typeface="+mj-lt"/>
              </a:rPr>
              <a:t>Phòng</a:t>
            </a:r>
            <a:r>
              <a:rPr lang="en-US" sz="3334" b="1" dirty="0">
                <a:solidFill>
                  <a:srgbClr val="0061D6"/>
                </a:solidFill>
                <a:latin typeface="+mj-lt"/>
              </a:rPr>
              <a:t> </a:t>
            </a:r>
            <a:r>
              <a:rPr lang="en-US" sz="3334" b="1" dirty="0" err="1">
                <a:solidFill>
                  <a:srgbClr val="0061D6"/>
                </a:solidFill>
                <a:latin typeface="+mj-lt"/>
              </a:rPr>
              <a:t>khám</a:t>
            </a:r>
            <a:endParaRPr lang="en-US" sz="3334" b="1" dirty="0">
              <a:solidFill>
                <a:srgbClr val="0061D6"/>
              </a:solidFill>
              <a:latin typeface="+mj-lt"/>
            </a:endParaRPr>
          </a:p>
        </p:txBody>
      </p:sp>
      <p:sp>
        <p:nvSpPr>
          <p:cNvPr id="31" name="TextBox 31"/>
          <p:cNvSpPr txBox="1"/>
          <p:nvPr/>
        </p:nvSpPr>
        <p:spPr>
          <a:xfrm>
            <a:off x="6096000" y="1287278"/>
            <a:ext cx="5166121" cy="538609"/>
          </a:xfrm>
          <a:prstGeom prst="rect">
            <a:avLst/>
          </a:prstGeom>
        </p:spPr>
        <p:txBody>
          <a:bodyPr lIns="0" tIns="0" rIns="0" bIns="0" rtlCol="0" anchor="t">
            <a:spAutoFit/>
          </a:bodyPr>
          <a:lstStyle/>
          <a:p>
            <a:pPr algn="ctr">
              <a:lnSpc>
                <a:spcPts val="4168"/>
              </a:lnSpc>
              <a:spcBef>
                <a:spcPct val="0"/>
              </a:spcBef>
            </a:pPr>
            <a:r>
              <a:rPr lang="en-US" sz="3334" b="1" dirty="0" err="1">
                <a:solidFill>
                  <a:srgbClr val="0061D6"/>
                </a:solidFill>
                <a:latin typeface="+mj-lt"/>
              </a:rPr>
              <a:t>liên</a:t>
            </a:r>
            <a:r>
              <a:rPr lang="en-US" sz="3334" b="1" dirty="0">
                <a:solidFill>
                  <a:srgbClr val="0061D6"/>
                </a:solidFill>
                <a:latin typeface="+mj-lt"/>
              </a:rPr>
              <a:t> </a:t>
            </a:r>
            <a:r>
              <a:rPr lang="en-US" sz="3334" b="1" dirty="0" err="1">
                <a:solidFill>
                  <a:srgbClr val="0061D6"/>
                </a:solidFill>
                <a:latin typeface="+mj-lt"/>
              </a:rPr>
              <a:t>kết</a:t>
            </a:r>
            <a:r>
              <a:rPr lang="en-US" sz="3334" b="1" dirty="0">
                <a:solidFill>
                  <a:srgbClr val="0061D6"/>
                </a:solidFill>
                <a:latin typeface="+mj-lt"/>
              </a:rPr>
              <a:t> Bảo </a:t>
            </a:r>
            <a:r>
              <a:rPr lang="en-US" sz="3334" b="1" dirty="0" err="1">
                <a:solidFill>
                  <a:srgbClr val="0061D6"/>
                </a:solidFill>
                <a:latin typeface="+mj-lt"/>
              </a:rPr>
              <a:t>lãnh</a:t>
            </a:r>
            <a:r>
              <a:rPr lang="en-US" sz="3334" b="1" dirty="0">
                <a:solidFill>
                  <a:srgbClr val="0061D6"/>
                </a:solidFill>
                <a:latin typeface="+mj-lt"/>
              </a:rPr>
              <a:t> </a:t>
            </a:r>
            <a:r>
              <a:rPr lang="en-US" sz="3334" b="1" dirty="0" err="1">
                <a:solidFill>
                  <a:srgbClr val="0061D6"/>
                </a:solidFill>
                <a:latin typeface="+mj-lt"/>
              </a:rPr>
              <a:t>viện</a:t>
            </a:r>
            <a:r>
              <a:rPr lang="en-US" sz="3334" b="1" dirty="0">
                <a:solidFill>
                  <a:srgbClr val="0061D6"/>
                </a:solidFill>
                <a:latin typeface="+mj-lt"/>
              </a:rPr>
              <a:t> </a:t>
            </a:r>
            <a:r>
              <a:rPr lang="en-US" sz="3334" b="1" dirty="0" err="1">
                <a:solidFill>
                  <a:srgbClr val="0061D6"/>
                </a:solidFill>
                <a:latin typeface="+mj-lt"/>
              </a:rPr>
              <a:t>phí</a:t>
            </a:r>
            <a:endParaRPr lang="en-US" sz="3334" b="1" dirty="0">
              <a:solidFill>
                <a:srgbClr val="0061D6"/>
              </a:solidFill>
              <a:latin typeface="+mj-lt"/>
            </a:endParaRPr>
          </a:p>
        </p:txBody>
      </p:sp>
      <p:pic>
        <p:nvPicPr>
          <p:cNvPr id="32" name="Picture 3">
            <a:extLst>
              <a:ext uri="{FF2B5EF4-FFF2-40B4-BE49-F238E27FC236}">
                <a16:creationId xmlns:a16="http://schemas.microsoft.com/office/drawing/2014/main" id="{B444AABB-AE5A-484A-8FE8-DF11C8FAF46C}"/>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rot="5400000" flipH="1">
            <a:off x="8577862" y="3221332"/>
            <a:ext cx="6868894" cy="404443"/>
          </a:xfrm>
          <a:prstGeom prst="rect">
            <a:avLst/>
          </a:prstGeom>
        </p:spPr>
      </p:pic>
      <p:pic>
        <p:nvPicPr>
          <p:cNvPr id="33" name="Picture 32" descr="Logo, company name&#10;&#10;Description automatically generated">
            <a:extLst>
              <a:ext uri="{FF2B5EF4-FFF2-40B4-BE49-F238E27FC236}">
                <a16:creationId xmlns:a16="http://schemas.microsoft.com/office/drawing/2014/main" id="{25BECDEB-C148-04E8-4FD8-173F4AA87C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pic>
        <p:nvPicPr>
          <p:cNvPr id="6146" name="Picture 2">
            <a:extLst>
              <a:ext uri="{FF2B5EF4-FFF2-40B4-BE49-F238E27FC236}">
                <a16:creationId xmlns:a16="http://schemas.microsoft.com/office/drawing/2014/main" id="{A3F4D4A2-9225-84E4-585F-8F360491269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5412" y="946952"/>
            <a:ext cx="2179899" cy="471959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5">
            <a:extLst>
              <a:ext uri="{FF2B5EF4-FFF2-40B4-BE49-F238E27FC236}">
                <a16:creationId xmlns:a16="http://schemas.microsoft.com/office/drawing/2014/main" id="{7893C5E7-D914-68D9-EE25-5E21A70DFAAA}"/>
              </a:ext>
            </a:extLst>
          </p:cNvPr>
          <p:cNvGrpSpPr>
            <a:grpSpLocks noChangeAspect="1"/>
          </p:cNvGrpSpPr>
          <p:nvPr/>
        </p:nvGrpSpPr>
        <p:grpSpPr>
          <a:xfrm>
            <a:off x="3233804" y="794103"/>
            <a:ext cx="2536425" cy="5017522"/>
            <a:chOff x="0" y="0"/>
            <a:chExt cx="2620010" cy="5182870"/>
          </a:xfrm>
        </p:grpSpPr>
        <p:sp>
          <p:nvSpPr>
            <p:cNvPr id="34" name="Freeform 16">
              <a:extLst>
                <a:ext uri="{FF2B5EF4-FFF2-40B4-BE49-F238E27FC236}">
                  <a16:creationId xmlns:a16="http://schemas.microsoft.com/office/drawing/2014/main" id="{843BC075-02E1-2AFF-5447-D03CB7B9FFF9}"/>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35" name="Freeform 18">
              <a:extLst>
                <a:ext uri="{FF2B5EF4-FFF2-40B4-BE49-F238E27FC236}">
                  <a16:creationId xmlns:a16="http://schemas.microsoft.com/office/drawing/2014/main" id="{F65FB68A-C214-5B6F-56B0-FE1DB10DFDFD}"/>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36" name="Freeform 19">
              <a:extLst>
                <a:ext uri="{FF2B5EF4-FFF2-40B4-BE49-F238E27FC236}">
                  <a16:creationId xmlns:a16="http://schemas.microsoft.com/office/drawing/2014/main" id="{8ED633BB-0B6F-0F01-22E6-EA9664145647}"/>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37" name="Freeform 20">
              <a:extLst>
                <a:ext uri="{FF2B5EF4-FFF2-40B4-BE49-F238E27FC236}">
                  <a16:creationId xmlns:a16="http://schemas.microsoft.com/office/drawing/2014/main" id="{DF5F771C-328F-E3C6-85E3-D56CCB9EB96D}"/>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38" name="Freeform 21">
              <a:extLst>
                <a:ext uri="{FF2B5EF4-FFF2-40B4-BE49-F238E27FC236}">
                  <a16:creationId xmlns:a16="http://schemas.microsoft.com/office/drawing/2014/main" id="{FD93CD14-733E-8118-E708-FCDD370A2587}"/>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9" name="Freeform 22">
              <a:extLst>
                <a:ext uri="{FF2B5EF4-FFF2-40B4-BE49-F238E27FC236}">
                  <a16:creationId xmlns:a16="http://schemas.microsoft.com/office/drawing/2014/main" id="{0E94B9AC-09A6-F5FC-DB71-DD1B1FFDFDEF}"/>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40" name="Freeform 23">
              <a:extLst>
                <a:ext uri="{FF2B5EF4-FFF2-40B4-BE49-F238E27FC236}">
                  <a16:creationId xmlns:a16="http://schemas.microsoft.com/office/drawing/2014/main" id="{7C3366CB-5D71-83D6-6630-448936A9E9A2}"/>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41" name="Freeform 24">
              <a:extLst>
                <a:ext uri="{FF2B5EF4-FFF2-40B4-BE49-F238E27FC236}">
                  <a16:creationId xmlns:a16="http://schemas.microsoft.com/office/drawing/2014/main" id="{515C7BFF-709A-19C4-083E-C08F1309EA02}"/>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pic>
        <p:nvPicPr>
          <p:cNvPr id="42" name="Picture 2">
            <a:extLst>
              <a:ext uri="{FF2B5EF4-FFF2-40B4-BE49-F238E27FC236}">
                <a16:creationId xmlns:a16="http://schemas.microsoft.com/office/drawing/2014/main" id="{B7EC5CD7-FF90-B5B7-AF1F-B003377E561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5220" y="955564"/>
            <a:ext cx="2166181" cy="4694599"/>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5">
            <a:extLst>
              <a:ext uri="{FF2B5EF4-FFF2-40B4-BE49-F238E27FC236}">
                <a16:creationId xmlns:a16="http://schemas.microsoft.com/office/drawing/2014/main" id="{34A51579-0124-6728-3D28-FD86A77B707A}"/>
              </a:ext>
            </a:extLst>
          </p:cNvPr>
          <p:cNvGrpSpPr>
            <a:grpSpLocks noChangeAspect="1"/>
          </p:cNvGrpSpPr>
          <p:nvPr/>
        </p:nvGrpSpPr>
        <p:grpSpPr>
          <a:xfrm>
            <a:off x="510099" y="794103"/>
            <a:ext cx="2536425" cy="5017522"/>
            <a:chOff x="0" y="0"/>
            <a:chExt cx="2620010" cy="5182870"/>
          </a:xfrm>
        </p:grpSpPr>
        <p:sp>
          <p:nvSpPr>
            <p:cNvPr id="44" name="Freeform 6">
              <a:extLst>
                <a:ext uri="{FF2B5EF4-FFF2-40B4-BE49-F238E27FC236}">
                  <a16:creationId xmlns:a16="http://schemas.microsoft.com/office/drawing/2014/main" id="{36F4BE0E-F2B9-96D8-8685-1252D60763BF}"/>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45" name="Freeform 8">
              <a:extLst>
                <a:ext uri="{FF2B5EF4-FFF2-40B4-BE49-F238E27FC236}">
                  <a16:creationId xmlns:a16="http://schemas.microsoft.com/office/drawing/2014/main" id="{06B6B8E0-B28E-18D2-1A04-5460694B2ED7}"/>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46" name="Freeform 9">
              <a:extLst>
                <a:ext uri="{FF2B5EF4-FFF2-40B4-BE49-F238E27FC236}">
                  <a16:creationId xmlns:a16="http://schemas.microsoft.com/office/drawing/2014/main" id="{FB8C32EE-B331-A3D1-583C-8E4DA745A339}"/>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47" name="Freeform 10">
              <a:extLst>
                <a:ext uri="{FF2B5EF4-FFF2-40B4-BE49-F238E27FC236}">
                  <a16:creationId xmlns:a16="http://schemas.microsoft.com/office/drawing/2014/main" id="{FB92B17F-C579-B845-163B-5BB4D83ABFD1}"/>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48" name="Freeform 11">
              <a:extLst>
                <a:ext uri="{FF2B5EF4-FFF2-40B4-BE49-F238E27FC236}">
                  <a16:creationId xmlns:a16="http://schemas.microsoft.com/office/drawing/2014/main" id="{B2D69B51-7C94-4E90-7997-54F4DB643B1E}"/>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49" name="Freeform 12">
              <a:extLst>
                <a:ext uri="{FF2B5EF4-FFF2-40B4-BE49-F238E27FC236}">
                  <a16:creationId xmlns:a16="http://schemas.microsoft.com/office/drawing/2014/main" id="{2B129698-18CE-2022-8314-0EF742240285}"/>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50" name="Freeform 13">
              <a:extLst>
                <a:ext uri="{FF2B5EF4-FFF2-40B4-BE49-F238E27FC236}">
                  <a16:creationId xmlns:a16="http://schemas.microsoft.com/office/drawing/2014/main" id="{AE2B149A-F354-ABAB-6EBB-C7C7650593F4}"/>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51" name="Freeform 14">
              <a:extLst>
                <a:ext uri="{FF2B5EF4-FFF2-40B4-BE49-F238E27FC236}">
                  <a16:creationId xmlns:a16="http://schemas.microsoft.com/office/drawing/2014/main" id="{EBC5948D-E3F2-5F5D-DC38-CEFF23919FE9}"/>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52" name="Group 25">
            <a:extLst>
              <a:ext uri="{FF2B5EF4-FFF2-40B4-BE49-F238E27FC236}">
                <a16:creationId xmlns:a16="http://schemas.microsoft.com/office/drawing/2014/main" id="{1BD4337D-5045-CE70-C0AA-3C017FB432DF}"/>
              </a:ext>
            </a:extLst>
          </p:cNvPr>
          <p:cNvGrpSpPr/>
          <p:nvPr/>
        </p:nvGrpSpPr>
        <p:grpSpPr>
          <a:xfrm rot="-5400000">
            <a:off x="2305451" y="3293865"/>
            <a:ext cx="507588" cy="531546"/>
            <a:chOff x="0" y="0"/>
            <a:chExt cx="1379197" cy="1444295"/>
          </a:xfrm>
        </p:grpSpPr>
        <p:sp>
          <p:nvSpPr>
            <p:cNvPr id="53" name="Freeform 26">
              <a:extLst>
                <a:ext uri="{FF2B5EF4-FFF2-40B4-BE49-F238E27FC236}">
                  <a16:creationId xmlns:a16="http://schemas.microsoft.com/office/drawing/2014/main" id="{966D05BA-81E7-ABC3-10D8-68DFCB83B7D3}"/>
                </a:ext>
              </a:extLst>
            </p:cNvPr>
            <p:cNvSpPr/>
            <p:nvPr/>
          </p:nvSpPr>
          <p:spPr>
            <a:xfrm>
              <a:off x="0" y="0"/>
              <a:ext cx="1379197" cy="1444295"/>
            </a:xfrm>
            <a:custGeom>
              <a:avLst/>
              <a:gdLst/>
              <a:ahLst/>
              <a:cxnLst/>
              <a:rect l="l" t="t" r="r" b="b"/>
              <a:pathLst>
                <a:path w="1379197" h="1444295">
                  <a:moveTo>
                    <a:pt x="1379197" y="279400"/>
                  </a:moveTo>
                  <a:lnTo>
                    <a:pt x="1379197" y="0"/>
                  </a:lnTo>
                  <a:lnTo>
                    <a:pt x="0" y="0"/>
                  </a:lnTo>
                  <a:lnTo>
                    <a:pt x="0" y="1444295"/>
                  </a:lnTo>
                  <a:lnTo>
                    <a:pt x="1379197" y="1444295"/>
                  </a:lnTo>
                  <a:lnTo>
                    <a:pt x="1379197" y="279400"/>
                  </a:lnTo>
                  <a:close/>
                  <a:moveTo>
                    <a:pt x="1300457" y="279400"/>
                  </a:moveTo>
                  <a:lnTo>
                    <a:pt x="1300457" y="1365555"/>
                  </a:lnTo>
                  <a:lnTo>
                    <a:pt x="78740" y="1365555"/>
                  </a:lnTo>
                  <a:lnTo>
                    <a:pt x="78740" y="78740"/>
                  </a:lnTo>
                  <a:lnTo>
                    <a:pt x="1300457" y="78740"/>
                  </a:lnTo>
                  <a:lnTo>
                    <a:pt x="1300457" y="279400"/>
                  </a:lnTo>
                  <a:close/>
                </a:path>
              </a:pathLst>
            </a:custGeom>
            <a:solidFill>
              <a:srgbClr val="F6910B"/>
            </a:solidFill>
          </p:spPr>
        </p:sp>
      </p:grpSp>
    </p:spTree>
    <p:extLst>
      <p:ext uri="{BB962C8B-B14F-4D97-AF65-F5344CB8AC3E}">
        <p14:creationId xmlns:p14="http://schemas.microsoft.com/office/powerpoint/2010/main" val="2604911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5400000">
            <a:off x="592473" y="395088"/>
            <a:ext cx="848068" cy="846711"/>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FFFFFF"/>
            </a:solidFill>
          </p:spPr>
        </p:sp>
      </p:grpSp>
      <p:grpSp>
        <p:nvGrpSpPr>
          <p:cNvPr id="15" name="Group 15"/>
          <p:cNvGrpSpPr/>
          <p:nvPr/>
        </p:nvGrpSpPr>
        <p:grpSpPr>
          <a:xfrm rot="-5400000">
            <a:off x="1746570" y="3074893"/>
            <a:ext cx="693316" cy="529167"/>
            <a:chOff x="0" y="0"/>
            <a:chExt cx="1883851" cy="1437830"/>
          </a:xfrm>
        </p:grpSpPr>
        <p:sp>
          <p:nvSpPr>
            <p:cNvPr id="16" name="Freeform 16"/>
            <p:cNvSpPr/>
            <p:nvPr/>
          </p:nvSpPr>
          <p:spPr>
            <a:xfrm>
              <a:off x="0" y="0"/>
              <a:ext cx="1883851" cy="1437830"/>
            </a:xfrm>
            <a:custGeom>
              <a:avLst/>
              <a:gdLst/>
              <a:ahLst/>
              <a:cxnLst/>
              <a:rect l="l" t="t" r="r" b="b"/>
              <a:pathLst>
                <a:path w="1883851" h="1437830">
                  <a:moveTo>
                    <a:pt x="1883851" y="279400"/>
                  </a:moveTo>
                  <a:lnTo>
                    <a:pt x="1883851" y="0"/>
                  </a:lnTo>
                  <a:lnTo>
                    <a:pt x="0" y="0"/>
                  </a:lnTo>
                  <a:lnTo>
                    <a:pt x="0" y="1437830"/>
                  </a:lnTo>
                  <a:lnTo>
                    <a:pt x="1883851" y="1437830"/>
                  </a:lnTo>
                  <a:lnTo>
                    <a:pt x="1883851" y="279400"/>
                  </a:lnTo>
                  <a:close/>
                  <a:moveTo>
                    <a:pt x="1805111" y="279400"/>
                  </a:moveTo>
                  <a:lnTo>
                    <a:pt x="1805111" y="1359090"/>
                  </a:lnTo>
                  <a:lnTo>
                    <a:pt x="78740" y="1359090"/>
                  </a:lnTo>
                  <a:lnTo>
                    <a:pt x="78740" y="78740"/>
                  </a:lnTo>
                  <a:lnTo>
                    <a:pt x="1805111" y="78740"/>
                  </a:lnTo>
                  <a:lnTo>
                    <a:pt x="1805111" y="279400"/>
                  </a:lnTo>
                  <a:close/>
                </a:path>
              </a:pathLst>
            </a:custGeom>
            <a:solidFill>
              <a:srgbClr val="F6910B"/>
            </a:solidFill>
          </p:spPr>
        </p:sp>
      </p:grpSp>
      <p:grpSp>
        <p:nvGrpSpPr>
          <p:cNvPr id="28" name="Group 28"/>
          <p:cNvGrpSpPr/>
          <p:nvPr/>
        </p:nvGrpSpPr>
        <p:grpSpPr>
          <a:xfrm>
            <a:off x="6642717" y="3909600"/>
            <a:ext cx="3867997" cy="2515987"/>
            <a:chOff x="0" y="0"/>
            <a:chExt cx="2116584" cy="1282645"/>
          </a:xfrm>
        </p:grpSpPr>
        <p:sp>
          <p:nvSpPr>
            <p:cNvPr id="29" name="Freeform 29"/>
            <p:cNvSpPr/>
            <p:nvPr/>
          </p:nvSpPr>
          <p:spPr>
            <a:xfrm>
              <a:off x="0" y="0"/>
              <a:ext cx="2116584" cy="1282645"/>
            </a:xfrm>
            <a:custGeom>
              <a:avLst/>
              <a:gdLst/>
              <a:ahLst/>
              <a:cxnLst/>
              <a:rect l="l" t="t" r="r" b="b"/>
              <a:pathLst>
                <a:path w="2116584" h="1282645">
                  <a:moveTo>
                    <a:pt x="1992123" y="1282644"/>
                  </a:moveTo>
                  <a:lnTo>
                    <a:pt x="124460" y="1282644"/>
                  </a:lnTo>
                  <a:cubicBezTo>
                    <a:pt x="55880" y="1282644"/>
                    <a:pt x="0" y="1226764"/>
                    <a:pt x="0" y="1158184"/>
                  </a:cubicBezTo>
                  <a:lnTo>
                    <a:pt x="0" y="124460"/>
                  </a:lnTo>
                  <a:cubicBezTo>
                    <a:pt x="0" y="55880"/>
                    <a:pt x="55880" y="0"/>
                    <a:pt x="124460" y="0"/>
                  </a:cubicBezTo>
                  <a:lnTo>
                    <a:pt x="1992124" y="0"/>
                  </a:lnTo>
                  <a:cubicBezTo>
                    <a:pt x="2060704" y="0"/>
                    <a:pt x="2116584" y="55880"/>
                    <a:pt x="2116584" y="124460"/>
                  </a:cubicBezTo>
                  <a:lnTo>
                    <a:pt x="2116584" y="1158185"/>
                  </a:lnTo>
                  <a:cubicBezTo>
                    <a:pt x="2116584" y="1226765"/>
                    <a:pt x="2060704" y="1282645"/>
                    <a:pt x="1992124" y="1282645"/>
                  </a:cubicBezTo>
                  <a:close/>
                </a:path>
              </a:pathLst>
            </a:custGeom>
            <a:solidFill>
              <a:srgbClr val="D5E9FF"/>
            </a:solidFill>
          </p:spPr>
        </p:sp>
      </p:grpSp>
      <p:sp>
        <p:nvSpPr>
          <p:cNvPr id="30" name="TextBox 30"/>
          <p:cNvSpPr txBox="1"/>
          <p:nvPr/>
        </p:nvSpPr>
        <p:spPr>
          <a:xfrm>
            <a:off x="6621898" y="668861"/>
            <a:ext cx="5023581" cy="589905"/>
          </a:xfrm>
          <a:prstGeom prst="rect">
            <a:avLst/>
          </a:prstGeom>
        </p:spPr>
        <p:txBody>
          <a:bodyPr wrap="square" lIns="0" tIns="0" rIns="0" bIns="0" rtlCol="0" anchor="t">
            <a:spAutoFit/>
          </a:bodyPr>
          <a:lstStyle/>
          <a:p>
            <a:pPr algn="ctr">
              <a:lnSpc>
                <a:spcPts val="4583"/>
              </a:lnSpc>
              <a:spcBef>
                <a:spcPct val="0"/>
              </a:spcBef>
            </a:pPr>
            <a:r>
              <a:rPr lang="en-US" sz="3666" b="1" dirty="0" err="1">
                <a:solidFill>
                  <a:srgbClr val="0061D6"/>
                </a:solidFill>
                <a:latin typeface="+mj-lt"/>
              </a:rPr>
              <a:t>Nộp</a:t>
            </a:r>
            <a:r>
              <a:rPr lang="en-US" sz="3666" b="1" dirty="0">
                <a:solidFill>
                  <a:srgbClr val="0061D6"/>
                </a:solidFill>
                <a:latin typeface="+mj-lt"/>
              </a:rPr>
              <a:t> </a:t>
            </a:r>
            <a:r>
              <a:rPr lang="en-US" sz="3666" b="1" dirty="0" err="1">
                <a:solidFill>
                  <a:srgbClr val="0061D6"/>
                </a:solidFill>
                <a:latin typeface="+mj-lt"/>
              </a:rPr>
              <a:t>hồ</a:t>
            </a:r>
            <a:r>
              <a:rPr lang="en-US" sz="3666" b="1" dirty="0">
                <a:solidFill>
                  <a:srgbClr val="0061D6"/>
                </a:solidFill>
                <a:latin typeface="+mj-lt"/>
              </a:rPr>
              <a:t> </a:t>
            </a:r>
            <a:r>
              <a:rPr lang="en-US" sz="3666" b="1" dirty="0" err="1">
                <a:solidFill>
                  <a:srgbClr val="0061D6"/>
                </a:solidFill>
                <a:latin typeface="+mj-lt"/>
              </a:rPr>
              <a:t>sơ</a:t>
            </a:r>
            <a:r>
              <a:rPr lang="en-US" sz="3666" b="1" dirty="0">
                <a:solidFill>
                  <a:srgbClr val="0061D6"/>
                </a:solidFill>
                <a:latin typeface="+mj-lt"/>
              </a:rPr>
              <a:t> </a:t>
            </a:r>
            <a:r>
              <a:rPr lang="en-US" sz="3666" b="1" dirty="0" err="1">
                <a:solidFill>
                  <a:srgbClr val="0061D6"/>
                </a:solidFill>
                <a:latin typeface="+mj-lt"/>
              </a:rPr>
              <a:t>trực</a:t>
            </a:r>
            <a:r>
              <a:rPr lang="en-US" sz="3666" b="1" dirty="0">
                <a:solidFill>
                  <a:srgbClr val="0061D6"/>
                </a:solidFill>
                <a:latin typeface="+mj-lt"/>
              </a:rPr>
              <a:t> </a:t>
            </a:r>
            <a:r>
              <a:rPr lang="en-US" sz="3666" b="1" dirty="0" err="1">
                <a:solidFill>
                  <a:srgbClr val="0061D6"/>
                </a:solidFill>
                <a:latin typeface="+mj-lt"/>
              </a:rPr>
              <a:t>tuyến</a:t>
            </a:r>
            <a:endParaRPr lang="en-US" sz="3666" b="1" dirty="0">
              <a:solidFill>
                <a:srgbClr val="0061D6"/>
              </a:solidFill>
              <a:latin typeface="+mj-lt"/>
            </a:endParaRPr>
          </a:p>
        </p:txBody>
      </p:sp>
      <p:sp>
        <p:nvSpPr>
          <p:cNvPr id="31" name="TextBox 31"/>
          <p:cNvSpPr txBox="1"/>
          <p:nvPr/>
        </p:nvSpPr>
        <p:spPr>
          <a:xfrm>
            <a:off x="6642717" y="2121456"/>
            <a:ext cx="901765"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Chọn</a:t>
            </a:r>
          </a:p>
        </p:txBody>
      </p:sp>
      <p:sp>
        <p:nvSpPr>
          <p:cNvPr id="32" name="TextBox 32"/>
          <p:cNvSpPr txBox="1"/>
          <p:nvPr/>
        </p:nvSpPr>
        <p:spPr>
          <a:xfrm>
            <a:off x="6621898" y="1668257"/>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1: </a:t>
            </a:r>
          </a:p>
        </p:txBody>
      </p:sp>
      <p:sp>
        <p:nvSpPr>
          <p:cNvPr id="33" name="TextBox 33"/>
          <p:cNvSpPr txBox="1"/>
          <p:nvPr/>
        </p:nvSpPr>
        <p:spPr>
          <a:xfrm>
            <a:off x="6642717" y="2869102"/>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2: </a:t>
            </a:r>
          </a:p>
        </p:txBody>
      </p:sp>
      <p:sp>
        <p:nvSpPr>
          <p:cNvPr id="34" name="TextBox 34"/>
          <p:cNvSpPr txBox="1"/>
          <p:nvPr/>
        </p:nvSpPr>
        <p:spPr>
          <a:xfrm>
            <a:off x="7577365" y="2121456"/>
            <a:ext cx="4259035" cy="423193"/>
          </a:xfrm>
          <a:prstGeom prst="rect">
            <a:avLst/>
          </a:prstGeom>
        </p:spPr>
        <p:txBody>
          <a:bodyPr wrap="square" lIns="0" tIns="0" rIns="0" bIns="0" rtlCol="0" anchor="t">
            <a:spAutoFit/>
          </a:bodyPr>
          <a:lstStyle/>
          <a:p>
            <a:pPr algn="ctr">
              <a:lnSpc>
                <a:spcPts val="3333"/>
              </a:lnSpc>
              <a:spcBef>
                <a:spcPct val="0"/>
              </a:spcBef>
            </a:pPr>
            <a:r>
              <a:rPr lang="en-US" sz="2666" dirty="0">
                <a:solidFill>
                  <a:srgbClr val="0061D6"/>
                </a:solidFill>
                <a:latin typeface="+mj-lt"/>
              </a:rPr>
              <a:t>"</a:t>
            </a:r>
            <a:r>
              <a:rPr lang="en-US" sz="2666" dirty="0" err="1">
                <a:solidFill>
                  <a:srgbClr val="0061D6"/>
                </a:solidFill>
                <a:latin typeface="+mj-lt"/>
              </a:rPr>
              <a:t>Gửi</a:t>
            </a:r>
            <a:r>
              <a:rPr lang="en-US" sz="2666" dirty="0">
                <a:solidFill>
                  <a:srgbClr val="0061D6"/>
                </a:solidFill>
                <a:latin typeface="+mj-lt"/>
              </a:rPr>
              <a:t> </a:t>
            </a:r>
            <a:r>
              <a:rPr lang="en-US" sz="2666" dirty="0" err="1">
                <a:solidFill>
                  <a:srgbClr val="0061D6"/>
                </a:solidFill>
                <a:latin typeface="+mj-lt"/>
              </a:rPr>
              <a:t>yêu</a:t>
            </a:r>
            <a:r>
              <a:rPr lang="en-US" sz="2666" dirty="0">
                <a:solidFill>
                  <a:srgbClr val="0061D6"/>
                </a:solidFill>
                <a:latin typeface="+mj-lt"/>
              </a:rPr>
              <a:t> </a:t>
            </a:r>
            <a:r>
              <a:rPr lang="en-US" sz="2666" dirty="0" err="1">
                <a:solidFill>
                  <a:srgbClr val="0061D6"/>
                </a:solidFill>
                <a:latin typeface="+mj-lt"/>
              </a:rPr>
              <a:t>cầu</a:t>
            </a:r>
            <a:r>
              <a:rPr lang="en-US" sz="2666" dirty="0">
                <a:solidFill>
                  <a:srgbClr val="0061D6"/>
                </a:solidFill>
                <a:latin typeface="+mj-lt"/>
              </a:rPr>
              <a:t> </a:t>
            </a:r>
            <a:r>
              <a:rPr lang="en-US" sz="2666" dirty="0" err="1">
                <a:solidFill>
                  <a:srgbClr val="0061D6"/>
                </a:solidFill>
                <a:latin typeface="+mj-lt"/>
              </a:rPr>
              <a:t>Bồi</a:t>
            </a:r>
            <a:r>
              <a:rPr lang="en-US" sz="2666" dirty="0">
                <a:solidFill>
                  <a:srgbClr val="0061D6"/>
                </a:solidFill>
                <a:latin typeface="+mj-lt"/>
              </a:rPr>
              <a:t> </a:t>
            </a:r>
            <a:r>
              <a:rPr lang="en-US" sz="2666" dirty="0" err="1">
                <a:solidFill>
                  <a:srgbClr val="0061D6"/>
                </a:solidFill>
                <a:latin typeface="+mj-lt"/>
              </a:rPr>
              <a:t>thường</a:t>
            </a:r>
            <a:r>
              <a:rPr lang="en-US" sz="2666" dirty="0">
                <a:solidFill>
                  <a:srgbClr val="0061D6"/>
                </a:solidFill>
                <a:latin typeface="+mj-lt"/>
              </a:rPr>
              <a:t>"</a:t>
            </a:r>
          </a:p>
        </p:txBody>
      </p:sp>
      <p:sp>
        <p:nvSpPr>
          <p:cNvPr id="35" name="TextBox 35"/>
          <p:cNvSpPr txBox="1"/>
          <p:nvPr/>
        </p:nvSpPr>
        <p:spPr>
          <a:xfrm>
            <a:off x="6642717" y="3271268"/>
            <a:ext cx="5403233"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Điền thông tin cá nhân, bao gồm: </a:t>
            </a:r>
          </a:p>
        </p:txBody>
      </p:sp>
      <p:sp>
        <p:nvSpPr>
          <p:cNvPr id="36" name="TextBox 36"/>
          <p:cNvSpPr txBox="1"/>
          <p:nvPr/>
        </p:nvSpPr>
        <p:spPr>
          <a:xfrm>
            <a:off x="6663536" y="4120207"/>
            <a:ext cx="3699665" cy="1923604"/>
          </a:xfrm>
          <a:prstGeom prst="rect">
            <a:avLst/>
          </a:prstGeom>
        </p:spPr>
        <p:txBody>
          <a:bodyPr wrap="square" lIns="0" tIns="0" rIns="0" bIns="0" rtlCol="0" anchor="t">
            <a:spAutoFit/>
          </a:bodyPr>
          <a:lstStyle/>
          <a:p>
            <a:pPr marL="388639" lvl="1" indent="-194320">
              <a:lnSpc>
                <a:spcPts val="2519"/>
              </a:lnSpc>
              <a:buFont typeface="Arial"/>
              <a:buChar char="•"/>
            </a:pPr>
            <a:r>
              <a:rPr lang="en-US" dirty="0" err="1">
                <a:solidFill>
                  <a:srgbClr val="024092"/>
                </a:solidFill>
                <a:latin typeface="+mj-lt"/>
              </a:rPr>
              <a:t>Người</a:t>
            </a:r>
            <a:r>
              <a:rPr lang="en-US" dirty="0">
                <a:solidFill>
                  <a:srgbClr val="024092"/>
                </a:solidFill>
                <a:latin typeface="+mj-lt"/>
              </a:rPr>
              <a:t> </a:t>
            </a:r>
            <a:r>
              <a:rPr lang="en-US" dirty="0" err="1">
                <a:solidFill>
                  <a:srgbClr val="024092"/>
                </a:solidFill>
                <a:latin typeface="+mj-lt"/>
              </a:rPr>
              <a:t>yêu</a:t>
            </a:r>
            <a:r>
              <a:rPr lang="en-US" dirty="0">
                <a:solidFill>
                  <a:srgbClr val="024092"/>
                </a:solidFill>
                <a:latin typeface="+mj-lt"/>
              </a:rPr>
              <a:t> </a:t>
            </a:r>
            <a:r>
              <a:rPr lang="en-US" dirty="0" err="1">
                <a:solidFill>
                  <a:srgbClr val="024092"/>
                </a:solidFill>
                <a:latin typeface="+mj-lt"/>
              </a:rPr>
              <a:t>cầu</a:t>
            </a:r>
            <a:r>
              <a:rPr lang="en-US" dirty="0">
                <a:solidFill>
                  <a:srgbClr val="024092"/>
                </a:solidFill>
                <a:latin typeface="+mj-lt"/>
              </a:rPr>
              <a:t> </a:t>
            </a:r>
            <a:r>
              <a:rPr lang="en-US" dirty="0" err="1">
                <a:solidFill>
                  <a:srgbClr val="024092"/>
                </a:solidFill>
                <a:latin typeface="+mj-lt"/>
              </a:rPr>
              <a:t>bồi</a:t>
            </a:r>
            <a:r>
              <a:rPr lang="en-US" dirty="0">
                <a:solidFill>
                  <a:srgbClr val="024092"/>
                </a:solidFill>
                <a:latin typeface="+mj-lt"/>
              </a:rPr>
              <a:t> </a:t>
            </a:r>
            <a:r>
              <a:rPr lang="en-US" dirty="0" err="1">
                <a:solidFill>
                  <a:srgbClr val="024092"/>
                </a:solidFill>
                <a:latin typeface="+mj-lt"/>
              </a:rPr>
              <a:t>thường</a:t>
            </a:r>
            <a:endParaRPr lang="en-US" dirty="0">
              <a:solidFill>
                <a:srgbClr val="024092"/>
              </a:solidFill>
              <a:latin typeface="+mj-lt"/>
            </a:endParaRPr>
          </a:p>
          <a:p>
            <a:pPr marL="388639" lvl="1" indent="-194320">
              <a:lnSpc>
                <a:spcPts val="2519"/>
              </a:lnSpc>
              <a:buFont typeface="Arial"/>
              <a:buChar char="•"/>
            </a:pPr>
            <a:r>
              <a:rPr lang="en-US" dirty="0" err="1">
                <a:solidFill>
                  <a:srgbClr val="024092"/>
                </a:solidFill>
                <a:latin typeface="+mj-lt"/>
              </a:rPr>
              <a:t>Cơ</a:t>
            </a:r>
            <a:r>
              <a:rPr lang="en-US" dirty="0">
                <a:solidFill>
                  <a:srgbClr val="024092"/>
                </a:solidFill>
                <a:latin typeface="+mj-lt"/>
              </a:rPr>
              <a:t> </a:t>
            </a:r>
            <a:r>
              <a:rPr lang="en-US" dirty="0" err="1">
                <a:solidFill>
                  <a:srgbClr val="024092"/>
                </a:solidFill>
                <a:latin typeface="+mj-lt"/>
              </a:rPr>
              <a:t>sở</a:t>
            </a:r>
            <a:r>
              <a:rPr lang="en-US" dirty="0">
                <a:solidFill>
                  <a:srgbClr val="024092"/>
                </a:solidFill>
                <a:latin typeface="+mj-lt"/>
              </a:rPr>
              <a:t> y </a:t>
            </a:r>
            <a:r>
              <a:rPr lang="en-US" dirty="0" err="1">
                <a:solidFill>
                  <a:srgbClr val="024092"/>
                </a:solidFill>
                <a:latin typeface="+mj-lt"/>
              </a:rPr>
              <a:t>tế</a:t>
            </a:r>
            <a:endParaRPr lang="en-US" dirty="0">
              <a:solidFill>
                <a:srgbClr val="024092"/>
              </a:solidFill>
              <a:latin typeface="+mj-lt"/>
            </a:endParaRPr>
          </a:p>
          <a:p>
            <a:pPr marL="388639" lvl="1" indent="-194320">
              <a:lnSpc>
                <a:spcPts val="2519"/>
              </a:lnSpc>
              <a:buFont typeface="Arial"/>
              <a:buChar char="•"/>
            </a:pPr>
            <a:r>
              <a:rPr lang="en-US" dirty="0" err="1">
                <a:solidFill>
                  <a:srgbClr val="024092"/>
                </a:solidFill>
                <a:latin typeface="+mj-lt"/>
              </a:rPr>
              <a:t>Số</a:t>
            </a:r>
            <a:r>
              <a:rPr lang="en-US" dirty="0">
                <a:solidFill>
                  <a:srgbClr val="024092"/>
                </a:solidFill>
                <a:latin typeface="+mj-lt"/>
              </a:rPr>
              <a:t> </a:t>
            </a:r>
            <a:r>
              <a:rPr lang="en-US" dirty="0" err="1">
                <a:solidFill>
                  <a:srgbClr val="024092"/>
                </a:solidFill>
                <a:latin typeface="+mj-lt"/>
              </a:rPr>
              <a:t>hóa</a:t>
            </a:r>
            <a:r>
              <a:rPr lang="en-US" dirty="0">
                <a:solidFill>
                  <a:srgbClr val="024092"/>
                </a:solidFill>
                <a:latin typeface="+mj-lt"/>
              </a:rPr>
              <a:t> </a:t>
            </a:r>
            <a:r>
              <a:rPr lang="en-US" dirty="0" err="1">
                <a:solidFill>
                  <a:srgbClr val="024092"/>
                </a:solidFill>
                <a:latin typeface="+mj-lt"/>
              </a:rPr>
              <a:t>đơn</a:t>
            </a:r>
            <a:endParaRPr lang="en-US" dirty="0">
              <a:solidFill>
                <a:srgbClr val="024092"/>
              </a:solidFill>
              <a:latin typeface="+mj-lt"/>
            </a:endParaRPr>
          </a:p>
          <a:p>
            <a:pPr marL="388639" lvl="1" indent="-194320">
              <a:lnSpc>
                <a:spcPts val="2519"/>
              </a:lnSpc>
              <a:buFont typeface="Arial"/>
              <a:buChar char="•"/>
            </a:pPr>
            <a:r>
              <a:rPr lang="en-US" dirty="0" err="1">
                <a:solidFill>
                  <a:srgbClr val="024092"/>
                </a:solidFill>
                <a:latin typeface="+mj-lt"/>
              </a:rPr>
              <a:t>Ngày</a:t>
            </a:r>
            <a:r>
              <a:rPr lang="en-US" dirty="0">
                <a:solidFill>
                  <a:srgbClr val="024092"/>
                </a:solidFill>
                <a:latin typeface="+mj-lt"/>
              </a:rPr>
              <a:t> </a:t>
            </a:r>
            <a:r>
              <a:rPr lang="en-US" dirty="0" err="1">
                <a:solidFill>
                  <a:srgbClr val="024092"/>
                </a:solidFill>
                <a:latin typeface="+mj-lt"/>
              </a:rPr>
              <a:t>điều</a:t>
            </a:r>
            <a:r>
              <a:rPr lang="en-US" dirty="0">
                <a:solidFill>
                  <a:srgbClr val="024092"/>
                </a:solidFill>
                <a:latin typeface="+mj-lt"/>
              </a:rPr>
              <a:t> </a:t>
            </a:r>
            <a:r>
              <a:rPr lang="en-US" dirty="0" err="1">
                <a:solidFill>
                  <a:srgbClr val="024092"/>
                </a:solidFill>
                <a:latin typeface="+mj-lt"/>
              </a:rPr>
              <a:t>trị</a:t>
            </a:r>
            <a:r>
              <a:rPr lang="en-US" dirty="0">
                <a:solidFill>
                  <a:srgbClr val="024092"/>
                </a:solidFill>
                <a:latin typeface="+mj-lt"/>
              </a:rPr>
              <a:t> / </a:t>
            </a:r>
            <a:r>
              <a:rPr lang="en-US" dirty="0" err="1">
                <a:solidFill>
                  <a:srgbClr val="024092"/>
                </a:solidFill>
                <a:latin typeface="+mj-lt"/>
              </a:rPr>
              <a:t>Ngày</a:t>
            </a:r>
            <a:r>
              <a:rPr lang="en-US" dirty="0">
                <a:solidFill>
                  <a:srgbClr val="024092"/>
                </a:solidFill>
                <a:latin typeface="+mj-lt"/>
              </a:rPr>
              <a:t> </a:t>
            </a:r>
            <a:r>
              <a:rPr lang="en-US" dirty="0" err="1">
                <a:solidFill>
                  <a:srgbClr val="024092"/>
                </a:solidFill>
                <a:latin typeface="+mj-lt"/>
              </a:rPr>
              <a:t>nhập</a:t>
            </a:r>
            <a:r>
              <a:rPr lang="en-US" dirty="0">
                <a:solidFill>
                  <a:srgbClr val="024092"/>
                </a:solidFill>
                <a:latin typeface="+mj-lt"/>
              </a:rPr>
              <a:t> </a:t>
            </a:r>
            <a:r>
              <a:rPr lang="en-US" dirty="0" err="1">
                <a:solidFill>
                  <a:srgbClr val="024092"/>
                </a:solidFill>
                <a:latin typeface="+mj-lt"/>
              </a:rPr>
              <a:t>viện</a:t>
            </a:r>
            <a:endParaRPr lang="en-US" dirty="0">
              <a:solidFill>
                <a:srgbClr val="024092"/>
              </a:solidFill>
              <a:latin typeface="+mj-lt"/>
            </a:endParaRPr>
          </a:p>
          <a:p>
            <a:pPr marL="388639" lvl="1" indent="-194320">
              <a:lnSpc>
                <a:spcPts val="2519"/>
              </a:lnSpc>
              <a:buFont typeface="Arial"/>
              <a:buChar char="•"/>
            </a:pPr>
            <a:r>
              <a:rPr lang="en-US" dirty="0" err="1">
                <a:solidFill>
                  <a:srgbClr val="024092"/>
                </a:solidFill>
                <a:latin typeface="+mj-lt"/>
              </a:rPr>
              <a:t>Quyền</a:t>
            </a:r>
            <a:r>
              <a:rPr lang="en-US" dirty="0">
                <a:solidFill>
                  <a:srgbClr val="024092"/>
                </a:solidFill>
                <a:latin typeface="+mj-lt"/>
              </a:rPr>
              <a:t> </a:t>
            </a:r>
            <a:r>
              <a:rPr lang="en-US" dirty="0" err="1">
                <a:solidFill>
                  <a:srgbClr val="024092"/>
                </a:solidFill>
                <a:latin typeface="+mj-lt"/>
              </a:rPr>
              <a:t>lợi</a:t>
            </a:r>
            <a:r>
              <a:rPr lang="en-US" dirty="0">
                <a:solidFill>
                  <a:srgbClr val="024092"/>
                </a:solidFill>
                <a:latin typeface="+mj-lt"/>
              </a:rPr>
              <a:t> </a:t>
            </a:r>
            <a:r>
              <a:rPr lang="en-US" dirty="0" err="1">
                <a:solidFill>
                  <a:srgbClr val="024092"/>
                </a:solidFill>
                <a:latin typeface="+mj-lt"/>
              </a:rPr>
              <a:t>bảo</a:t>
            </a:r>
            <a:r>
              <a:rPr lang="en-US" dirty="0">
                <a:solidFill>
                  <a:srgbClr val="024092"/>
                </a:solidFill>
                <a:latin typeface="+mj-lt"/>
              </a:rPr>
              <a:t> </a:t>
            </a:r>
            <a:r>
              <a:rPr lang="en-US" dirty="0" err="1">
                <a:solidFill>
                  <a:srgbClr val="024092"/>
                </a:solidFill>
                <a:latin typeface="+mj-lt"/>
              </a:rPr>
              <a:t>hiểm</a:t>
            </a:r>
            <a:endParaRPr lang="en-US" dirty="0">
              <a:solidFill>
                <a:srgbClr val="024092"/>
              </a:solidFill>
              <a:latin typeface="+mj-lt"/>
            </a:endParaRPr>
          </a:p>
          <a:p>
            <a:pPr marL="388639" lvl="1" indent="-194320">
              <a:lnSpc>
                <a:spcPts val="2519"/>
              </a:lnSpc>
              <a:buFont typeface="Arial"/>
              <a:buChar char="•"/>
            </a:pPr>
            <a:r>
              <a:rPr lang="en-US" dirty="0" err="1">
                <a:solidFill>
                  <a:srgbClr val="024092"/>
                </a:solidFill>
                <a:latin typeface="+mj-lt"/>
              </a:rPr>
              <a:t>Số</a:t>
            </a:r>
            <a:r>
              <a:rPr lang="en-US" dirty="0">
                <a:solidFill>
                  <a:srgbClr val="024092"/>
                </a:solidFill>
                <a:latin typeface="+mj-lt"/>
              </a:rPr>
              <a:t> </a:t>
            </a:r>
            <a:r>
              <a:rPr lang="en-US" dirty="0" err="1">
                <a:solidFill>
                  <a:srgbClr val="024092"/>
                </a:solidFill>
                <a:latin typeface="+mj-lt"/>
              </a:rPr>
              <a:t>tiền</a:t>
            </a:r>
            <a:r>
              <a:rPr lang="en-US" dirty="0">
                <a:solidFill>
                  <a:srgbClr val="024092"/>
                </a:solidFill>
                <a:latin typeface="+mj-lt"/>
              </a:rPr>
              <a:t> </a:t>
            </a:r>
            <a:r>
              <a:rPr lang="en-US" dirty="0" err="1">
                <a:solidFill>
                  <a:srgbClr val="024092"/>
                </a:solidFill>
                <a:latin typeface="+mj-lt"/>
              </a:rPr>
              <a:t>yêu</a:t>
            </a:r>
            <a:r>
              <a:rPr lang="en-US" dirty="0">
                <a:solidFill>
                  <a:srgbClr val="024092"/>
                </a:solidFill>
                <a:latin typeface="+mj-lt"/>
              </a:rPr>
              <a:t> </a:t>
            </a:r>
            <a:r>
              <a:rPr lang="en-US" dirty="0" err="1">
                <a:solidFill>
                  <a:srgbClr val="024092"/>
                </a:solidFill>
                <a:latin typeface="+mj-lt"/>
              </a:rPr>
              <a:t>cầu</a:t>
            </a:r>
            <a:r>
              <a:rPr lang="en-US" dirty="0">
                <a:solidFill>
                  <a:srgbClr val="024092"/>
                </a:solidFill>
                <a:latin typeface="+mj-lt"/>
              </a:rPr>
              <a:t> </a:t>
            </a:r>
            <a:r>
              <a:rPr lang="en-US" dirty="0" err="1">
                <a:solidFill>
                  <a:srgbClr val="024092"/>
                </a:solidFill>
                <a:latin typeface="+mj-lt"/>
              </a:rPr>
              <a:t>bồi</a:t>
            </a:r>
            <a:r>
              <a:rPr lang="en-US" dirty="0">
                <a:solidFill>
                  <a:srgbClr val="024092"/>
                </a:solidFill>
                <a:latin typeface="+mj-lt"/>
              </a:rPr>
              <a:t> </a:t>
            </a:r>
            <a:r>
              <a:rPr lang="en-US" dirty="0" err="1">
                <a:solidFill>
                  <a:srgbClr val="024092"/>
                </a:solidFill>
                <a:latin typeface="+mj-lt"/>
              </a:rPr>
              <a:t>thường</a:t>
            </a:r>
            <a:endParaRPr lang="en-US" dirty="0">
              <a:solidFill>
                <a:srgbClr val="024092"/>
              </a:solidFill>
              <a:latin typeface="+mj-lt"/>
            </a:endParaRPr>
          </a:p>
        </p:txBody>
      </p:sp>
      <p:pic>
        <p:nvPicPr>
          <p:cNvPr id="45" name="Picture 44" descr="Graphical user interface, application&#10;&#10;Description automatically generated">
            <a:extLst>
              <a:ext uri="{FF2B5EF4-FFF2-40B4-BE49-F238E27FC236}">
                <a16:creationId xmlns:a16="http://schemas.microsoft.com/office/drawing/2014/main" id="{F8C42488-4D78-8BCB-0667-2AAA61E69F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2629" y="1277237"/>
            <a:ext cx="2360725" cy="4982440"/>
          </a:xfrm>
          <a:prstGeom prst="rect">
            <a:avLst/>
          </a:prstGeom>
        </p:spPr>
      </p:pic>
      <p:grpSp>
        <p:nvGrpSpPr>
          <p:cNvPr id="2" name="Group 17">
            <a:extLst>
              <a:ext uri="{FF2B5EF4-FFF2-40B4-BE49-F238E27FC236}">
                <a16:creationId xmlns:a16="http://schemas.microsoft.com/office/drawing/2014/main" id="{812558D9-7155-A7D8-7109-4A2905C0EAD4}"/>
              </a:ext>
            </a:extLst>
          </p:cNvPr>
          <p:cNvGrpSpPr>
            <a:grpSpLocks noChangeAspect="1"/>
          </p:cNvGrpSpPr>
          <p:nvPr/>
        </p:nvGrpSpPr>
        <p:grpSpPr>
          <a:xfrm>
            <a:off x="3482449" y="1267879"/>
            <a:ext cx="2620131" cy="5183109"/>
            <a:chOff x="0" y="0"/>
            <a:chExt cx="2620010" cy="5182870"/>
          </a:xfrm>
        </p:grpSpPr>
        <p:sp>
          <p:nvSpPr>
            <p:cNvPr id="19" name="Freeform 18">
              <a:extLst>
                <a:ext uri="{FF2B5EF4-FFF2-40B4-BE49-F238E27FC236}">
                  <a16:creationId xmlns:a16="http://schemas.microsoft.com/office/drawing/2014/main" id="{7C3184C2-6366-2D06-8F64-E7F5E01F96BF}"/>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38" name="Freeform 20">
              <a:extLst>
                <a:ext uri="{FF2B5EF4-FFF2-40B4-BE49-F238E27FC236}">
                  <a16:creationId xmlns:a16="http://schemas.microsoft.com/office/drawing/2014/main" id="{BBF45A72-0C11-880B-8CFE-391A102DA883}"/>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39" name="Freeform 21">
              <a:extLst>
                <a:ext uri="{FF2B5EF4-FFF2-40B4-BE49-F238E27FC236}">
                  <a16:creationId xmlns:a16="http://schemas.microsoft.com/office/drawing/2014/main" id="{B6D59639-E0CC-19B8-EF34-45BDF3BFCDF0}"/>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40" name="Freeform 22">
              <a:extLst>
                <a:ext uri="{FF2B5EF4-FFF2-40B4-BE49-F238E27FC236}">
                  <a16:creationId xmlns:a16="http://schemas.microsoft.com/office/drawing/2014/main" id="{661176AF-D4F7-6078-C3A5-F6C6EC504DB7}"/>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41" name="Freeform 23">
              <a:extLst>
                <a:ext uri="{FF2B5EF4-FFF2-40B4-BE49-F238E27FC236}">
                  <a16:creationId xmlns:a16="http://schemas.microsoft.com/office/drawing/2014/main" id="{EACAA5B6-AE5A-0C81-144E-449E49818B1D}"/>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42" name="Freeform 24">
              <a:extLst>
                <a:ext uri="{FF2B5EF4-FFF2-40B4-BE49-F238E27FC236}">
                  <a16:creationId xmlns:a16="http://schemas.microsoft.com/office/drawing/2014/main" id="{C04B0161-395B-7785-2AB9-DBACFB603E83}"/>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43" name="Freeform 25">
              <a:extLst>
                <a:ext uri="{FF2B5EF4-FFF2-40B4-BE49-F238E27FC236}">
                  <a16:creationId xmlns:a16="http://schemas.microsoft.com/office/drawing/2014/main" id="{4FFD4F0A-91FC-ED03-A7EB-315A50BE1C09}"/>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44" name="Freeform 26">
              <a:extLst>
                <a:ext uri="{FF2B5EF4-FFF2-40B4-BE49-F238E27FC236}">
                  <a16:creationId xmlns:a16="http://schemas.microsoft.com/office/drawing/2014/main" id="{3CC1B637-B399-6AFD-96F7-8343DA74BFE3}"/>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pic>
        <p:nvPicPr>
          <p:cNvPr id="48" name="Picture 2">
            <a:extLst>
              <a:ext uri="{FF2B5EF4-FFF2-40B4-BE49-F238E27FC236}">
                <a16:creationId xmlns:a16="http://schemas.microsoft.com/office/drawing/2014/main" id="{10691B8E-21E3-3314-ABD9-1D5414E6A0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308" y="1385617"/>
            <a:ext cx="2276303" cy="4928315"/>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Group 22">
            <a:extLst>
              <a:ext uri="{FF2B5EF4-FFF2-40B4-BE49-F238E27FC236}">
                <a16:creationId xmlns:a16="http://schemas.microsoft.com/office/drawing/2014/main" id="{B4227313-0B35-9D0E-5920-27BEB642E3AC}"/>
              </a:ext>
            </a:extLst>
          </p:cNvPr>
          <p:cNvGrpSpPr>
            <a:grpSpLocks noChangeAspect="1"/>
          </p:cNvGrpSpPr>
          <p:nvPr/>
        </p:nvGrpSpPr>
        <p:grpSpPr>
          <a:xfrm>
            <a:off x="459867" y="1232867"/>
            <a:ext cx="2632624" cy="5207822"/>
            <a:chOff x="0" y="0"/>
            <a:chExt cx="2620010" cy="5182870"/>
          </a:xfrm>
        </p:grpSpPr>
        <p:sp>
          <p:nvSpPr>
            <p:cNvPr id="50" name="Freeform 23">
              <a:extLst>
                <a:ext uri="{FF2B5EF4-FFF2-40B4-BE49-F238E27FC236}">
                  <a16:creationId xmlns:a16="http://schemas.microsoft.com/office/drawing/2014/main" id="{567450B4-AF11-ED1B-6ACD-6B828A808CD9}"/>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51" name="Freeform 25">
              <a:extLst>
                <a:ext uri="{FF2B5EF4-FFF2-40B4-BE49-F238E27FC236}">
                  <a16:creationId xmlns:a16="http://schemas.microsoft.com/office/drawing/2014/main" id="{651A8C20-114A-6B99-4157-0DDDC824FC40}"/>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52" name="Freeform 26">
              <a:extLst>
                <a:ext uri="{FF2B5EF4-FFF2-40B4-BE49-F238E27FC236}">
                  <a16:creationId xmlns:a16="http://schemas.microsoft.com/office/drawing/2014/main" id="{44A48D77-5429-9243-26A6-96C20E115D87}"/>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53" name="Freeform 27">
              <a:extLst>
                <a:ext uri="{FF2B5EF4-FFF2-40B4-BE49-F238E27FC236}">
                  <a16:creationId xmlns:a16="http://schemas.microsoft.com/office/drawing/2014/main" id="{27CDAD42-81CC-61BD-4C05-0E6E8ACEB890}"/>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54" name="Freeform 28">
              <a:extLst>
                <a:ext uri="{FF2B5EF4-FFF2-40B4-BE49-F238E27FC236}">
                  <a16:creationId xmlns:a16="http://schemas.microsoft.com/office/drawing/2014/main" id="{8C5430E5-52FA-8411-0E5A-C0BF4A6602F4}"/>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55" name="Freeform 29">
              <a:extLst>
                <a:ext uri="{FF2B5EF4-FFF2-40B4-BE49-F238E27FC236}">
                  <a16:creationId xmlns:a16="http://schemas.microsoft.com/office/drawing/2014/main" id="{E9318F15-D21A-3897-321B-FD4F60F976D5}"/>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56" name="Freeform 30">
              <a:extLst>
                <a:ext uri="{FF2B5EF4-FFF2-40B4-BE49-F238E27FC236}">
                  <a16:creationId xmlns:a16="http://schemas.microsoft.com/office/drawing/2014/main" id="{628D7CA8-5536-95F7-294E-26304D5F10A3}"/>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57" name="Freeform 31">
              <a:extLst>
                <a:ext uri="{FF2B5EF4-FFF2-40B4-BE49-F238E27FC236}">
                  <a16:creationId xmlns:a16="http://schemas.microsoft.com/office/drawing/2014/main" id="{85B820DA-D023-0BD0-CFC0-D580FC2CCB7A}"/>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58" name="Group 40">
            <a:extLst>
              <a:ext uri="{FF2B5EF4-FFF2-40B4-BE49-F238E27FC236}">
                <a16:creationId xmlns:a16="http://schemas.microsoft.com/office/drawing/2014/main" id="{C7DACF20-4842-500E-960B-1850971108EA}"/>
              </a:ext>
            </a:extLst>
          </p:cNvPr>
          <p:cNvGrpSpPr/>
          <p:nvPr/>
        </p:nvGrpSpPr>
        <p:grpSpPr>
          <a:xfrm rot="-5400000">
            <a:off x="1697059" y="2875886"/>
            <a:ext cx="638955" cy="557617"/>
            <a:chOff x="0" y="0"/>
            <a:chExt cx="2503553" cy="4035497"/>
          </a:xfrm>
        </p:grpSpPr>
        <p:sp>
          <p:nvSpPr>
            <p:cNvPr id="59" name="Freeform 41">
              <a:extLst>
                <a:ext uri="{FF2B5EF4-FFF2-40B4-BE49-F238E27FC236}">
                  <a16:creationId xmlns:a16="http://schemas.microsoft.com/office/drawing/2014/main" id="{694CD899-FE98-B9E2-63B7-4A61DA59824D}"/>
                </a:ext>
              </a:extLst>
            </p:cNvPr>
            <p:cNvSpPr/>
            <p:nvPr/>
          </p:nvSpPr>
          <p:spPr>
            <a:xfrm>
              <a:off x="0" y="0"/>
              <a:ext cx="2503553" cy="4035497"/>
            </a:xfrm>
            <a:custGeom>
              <a:avLst/>
              <a:gdLst/>
              <a:ahLst/>
              <a:cxnLst/>
              <a:rect l="l" t="t" r="r" b="b"/>
              <a:pathLst>
                <a:path w="2503553" h="4035497">
                  <a:moveTo>
                    <a:pt x="2503553" y="279400"/>
                  </a:moveTo>
                  <a:lnTo>
                    <a:pt x="2503553" y="0"/>
                  </a:lnTo>
                  <a:lnTo>
                    <a:pt x="0" y="0"/>
                  </a:lnTo>
                  <a:lnTo>
                    <a:pt x="0" y="4035497"/>
                  </a:lnTo>
                  <a:lnTo>
                    <a:pt x="2503553" y="4035497"/>
                  </a:lnTo>
                  <a:lnTo>
                    <a:pt x="2503553" y="279400"/>
                  </a:lnTo>
                  <a:close/>
                  <a:moveTo>
                    <a:pt x="2424813" y="279400"/>
                  </a:moveTo>
                  <a:lnTo>
                    <a:pt x="2424813" y="3956757"/>
                  </a:lnTo>
                  <a:lnTo>
                    <a:pt x="78740" y="3956757"/>
                  </a:lnTo>
                  <a:lnTo>
                    <a:pt x="78740" y="78740"/>
                  </a:lnTo>
                  <a:lnTo>
                    <a:pt x="2424813" y="78740"/>
                  </a:lnTo>
                  <a:lnTo>
                    <a:pt x="2424813" y="279400"/>
                  </a:lnTo>
                  <a:close/>
                </a:path>
              </a:pathLst>
            </a:custGeom>
            <a:solidFill>
              <a:srgbClr val="F6910B"/>
            </a:solidFill>
          </p:spPr>
        </p:sp>
      </p:grpSp>
    </p:spTree>
    <p:extLst>
      <p:ext uri="{BB962C8B-B14F-4D97-AF65-F5344CB8AC3E}">
        <p14:creationId xmlns:p14="http://schemas.microsoft.com/office/powerpoint/2010/main" val="1811936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E299B9F9-F242-3A9D-C115-648AD4D80B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1200" y="1553008"/>
            <a:ext cx="2302012" cy="4720792"/>
          </a:xfrm>
          <a:prstGeom prst="rect">
            <a:avLst/>
          </a:prstGeom>
        </p:spPr>
      </p:pic>
      <p:grpSp>
        <p:nvGrpSpPr>
          <p:cNvPr id="3" name="Group 3"/>
          <p:cNvGrpSpPr/>
          <p:nvPr/>
        </p:nvGrpSpPr>
        <p:grpSpPr>
          <a:xfrm rot="5400000">
            <a:off x="592473" y="395088"/>
            <a:ext cx="848068" cy="846711"/>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FFFFFF"/>
            </a:solidFill>
          </p:spPr>
        </p:sp>
      </p:grpSp>
      <p:grpSp>
        <p:nvGrpSpPr>
          <p:cNvPr id="15" name="Group 15"/>
          <p:cNvGrpSpPr>
            <a:grpSpLocks noChangeAspect="1"/>
          </p:cNvGrpSpPr>
          <p:nvPr/>
        </p:nvGrpSpPr>
        <p:grpSpPr>
          <a:xfrm>
            <a:off x="426961" y="1242478"/>
            <a:ext cx="2620131" cy="5184379"/>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
        <p:nvSpPr>
          <p:cNvPr id="26" name="TextBox 26"/>
          <p:cNvSpPr txBox="1"/>
          <p:nvPr/>
        </p:nvSpPr>
        <p:spPr>
          <a:xfrm>
            <a:off x="518580" y="346008"/>
            <a:ext cx="5041479" cy="589905"/>
          </a:xfrm>
          <a:prstGeom prst="rect">
            <a:avLst/>
          </a:prstGeom>
        </p:spPr>
        <p:txBody>
          <a:bodyPr wrap="square" lIns="0" tIns="0" rIns="0" bIns="0" rtlCol="0" anchor="t">
            <a:spAutoFit/>
          </a:bodyPr>
          <a:lstStyle/>
          <a:p>
            <a:pPr algn="ctr">
              <a:lnSpc>
                <a:spcPts val="4583"/>
              </a:lnSpc>
              <a:spcBef>
                <a:spcPct val="0"/>
              </a:spcBef>
            </a:pPr>
            <a:r>
              <a:rPr lang="en-US" sz="3666" b="1" dirty="0" err="1">
                <a:solidFill>
                  <a:srgbClr val="0061D6"/>
                </a:solidFill>
                <a:latin typeface="+mj-lt"/>
              </a:rPr>
              <a:t>Nộp</a:t>
            </a:r>
            <a:r>
              <a:rPr lang="en-US" sz="3666" b="1" dirty="0">
                <a:solidFill>
                  <a:srgbClr val="0061D6"/>
                </a:solidFill>
                <a:latin typeface="+mj-lt"/>
              </a:rPr>
              <a:t> </a:t>
            </a:r>
            <a:r>
              <a:rPr lang="en-US" sz="3666" b="1" dirty="0" err="1">
                <a:solidFill>
                  <a:srgbClr val="0061D6"/>
                </a:solidFill>
                <a:latin typeface="+mj-lt"/>
              </a:rPr>
              <a:t>hồ</a:t>
            </a:r>
            <a:r>
              <a:rPr lang="en-US" sz="3666" b="1" dirty="0">
                <a:solidFill>
                  <a:srgbClr val="0061D6"/>
                </a:solidFill>
                <a:latin typeface="+mj-lt"/>
              </a:rPr>
              <a:t> </a:t>
            </a:r>
            <a:r>
              <a:rPr lang="en-US" sz="3666" b="1" dirty="0" err="1">
                <a:solidFill>
                  <a:srgbClr val="0061D6"/>
                </a:solidFill>
                <a:latin typeface="+mj-lt"/>
              </a:rPr>
              <a:t>sơ</a:t>
            </a:r>
            <a:r>
              <a:rPr lang="en-US" sz="3666" b="1" dirty="0">
                <a:solidFill>
                  <a:srgbClr val="0061D6"/>
                </a:solidFill>
                <a:latin typeface="+mj-lt"/>
              </a:rPr>
              <a:t> </a:t>
            </a:r>
            <a:r>
              <a:rPr lang="en-US" sz="3666" b="1" dirty="0" err="1">
                <a:solidFill>
                  <a:srgbClr val="0061D6"/>
                </a:solidFill>
                <a:latin typeface="+mj-lt"/>
              </a:rPr>
              <a:t>trực</a:t>
            </a:r>
            <a:r>
              <a:rPr lang="en-US" sz="3666" b="1" dirty="0">
                <a:solidFill>
                  <a:srgbClr val="0061D6"/>
                </a:solidFill>
                <a:latin typeface="+mj-lt"/>
              </a:rPr>
              <a:t> </a:t>
            </a:r>
            <a:r>
              <a:rPr lang="en-US" sz="3666" b="1" dirty="0" err="1">
                <a:solidFill>
                  <a:srgbClr val="0061D6"/>
                </a:solidFill>
                <a:latin typeface="+mj-lt"/>
              </a:rPr>
              <a:t>tuyến</a:t>
            </a:r>
            <a:endParaRPr lang="en-US" sz="3666" b="1" dirty="0">
              <a:solidFill>
                <a:srgbClr val="0061D6"/>
              </a:solidFill>
              <a:latin typeface="+mj-lt"/>
            </a:endParaRPr>
          </a:p>
        </p:txBody>
      </p:sp>
      <p:sp>
        <p:nvSpPr>
          <p:cNvPr id="27" name="TextBox 27"/>
          <p:cNvSpPr txBox="1"/>
          <p:nvPr/>
        </p:nvSpPr>
        <p:spPr>
          <a:xfrm>
            <a:off x="6208801" y="1631944"/>
            <a:ext cx="92293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Nhập</a:t>
            </a:r>
            <a:endParaRPr lang="en-US" sz="2666" dirty="0">
              <a:solidFill>
                <a:srgbClr val="024092"/>
              </a:solidFill>
              <a:latin typeface="+mj-lt"/>
            </a:endParaRPr>
          </a:p>
        </p:txBody>
      </p:sp>
      <p:sp>
        <p:nvSpPr>
          <p:cNvPr id="28" name="TextBox 28"/>
          <p:cNvSpPr txBox="1"/>
          <p:nvPr/>
        </p:nvSpPr>
        <p:spPr>
          <a:xfrm>
            <a:off x="6187982" y="1229778"/>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3: </a:t>
            </a:r>
          </a:p>
        </p:txBody>
      </p:sp>
      <p:sp>
        <p:nvSpPr>
          <p:cNvPr id="29" name="TextBox 29"/>
          <p:cNvSpPr txBox="1"/>
          <p:nvPr/>
        </p:nvSpPr>
        <p:spPr>
          <a:xfrm>
            <a:off x="7157131" y="1631944"/>
            <a:ext cx="3681187" cy="423193"/>
          </a:xfrm>
          <a:prstGeom prst="rect">
            <a:avLst/>
          </a:prstGeom>
        </p:spPr>
        <p:txBody>
          <a:bodyPr wrap="square" lIns="0" tIns="0" rIns="0" bIns="0" rtlCol="0" anchor="t">
            <a:spAutoFit/>
          </a:bodyPr>
          <a:lstStyle/>
          <a:p>
            <a:pPr algn="ctr">
              <a:lnSpc>
                <a:spcPts val="3333"/>
              </a:lnSpc>
              <a:spcBef>
                <a:spcPct val="0"/>
              </a:spcBef>
            </a:pPr>
            <a:r>
              <a:rPr lang="en-US" sz="2666" dirty="0">
                <a:solidFill>
                  <a:srgbClr val="0061D6"/>
                </a:solidFill>
                <a:latin typeface="+mj-lt"/>
              </a:rPr>
              <a:t>Email &amp; </a:t>
            </a:r>
            <a:r>
              <a:rPr lang="en-US" sz="2666" dirty="0" err="1">
                <a:solidFill>
                  <a:srgbClr val="0061D6"/>
                </a:solidFill>
                <a:latin typeface="+mj-lt"/>
              </a:rPr>
              <a:t>Số</a:t>
            </a:r>
            <a:r>
              <a:rPr lang="en-US" sz="2666" dirty="0">
                <a:solidFill>
                  <a:srgbClr val="0061D6"/>
                </a:solidFill>
                <a:latin typeface="+mj-lt"/>
              </a:rPr>
              <a:t> </a:t>
            </a:r>
            <a:r>
              <a:rPr lang="en-US" sz="2666" dirty="0" err="1">
                <a:solidFill>
                  <a:srgbClr val="0061D6"/>
                </a:solidFill>
                <a:latin typeface="+mj-lt"/>
              </a:rPr>
              <a:t>điện</a:t>
            </a:r>
            <a:r>
              <a:rPr lang="en-US" sz="2666" dirty="0">
                <a:solidFill>
                  <a:srgbClr val="0061D6"/>
                </a:solidFill>
                <a:latin typeface="+mj-lt"/>
              </a:rPr>
              <a:t> </a:t>
            </a:r>
            <a:r>
              <a:rPr lang="en-US" sz="2666" dirty="0" err="1">
                <a:solidFill>
                  <a:srgbClr val="0061D6"/>
                </a:solidFill>
                <a:latin typeface="+mj-lt"/>
              </a:rPr>
              <a:t>thoại</a:t>
            </a:r>
            <a:endParaRPr lang="en-US" sz="2666" dirty="0">
              <a:solidFill>
                <a:srgbClr val="0061D6"/>
              </a:solidFill>
              <a:latin typeface="+mj-lt"/>
            </a:endParaRPr>
          </a:p>
        </p:txBody>
      </p:sp>
      <p:sp>
        <p:nvSpPr>
          <p:cNvPr id="30" name="TextBox 30"/>
          <p:cNvSpPr txBox="1"/>
          <p:nvPr/>
        </p:nvSpPr>
        <p:spPr>
          <a:xfrm>
            <a:off x="6229619" y="2260600"/>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4: </a:t>
            </a:r>
          </a:p>
        </p:txBody>
      </p:sp>
      <p:sp>
        <p:nvSpPr>
          <p:cNvPr id="31" name="TextBox 31"/>
          <p:cNvSpPr txBox="1"/>
          <p:nvPr/>
        </p:nvSpPr>
        <p:spPr>
          <a:xfrm>
            <a:off x="8719232" y="2693382"/>
            <a:ext cx="2347771"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Chẩn</a:t>
            </a:r>
            <a:r>
              <a:rPr lang="en-US" sz="2666" dirty="0">
                <a:solidFill>
                  <a:srgbClr val="0061D6"/>
                </a:solidFill>
                <a:latin typeface="+mj-lt"/>
              </a:rPr>
              <a:t> </a:t>
            </a:r>
            <a:r>
              <a:rPr lang="en-US" sz="2666" dirty="0" err="1">
                <a:solidFill>
                  <a:srgbClr val="0061D6"/>
                </a:solidFill>
                <a:latin typeface="+mj-lt"/>
              </a:rPr>
              <a:t>đoán</a:t>
            </a:r>
            <a:r>
              <a:rPr lang="en-US" sz="2666" dirty="0">
                <a:solidFill>
                  <a:srgbClr val="0061D6"/>
                </a:solidFill>
                <a:latin typeface="+mj-lt"/>
              </a:rPr>
              <a:t>"</a:t>
            </a:r>
          </a:p>
        </p:txBody>
      </p:sp>
      <p:sp>
        <p:nvSpPr>
          <p:cNvPr id="32" name="TextBox 32"/>
          <p:cNvSpPr txBox="1"/>
          <p:nvPr/>
        </p:nvSpPr>
        <p:spPr>
          <a:xfrm>
            <a:off x="6208801" y="2693382"/>
            <a:ext cx="251043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Nhập</a:t>
            </a:r>
            <a:r>
              <a:rPr lang="en-US" sz="2666" dirty="0">
                <a:solidFill>
                  <a:srgbClr val="024092"/>
                </a:solidFill>
                <a:latin typeface="+mj-lt"/>
              </a:rPr>
              <a:t> </a:t>
            </a:r>
            <a:r>
              <a:rPr lang="en-US" sz="2666" dirty="0" err="1">
                <a:solidFill>
                  <a:srgbClr val="024092"/>
                </a:solidFill>
                <a:latin typeface="+mj-lt"/>
              </a:rPr>
              <a:t>thông</a:t>
            </a:r>
            <a:r>
              <a:rPr lang="en-US" sz="2666" dirty="0">
                <a:solidFill>
                  <a:srgbClr val="024092"/>
                </a:solidFill>
                <a:latin typeface="+mj-lt"/>
              </a:rPr>
              <a:t> tin </a:t>
            </a:r>
          </a:p>
        </p:txBody>
      </p:sp>
      <p:sp>
        <p:nvSpPr>
          <p:cNvPr id="33" name="TextBox 33"/>
          <p:cNvSpPr txBox="1"/>
          <p:nvPr/>
        </p:nvSpPr>
        <p:spPr>
          <a:xfrm>
            <a:off x="6740148" y="3073400"/>
            <a:ext cx="3923242"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Lưu</a:t>
            </a:r>
            <a:r>
              <a:rPr lang="en-US" sz="2666" dirty="0">
                <a:solidFill>
                  <a:srgbClr val="0061D6"/>
                </a:solidFill>
                <a:latin typeface="+mj-lt"/>
              </a:rPr>
              <a:t> ý </a:t>
            </a:r>
            <a:r>
              <a:rPr lang="en-US" sz="2666" dirty="0" err="1">
                <a:solidFill>
                  <a:srgbClr val="0061D6"/>
                </a:solidFill>
                <a:latin typeface="+mj-lt"/>
              </a:rPr>
              <a:t>thêm</a:t>
            </a:r>
            <a:r>
              <a:rPr lang="en-US" sz="2666" dirty="0">
                <a:solidFill>
                  <a:srgbClr val="0061D6"/>
                </a:solidFill>
                <a:latin typeface="+mj-lt"/>
              </a:rPr>
              <a:t> </a:t>
            </a:r>
            <a:r>
              <a:rPr lang="en-US" sz="2666" dirty="0" err="1">
                <a:solidFill>
                  <a:srgbClr val="0061D6"/>
                </a:solidFill>
                <a:latin typeface="+mj-lt"/>
              </a:rPr>
              <a:t>của</a:t>
            </a:r>
            <a:r>
              <a:rPr lang="en-US" sz="2666" dirty="0">
                <a:solidFill>
                  <a:srgbClr val="0061D6"/>
                </a:solidFill>
                <a:latin typeface="+mj-lt"/>
              </a:rPr>
              <a:t> </a:t>
            </a:r>
            <a:r>
              <a:rPr lang="en-US" sz="2666" dirty="0" err="1">
                <a:solidFill>
                  <a:srgbClr val="0061D6"/>
                </a:solidFill>
                <a:latin typeface="+mj-lt"/>
              </a:rPr>
              <a:t>Bác</a:t>
            </a:r>
            <a:r>
              <a:rPr lang="en-US" sz="2666" dirty="0">
                <a:solidFill>
                  <a:srgbClr val="0061D6"/>
                </a:solidFill>
                <a:latin typeface="+mj-lt"/>
              </a:rPr>
              <a:t> </a:t>
            </a:r>
            <a:r>
              <a:rPr lang="en-US" sz="2666" dirty="0" err="1">
                <a:solidFill>
                  <a:srgbClr val="0061D6"/>
                </a:solidFill>
                <a:latin typeface="+mj-lt"/>
              </a:rPr>
              <a:t>sĩ</a:t>
            </a:r>
            <a:r>
              <a:rPr lang="en-US" sz="2666" dirty="0">
                <a:solidFill>
                  <a:srgbClr val="0061D6"/>
                </a:solidFill>
                <a:latin typeface="+mj-lt"/>
              </a:rPr>
              <a:t>"</a:t>
            </a:r>
          </a:p>
        </p:txBody>
      </p:sp>
      <p:sp>
        <p:nvSpPr>
          <p:cNvPr id="34" name="TextBox 34"/>
          <p:cNvSpPr txBox="1"/>
          <p:nvPr/>
        </p:nvSpPr>
        <p:spPr>
          <a:xfrm>
            <a:off x="6234200" y="3073400"/>
            <a:ext cx="436065"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và</a:t>
            </a:r>
            <a:endParaRPr lang="en-US" sz="2666" dirty="0">
              <a:solidFill>
                <a:srgbClr val="024092"/>
              </a:solidFill>
              <a:latin typeface="+mj-lt"/>
            </a:endParaRPr>
          </a:p>
        </p:txBody>
      </p:sp>
      <p:sp>
        <p:nvSpPr>
          <p:cNvPr id="35" name="TextBox 35"/>
          <p:cNvSpPr txBox="1"/>
          <p:nvPr/>
        </p:nvSpPr>
        <p:spPr>
          <a:xfrm>
            <a:off x="6220637" y="3510095"/>
            <a:ext cx="1367399" cy="423193"/>
          </a:xfrm>
          <a:prstGeom prst="rect">
            <a:avLst/>
          </a:prstGeom>
        </p:spPr>
        <p:txBody>
          <a:bodyPr lIns="0" tIns="0" rIns="0" bIns="0" rtlCol="0" anchor="t">
            <a:spAutoFit/>
          </a:bodyPr>
          <a:lstStyle/>
          <a:p>
            <a:pPr>
              <a:lnSpc>
                <a:spcPts val="3333"/>
              </a:lnSpc>
              <a:spcBef>
                <a:spcPct val="0"/>
              </a:spcBef>
            </a:pPr>
            <a:r>
              <a:rPr lang="en-US" sz="2666" dirty="0">
                <a:solidFill>
                  <a:srgbClr val="024092"/>
                </a:solidFill>
                <a:latin typeface="+mj-lt"/>
              </a:rPr>
              <a:t>(</a:t>
            </a:r>
            <a:r>
              <a:rPr lang="en-US" sz="2666" dirty="0" err="1">
                <a:solidFill>
                  <a:srgbClr val="024092"/>
                </a:solidFill>
                <a:latin typeface="+mj-lt"/>
              </a:rPr>
              <a:t>nếu</a:t>
            </a:r>
            <a:r>
              <a:rPr lang="en-US" sz="2666" dirty="0">
                <a:solidFill>
                  <a:srgbClr val="024092"/>
                </a:solidFill>
                <a:latin typeface="+mj-lt"/>
              </a:rPr>
              <a:t> </a:t>
            </a:r>
            <a:r>
              <a:rPr lang="en-US" sz="2666" dirty="0" err="1">
                <a:solidFill>
                  <a:srgbClr val="024092"/>
                </a:solidFill>
                <a:latin typeface="+mj-lt"/>
              </a:rPr>
              <a:t>có</a:t>
            </a:r>
            <a:r>
              <a:rPr lang="en-US" sz="2666" dirty="0">
                <a:solidFill>
                  <a:srgbClr val="024092"/>
                </a:solidFill>
                <a:latin typeface="+mj-lt"/>
              </a:rPr>
              <a:t>)</a:t>
            </a:r>
          </a:p>
        </p:txBody>
      </p:sp>
      <p:sp>
        <p:nvSpPr>
          <p:cNvPr id="36" name="TextBox 36"/>
          <p:cNvSpPr txBox="1"/>
          <p:nvPr/>
        </p:nvSpPr>
        <p:spPr>
          <a:xfrm>
            <a:off x="6234200" y="4119375"/>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5: </a:t>
            </a:r>
          </a:p>
        </p:txBody>
      </p:sp>
      <p:pic>
        <p:nvPicPr>
          <p:cNvPr id="44" name="Picture 3">
            <a:extLst>
              <a:ext uri="{FF2B5EF4-FFF2-40B4-BE49-F238E27FC236}">
                <a16:creationId xmlns:a16="http://schemas.microsoft.com/office/drawing/2014/main" id="{ACCFE4F4-5D66-45EB-894D-FA830C40ECC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rot="5400000" flipH="1">
            <a:off x="8700238" y="3343708"/>
            <a:ext cx="6868894" cy="159689"/>
          </a:xfrm>
          <a:prstGeom prst="rect">
            <a:avLst/>
          </a:prstGeom>
        </p:spPr>
      </p:pic>
      <p:sp>
        <p:nvSpPr>
          <p:cNvPr id="43" name="TextBox 36">
            <a:extLst>
              <a:ext uri="{FF2B5EF4-FFF2-40B4-BE49-F238E27FC236}">
                <a16:creationId xmlns:a16="http://schemas.microsoft.com/office/drawing/2014/main" id="{E5F54289-8F7D-42D2-8033-4FC335B613B3}"/>
              </a:ext>
            </a:extLst>
          </p:cNvPr>
          <p:cNvSpPr txBox="1"/>
          <p:nvPr/>
        </p:nvSpPr>
        <p:spPr>
          <a:xfrm>
            <a:off x="6225240" y="4581900"/>
            <a:ext cx="927513"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Nhấn</a:t>
            </a:r>
            <a:r>
              <a:rPr lang="en-US" sz="2666" dirty="0">
                <a:solidFill>
                  <a:srgbClr val="024092"/>
                </a:solidFill>
                <a:latin typeface="+mj-lt"/>
              </a:rPr>
              <a:t> </a:t>
            </a:r>
          </a:p>
        </p:txBody>
      </p:sp>
      <p:sp>
        <p:nvSpPr>
          <p:cNvPr id="45" name="TextBox 37">
            <a:extLst>
              <a:ext uri="{FF2B5EF4-FFF2-40B4-BE49-F238E27FC236}">
                <a16:creationId xmlns:a16="http://schemas.microsoft.com/office/drawing/2014/main" id="{EDCBBCB8-C6C5-4013-9756-79FCE2188638}"/>
              </a:ext>
            </a:extLst>
          </p:cNvPr>
          <p:cNvSpPr txBox="1"/>
          <p:nvPr/>
        </p:nvSpPr>
        <p:spPr>
          <a:xfrm>
            <a:off x="9105382" y="4588934"/>
            <a:ext cx="2896116" cy="423193"/>
          </a:xfrm>
          <a:prstGeom prst="rect">
            <a:avLst/>
          </a:prstGeom>
        </p:spPr>
        <p:txBody>
          <a:bodyPr wrap="square" lIns="0" tIns="0" rIns="0" bIns="0" rtlCol="0" anchor="t">
            <a:spAutoFit/>
          </a:bodyPr>
          <a:lstStyle/>
          <a:p>
            <a:pPr>
              <a:lnSpc>
                <a:spcPts val="3333"/>
              </a:lnSpc>
              <a:spcBef>
                <a:spcPct val="0"/>
              </a:spcBef>
            </a:pPr>
            <a:r>
              <a:rPr lang="en-US" sz="2666" dirty="0" err="1">
                <a:solidFill>
                  <a:srgbClr val="024092"/>
                </a:solidFill>
                <a:latin typeface="+mj-lt"/>
              </a:rPr>
              <a:t>để</a:t>
            </a:r>
            <a:r>
              <a:rPr lang="en-US" sz="2666" dirty="0">
                <a:solidFill>
                  <a:srgbClr val="024092"/>
                </a:solidFill>
                <a:latin typeface="+mj-lt"/>
              </a:rPr>
              <a:t> </a:t>
            </a:r>
            <a:r>
              <a:rPr lang="en-US" sz="2666" dirty="0" err="1">
                <a:solidFill>
                  <a:srgbClr val="024092"/>
                </a:solidFill>
                <a:latin typeface="+mj-lt"/>
              </a:rPr>
              <a:t>tải</a:t>
            </a:r>
            <a:r>
              <a:rPr lang="en-US" sz="2666" dirty="0">
                <a:solidFill>
                  <a:srgbClr val="024092"/>
                </a:solidFill>
                <a:latin typeface="+mj-lt"/>
              </a:rPr>
              <a:t> </a:t>
            </a:r>
            <a:r>
              <a:rPr lang="en-US" sz="2666" dirty="0" err="1">
                <a:solidFill>
                  <a:srgbClr val="024092"/>
                </a:solidFill>
                <a:latin typeface="+mj-lt"/>
              </a:rPr>
              <a:t>lên</a:t>
            </a:r>
            <a:endParaRPr lang="en-US" sz="2666" dirty="0">
              <a:solidFill>
                <a:srgbClr val="024092"/>
              </a:solidFill>
              <a:latin typeface="+mj-lt"/>
            </a:endParaRPr>
          </a:p>
        </p:txBody>
      </p:sp>
      <p:sp>
        <p:nvSpPr>
          <p:cNvPr id="46" name="TextBox 38">
            <a:extLst>
              <a:ext uri="{FF2B5EF4-FFF2-40B4-BE49-F238E27FC236}">
                <a16:creationId xmlns:a16="http://schemas.microsoft.com/office/drawing/2014/main" id="{A94174E3-C3A2-4EDA-B4B1-0A4B209475CF}"/>
              </a:ext>
            </a:extLst>
          </p:cNvPr>
          <p:cNvSpPr txBox="1"/>
          <p:nvPr/>
        </p:nvSpPr>
        <p:spPr>
          <a:xfrm>
            <a:off x="7151829" y="4559753"/>
            <a:ext cx="2347771"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Tiếp</a:t>
            </a:r>
            <a:r>
              <a:rPr lang="en-US" sz="2666" dirty="0">
                <a:solidFill>
                  <a:srgbClr val="0061D6"/>
                </a:solidFill>
                <a:latin typeface="+mj-lt"/>
              </a:rPr>
              <a:t> </a:t>
            </a:r>
            <a:r>
              <a:rPr lang="en-US" sz="2666" dirty="0" err="1">
                <a:solidFill>
                  <a:srgbClr val="0061D6"/>
                </a:solidFill>
                <a:latin typeface="+mj-lt"/>
              </a:rPr>
              <a:t>theo</a:t>
            </a:r>
            <a:r>
              <a:rPr lang="en-US" sz="2666" dirty="0">
                <a:solidFill>
                  <a:srgbClr val="0061D6"/>
                </a:solidFill>
                <a:latin typeface="+mj-lt"/>
              </a:rPr>
              <a:t>"</a:t>
            </a:r>
          </a:p>
        </p:txBody>
      </p:sp>
      <p:sp>
        <p:nvSpPr>
          <p:cNvPr id="47" name="TextBox 39">
            <a:extLst>
              <a:ext uri="{FF2B5EF4-FFF2-40B4-BE49-F238E27FC236}">
                <a16:creationId xmlns:a16="http://schemas.microsoft.com/office/drawing/2014/main" id="{967DAA0E-4991-4EBE-83F4-E33A8C9E1318}"/>
              </a:ext>
            </a:extLst>
          </p:cNvPr>
          <p:cNvSpPr txBox="1"/>
          <p:nvPr/>
        </p:nvSpPr>
        <p:spPr>
          <a:xfrm>
            <a:off x="5986269" y="5186707"/>
            <a:ext cx="4776873" cy="1154162"/>
          </a:xfrm>
          <a:prstGeom prst="rect">
            <a:avLst/>
          </a:prstGeom>
        </p:spPr>
        <p:txBody>
          <a:bodyPr lIns="0" tIns="0" rIns="0" bIns="0" rtlCol="0" anchor="t">
            <a:spAutoFit/>
          </a:bodyPr>
          <a:lstStyle/>
          <a:p>
            <a:pPr marL="259093" lvl="1">
              <a:lnSpc>
                <a:spcPts val="3000"/>
              </a:lnSpc>
            </a:pPr>
            <a:r>
              <a:rPr lang="en-US" sz="2400" dirty="0" err="1">
                <a:solidFill>
                  <a:srgbClr val="0061D6"/>
                </a:solidFill>
                <a:latin typeface="+mj-lt"/>
              </a:rPr>
              <a:t>Giấy</a:t>
            </a:r>
            <a:r>
              <a:rPr lang="en-US" sz="2400" dirty="0">
                <a:solidFill>
                  <a:srgbClr val="0061D6"/>
                </a:solidFill>
                <a:latin typeface="+mj-lt"/>
              </a:rPr>
              <a:t> </a:t>
            </a:r>
            <a:r>
              <a:rPr lang="en-US" sz="2400" dirty="0" err="1">
                <a:solidFill>
                  <a:srgbClr val="0061D6"/>
                </a:solidFill>
                <a:latin typeface="+mj-lt"/>
              </a:rPr>
              <a:t>đề</a:t>
            </a:r>
            <a:r>
              <a:rPr lang="en-US" sz="2400" dirty="0">
                <a:solidFill>
                  <a:srgbClr val="0061D6"/>
                </a:solidFill>
                <a:latin typeface="+mj-lt"/>
              </a:rPr>
              <a:t> </a:t>
            </a:r>
            <a:r>
              <a:rPr lang="en-US" sz="2400" dirty="0" err="1">
                <a:solidFill>
                  <a:srgbClr val="0061D6"/>
                </a:solidFill>
                <a:latin typeface="+mj-lt"/>
              </a:rPr>
              <a:t>nghị</a:t>
            </a:r>
            <a:r>
              <a:rPr lang="en-US" sz="2400" dirty="0">
                <a:solidFill>
                  <a:srgbClr val="0061D6"/>
                </a:solidFill>
                <a:latin typeface="+mj-lt"/>
              </a:rPr>
              <a:t> </a:t>
            </a:r>
            <a:r>
              <a:rPr lang="en-US" sz="2400" dirty="0" err="1">
                <a:solidFill>
                  <a:srgbClr val="0061D6"/>
                </a:solidFill>
                <a:latin typeface="+mj-lt"/>
              </a:rPr>
              <a:t>bồi</a:t>
            </a:r>
            <a:r>
              <a:rPr lang="en-US" sz="2400" dirty="0">
                <a:solidFill>
                  <a:srgbClr val="0061D6"/>
                </a:solidFill>
                <a:latin typeface="+mj-lt"/>
              </a:rPr>
              <a:t> </a:t>
            </a:r>
            <a:r>
              <a:rPr lang="en-US" sz="2400" dirty="0" err="1">
                <a:solidFill>
                  <a:srgbClr val="0061D6"/>
                </a:solidFill>
                <a:latin typeface="+mj-lt"/>
              </a:rPr>
              <a:t>thường</a:t>
            </a:r>
            <a:r>
              <a:rPr lang="en-US" sz="2400" dirty="0">
                <a:solidFill>
                  <a:srgbClr val="0061D6"/>
                </a:solidFill>
                <a:latin typeface="+mj-lt"/>
              </a:rPr>
              <a:t> </a:t>
            </a:r>
            <a:r>
              <a:rPr lang="en-US" sz="2666" dirty="0">
                <a:solidFill>
                  <a:srgbClr val="024092"/>
                </a:solidFill>
                <a:latin typeface="+mj-lt"/>
              </a:rPr>
              <a:t>&amp; </a:t>
            </a:r>
            <a:r>
              <a:rPr lang="en-US" sz="2666" dirty="0" err="1">
                <a:solidFill>
                  <a:srgbClr val="024092"/>
                </a:solidFill>
                <a:latin typeface="+mj-lt"/>
              </a:rPr>
              <a:t>Các</a:t>
            </a:r>
            <a:r>
              <a:rPr lang="en-US" sz="2666" dirty="0">
                <a:solidFill>
                  <a:srgbClr val="024092"/>
                </a:solidFill>
                <a:latin typeface="+mj-lt"/>
              </a:rPr>
              <a:t> </a:t>
            </a:r>
            <a:r>
              <a:rPr lang="en-US" sz="2666" dirty="0" err="1">
                <a:solidFill>
                  <a:srgbClr val="024092"/>
                </a:solidFill>
                <a:latin typeface="+mj-lt"/>
              </a:rPr>
              <a:t>chứng</a:t>
            </a:r>
            <a:r>
              <a:rPr lang="en-US" sz="2666" dirty="0">
                <a:solidFill>
                  <a:srgbClr val="024092"/>
                </a:solidFill>
                <a:latin typeface="+mj-lt"/>
              </a:rPr>
              <a:t> </a:t>
            </a:r>
            <a:r>
              <a:rPr lang="en-US" sz="2666" dirty="0" err="1">
                <a:solidFill>
                  <a:srgbClr val="024092"/>
                </a:solidFill>
                <a:latin typeface="+mj-lt"/>
              </a:rPr>
              <a:t>từ</a:t>
            </a:r>
            <a:r>
              <a:rPr lang="en-US" sz="2666" dirty="0">
                <a:solidFill>
                  <a:srgbClr val="024092"/>
                </a:solidFill>
                <a:latin typeface="+mj-lt"/>
              </a:rPr>
              <a:t> </a:t>
            </a:r>
            <a:r>
              <a:rPr lang="en-US" sz="2666" dirty="0" err="1">
                <a:solidFill>
                  <a:srgbClr val="024092"/>
                </a:solidFill>
                <a:latin typeface="+mj-lt"/>
              </a:rPr>
              <a:t>yêu</a:t>
            </a:r>
            <a:r>
              <a:rPr lang="en-US" sz="2666" dirty="0">
                <a:solidFill>
                  <a:srgbClr val="024092"/>
                </a:solidFill>
                <a:latin typeface="+mj-lt"/>
              </a:rPr>
              <a:t> </a:t>
            </a:r>
            <a:r>
              <a:rPr lang="en-US" sz="2666" dirty="0" err="1">
                <a:solidFill>
                  <a:srgbClr val="024092"/>
                </a:solidFill>
                <a:latin typeface="+mj-lt"/>
              </a:rPr>
              <a:t>cầu</a:t>
            </a:r>
            <a:r>
              <a:rPr lang="en-US" sz="2666" dirty="0">
                <a:solidFill>
                  <a:srgbClr val="024092"/>
                </a:solidFill>
                <a:latin typeface="+mj-lt"/>
              </a:rPr>
              <a:t> </a:t>
            </a:r>
            <a:r>
              <a:rPr lang="en-US" sz="2666" dirty="0" err="1">
                <a:solidFill>
                  <a:srgbClr val="024092"/>
                </a:solidFill>
                <a:latin typeface="+mj-lt"/>
              </a:rPr>
              <a:t>bồi</a:t>
            </a:r>
            <a:r>
              <a:rPr lang="en-US" sz="2666" dirty="0">
                <a:solidFill>
                  <a:srgbClr val="024092"/>
                </a:solidFill>
                <a:latin typeface="+mj-lt"/>
              </a:rPr>
              <a:t> </a:t>
            </a:r>
            <a:r>
              <a:rPr lang="en-US" sz="2666" dirty="0" err="1">
                <a:solidFill>
                  <a:srgbClr val="024092"/>
                </a:solidFill>
                <a:latin typeface="+mj-lt"/>
              </a:rPr>
              <a:t>thường</a:t>
            </a:r>
            <a:r>
              <a:rPr lang="en-US" sz="2666" dirty="0">
                <a:solidFill>
                  <a:srgbClr val="024092"/>
                </a:solidFill>
                <a:latin typeface="+mj-lt"/>
              </a:rPr>
              <a:t> </a:t>
            </a:r>
            <a:r>
              <a:rPr lang="en-US" sz="2666" dirty="0" err="1">
                <a:solidFill>
                  <a:srgbClr val="024092"/>
                </a:solidFill>
                <a:latin typeface="+mj-lt"/>
              </a:rPr>
              <a:t>theo</a:t>
            </a:r>
            <a:r>
              <a:rPr lang="en-US" sz="2666" dirty="0">
                <a:solidFill>
                  <a:srgbClr val="024092"/>
                </a:solidFill>
                <a:latin typeface="+mj-lt"/>
              </a:rPr>
              <a:t> </a:t>
            </a:r>
            <a:r>
              <a:rPr lang="en-US" sz="2666" dirty="0" err="1">
                <a:solidFill>
                  <a:srgbClr val="024092"/>
                </a:solidFill>
                <a:latin typeface="+mj-lt"/>
              </a:rPr>
              <a:t>hướng</a:t>
            </a:r>
            <a:r>
              <a:rPr lang="en-US" sz="2666" dirty="0">
                <a:solidFill>
                  <a:srgbClr val="024092"/>
                </a:solidFill>
                <a:latin typeface="+mj-lt"/>
              </a:rPr>
              <a:t> </a:t>
            </a:r>
            <a:r>
              <a:rPr lang="en-US" sz="2666" dirty="0" err="1">
                <a:solidFill>
                  <a:srgbClr val="024092"/>
                </a:solidFill>
                <a:latin typeface="+mj-lt"/>
              </a:rPr>
              <a:t>dẫn</a:t>
            </a:r>
            <a:r>
              <a:rPr lang="en-US" sz="2666" dirty="0">
                <a:solidFill>
                  <a:srgbClr val="024092"/>
                </a:solidFill>
                <a:latin typeface="+mj-lt"/>
              </a:rPr>
              <a:t>.</a:t>
            </a:r>
          </a:p>
        </p:txBody>
      </p:sp>
      <p:grpSp>
        <p:nvGrpSpPr>
          <p:cNvPr id="6" name="Group 15">
            <a:extLst>
              <a:ext uri="{FF2B5EF4-FFF2-40B4-BE49-F238E27FC236}">
                <a16:creationId xmlns:a16="http://schemas.microsoft.com/office/drawing/2014/main" id="{F4E8ED06-4E23-49B9-A1A7-2AD93845B022}"/>
              </a:ext>
            </a:extLst>
          </p:cNvPr>
          <p:cNvGrpSpPr>
            <a:grpSpLocks noChangeAspect="1"/>
          </p:cNvGrpSpPr>
          <p:nvPr/>
        </p:nvGrpSpPr>
        <p:grpSpPr>
          <a:xfrm>
            <a:off x="3096754" y="1242478"/>
            <a:ext cx="2620131" cy="5183109"/>
            <a:chOff x="0" y="0"/>
            <a:chExt cx="2620010" cy="5182870"/>
          </a:xfrm>
        </p:grpSpPr>
        <p:sp>
          <p:nvSpPr>
            <p:cNvPr id="7" name="Freeform 16">
              <a:extLst>
                <a:ext uri="{FF2B5EF4-FFF2-40B4-BE49-F238E27FC236}">
                  <a16:creationId xmlns:a16="http://schemas.microsoft.com/office/drawing/2014/main" id="{8E5443CC-2180-9E69-6002-B9BBB4D85AB8}"/>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9" name="Freeform 18">
              <a:extLst>
                <a:ext uri="{FF2B5EF4-FFF2-40B4-BE49-F238E27FC236}">
                  <a16:creationId xmlns:a16="http://schemas.microsoft.com/office/drawing/2014/main" id="{3E1FEB5D-63B6-6A87-B2F3-7F90563A6F2C}"/>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10" name="Freeform 19">
              <a:extLst>
                <a:ext uri="{FF2B5EF4-FFF2-40B4-BE49-F238E27FC236}">
                  <a16:creationId xmlns:a16="http://schemas.microsoft.com/office/drawing/2014/main" id="{43DF0572-29B6-E8A0-DBCC-FF62634FFE42}"/>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11" name="Freeform 20">
              <a:extLst>
                <a:ext uri="{FF2B5EF4-FFF2-40B4-BE49-F238E27FC236}">
                  <a16:creationId xmlns:a16="http://schemas.microsoft.com/office/drawing/2014/main" id="{FF600B9D-719A-DE36-E659-BFB0A6F27739}"/>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12" name="Freeform 21">
              <a:extLst>
                <a:ext uri="{FF2B5EF4-FFF2-40B4-BE49-F238E27FC236}">
                  <a16:creationId xmlns:a16="http://schemas.microsoft.com/office/drawing/2014/main" id="{33E1F35F-3E2A-C06C-B945-16CDDE24B1CA}"/>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13" name="Freeform 22">
              <a:extLst>
                <a:ext uri="{FF2B5EF4-FFF2-40B4-BE49-F238E27FC236}">
                  <a16:creationId xmlns:a16="http://schemas.microsoft.com/office/drawing/2014/main" id="{FF5EBC55-6746-DCB3-2755-0842BA9CCABD}"/>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14" name="Freeform 23">
              <a:extLst>
                <a:ext uri="{FF2B5EF4-FFF2-40B4-BE49-F238E27FC236}">
                  <a16:creationId xmlns:a16="http://schemas.microsoft.com/office/drawing/2014/main" id="{22D1F78F-4BFC-8CE8-9DBD-744FBFB76E23}"/>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37" name="Freeform 24">
              <a:extLst>
                <a:ext uri="{FF2B5EF4-FFF2-40B4-BE49-F238E27FC236}">
                  <a16:creationId xmlns:a16="http://schemas.microsoft.com/office/drawing/2014/main" id="{FAD67453-013B-C4CF-6AFE-80FB3B0232B0}"/>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pic>
        <p:nvPicPr>
          <p:cNvPr id="2" name="Picture 1" descr="Logo, company name&#10;&#10;Description automatically generated">
            <a:extLst>
              <a:ext uri="{FF2B5EF4-FFF2-40B4-BE49-F238E27FC236}">
                <a16:creationId xmlns:a16="http://schemas.microsoft.com/office/drawing/2014/main" id="{1CDFACBF-303D-B30E-5202-3E8CE654CE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spTree>
    <p:extLst>
      <p:ext uri="{BB962C8B-B14F-4D97-AF65-F5344CB8AC3E}">
        <p14:creationId xmlns:p14="http://schemas.microsoft.com/office/powerpoint/2010/main" val="3654782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396653" y="489167"/>
            <a:ext cx="848068" cy="846711"/>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FFFFFF"/>
            </a:solidFill>
          </p:spPr>
        </p:sp>
      </p:grpSp>
      <p:pic>
        <p:nvPicPr>
          <p:cNvPr id="5" name="Picture 5"/>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4847"/>
          <a:stretch>
            <a:fillRect/>
          </a:stretch>
        </p:blipFill>
        <p:spPr>
          <a:xfrm rot="5400000">
            <a:off x="11449" y="28915"/>
            <a:ext cx="6858000" cy="6800171"/>
          </a:xfrm>
          <a:prstGeom prst="rect">
            <a:avLst/>
          </a:prstGeom>
        </p:spPr>
      </p:pic>
      <p:sp>
        <p:nvSpPr>
          <p:cNvPr id="27" name="TextBox 27"/>
          <p:cNvSpPr txBox="1"/>
          <p:nvPr/>
        </p:nvSpPr>
        <p:spPr>
          <a:xfrm>
            <a:off x="7059551" y="720304"/>
            <a:ext cx="4914956" cy="589905"/>
          </a:xfrm>
          <a:prstGeom prst="rect">
            <a:avLst/>
          </a:prstGeom>
        </p:spPr>
        <p:txBody>
          <a:bodyPr wrap="square" lIns="0" tIns="0" rIns="0" bIns="0" rtlCol="0" anchor="t">
            <a:spAutoFit/>
          </a:bodyPr>
          <a:lstStyle/>
          <a:p>
            <a:pPr>
              <a:lnSpc>
                <a:spcPts val="4583"/>
              </a:lnSpc>
              <a:spcBef>
                <a:spcPct val="0"/>
              </a:spcBef>
            </a:pPr>
            <a:r>
              <a:rPr lang="en-US" sz="3666" b="1" dirty="0" err="1">
                <a:solidFill>
                  <a:srgbClr val="0061D6"/>
                </a:solidFill>
                <a:latin typeface="+mj-lt"/>
              </a:rPr>
              <a:t>Nộp</a:t>
            </a:r>
            <a:r>
              <a:rPr lang="en-US" sz="3666" b="1" dirty="0">
                <a:solidFill>
                  <a:srgbClr val="0061D6"/>
                </a:solidFill>
                <a:latin typeface="+mj-lt"/>
              </a:rPr>
              <a:t> </a:t>
            </a:r>
            <a:r>
              <a:rPr lang="en-US" sz="3666" b="1" dirty="0" err="1">
                <a:solidFill>
                  <a:srgbClr val="0061D6"/>
                </a:solidFill>
                <a:latin typeface="+mj-lt"/>
              </a:rPr>
              <a:t>hồ</a:t>
            </a:r>
            <a:r>
              <a:rPr lang="en-US" sz="3666" b="1" dirty="0">
                <a:solidFill>
                  <a:srgbClr val="0061D6"/>
                </a:solidFill>
                <a:latin typeface="+mj-lt"/>
              </a:rPr>
              <a:t> </a:t>
            </a:r>
            <a:r>
              <a:rPr lang="en-US" sz="3666" b="1" dirty="0" err="1">
                <a:solidFill>
                  <a:srgbClr val="0061D6"/>
                </a:solidFill>
                <a:latin typeface="+mj-lt"/>
              </a:rPr>
              <a:t>sơ</a:t>
            </a:r>
            <a:r>
              <a:rPr lang="en-US" sz="3666" b="1" dirty="0">
                <a:solidFill>
                  <a:srgbClr val="0061D6"/>
                </a:solidFill>
                <a:latin typeface="+mj-lt"/>
              </a:rPr>
              <a:t> </a:t>
            </a:r>
            <a:r>
              <a:rPr lang="en-US" sz="3666" b="1" dirty="0" err="1">
                <a:solidFill>
                  <a:srgbClr val="0061D6"/>
                </a:solidFill>
                <a:latin typeface="+mj-lt"/>
              </a:rPr>
              <a:t>trực</a:t>
            </a:r>
            <a:r>
              <a:rPr lang="en-US" sz="3666" b="1" dirty="0">
                <a:solidFill>
                  <a:srgbClr val="0061D6"/>
                </a:solidFill>
                <a:latin typeface="+mj-lt"/>
              </a:rPr>
              <a:t> </a:t>
            </a:r>
            <a:r>
              <a:rPr lang="en-US" sz="3666" b="1" dirty="0" err="1">
                <a:solidFill>
                  <a:srgbClr val="0061D6"/>
                </a:solidFill>
                <a:latin typeface="+mj-lt"/>
              </a:rPr>
              <a:t>tuyến</a:t>
            </a:r>
            <a:endParaRPr lang="en-US" sz="3666" b="1" dirty="0">
              <a:solidFill>
                <a:srgbClr val="0061D6"/>
              </a:solidFill>
              <a:latin typeface="+mj-lt"/>
            </a:endParaRPr>
          </a:p>
        </p:txBody>
      </p:sp>
      <p:sp>
        <p:nvSpPr>
          <p:cNvPr id="30" name="TextBox 30"/>
          <p:cNvSpPr txBox="1"/>
          <p:nvPr/>
        </p:nvSpPr>
        <p:spPr>
          <a:xfrm>
            <a:off x="8036407" y="2309998"/>
            <a:ext cx="1973051" cy="423193"/>
          </a:xfrm>
          <a:prstGeom prst="rect">
            <a:avLst/>
          </a:prstGeom>
        </p:spPr>
        <p:txBody>
          <a:bodyPr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Nộp</a:t>
            </a:r>
            <a:r>
              <a:rPr lang="en-US" sz="2666" dirty="0">
                <a:solidFill>
                  <a:srgbClr val="0061D6"/>
                </a:solidFill>
                <a:latin typeface="+mj-lt"/>
              </a:rPr>
              <a:t> </a:t>
            </a:r>
            <a:r>
              <a:rPr lang="en-US" sz="2666" dirty="0" err="1">
                <a:solidFill>
                  <a:srgbClr val="0061D6"/>
                </a:solidFill>
                <a:latin typeface="+mj-lt"/>
              </a:rPr>
              <a:t>hồ</a:t>
            </a:r>
            <a:r>
              <a:rPr lang="en-US" sz="2666" dirty="0">
                <a:solidFill>
                  <a:srgbClr val="0061D6"/>
                </a:solidFill>
                <a:latin typeface="+mj-lt"/>
              </a:rPr>
              <a:t> </a:t>
            </a:r>
            <a:r>
              <a:rPr lang="en-US" sz="2666" dirty="0" err="1">
                <a:solidFill>
                  <a:srgbClr val="0061D6"/>
                </a:solidFill>
                <a:latin typeface="+mj-lt"/>
              </a:rPr>
              <a:t>sơ</a:t>
            </a:r>
            <a:r>
              <a:rPr lang="en-US" sz="2666" dirty="0">
                <a:solidFill>
                  <a:srgbClr val="0061D6"/>
                </a:solidFill>
                <a:latin typeface="+mj-lt"/>
              </a:rPr>
              <a:t>"</a:t>
            </a:r>
          </a:p>
        </p:txBody>
      </p:sp>
      <p:sp>
        <p:nvSpPr>
          <p:cNvPr id="31" name="TextBox 31"/>
          <p:cNvSpPr txBox="1"/>
          <p:nvPr/>
        </p:nvSpPr>
        <p:spPr>
          <a:xfrm>
            <a:off x="7106841" y="2331850"/>
            <a:ext cx="92293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Chọn</a:t>
            </a:r>
            <a:endParaRPr lang="en-US" sz="2666" dirty="0">
              <a:solidFill>
                <a:srgbClr val="024092"/>
              </a:solidFill>
              <a:latin typeface="+mj-lt"/>
            </a:endParaRPr>
          </a:p>
        </p:txBody>
      </p:sp>
      <p:sp>
        <p:nvSpPr>
          <p:cNvPr id="32" name="TextBox 32"/>
          <p:cNvSpPr txBox="1"/>
          <p:nvPr/>
        </p:nvSpPr>
        <p:spPr>
          <a:xfrm>
            <a:off x="7106840" y="1719561"/>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6: </a:t>
            </a:r>
          </a:p>
        </p:txBody>
      </p:sp>
      <p:sp>
        <p:nvSpPr>
          <p:cNvPr id="8" name="TextBox 31">
            <a:extLst>
              <a:ext uri="{FF2B5EF4-FFF2-40B4-BE49-F238E27FC236}">
                <a16:creationId xmlns:a16="http://schemas.microsoft.com/office/drawing/2014/main" id="{5F1F6699-1E13-5034-8D37-09F74A141E13}"/>
              </a:ext>
            </a:extLst>
          </p:cNvPr>
          <p:cNvSpPr txBox="1"/>
          <p:nvPr/>
        </p:nvSpPr>
        <p:spPr>
          <a:xfrm>
            <a:off x="7106840" y="3065045"/>
            <a:ext cx="2902618" cy="423193"/>
          </a:xfrm>
          <a:prstGeom prst="rect">
            <a:avLst/>
          </a:prstGeom>
        </p:spPr>
        <p:txBody>
          <a:bodyPr wrap="square" lIns="0" tIns="0" rIns="0" bIns="0" rtlCol="0" anchor="t">
            <a:spAutoFit/>
          </a:bodyPr>
          <a:lstStyle/>
          <a:p>
            <a:pPr>
              <a:lnSpc>
                <a:spcPts val="3333"/>
              </a:lnSpc>
              <a:spcBef>
                <a:spcPct val="0"/>
              </a:spcBef>
            </a:pPr>
            <a:r>
              <a:rPr lang="en-US" sz="2666" dirty="0" err="1">
                <a:solidFill>
                  <a:srgbClr val="024092"/>
                </a:solidFill>
                <a:latin typeface="+mj-lt"/>
              </a:rPr>
              <a:t>Nhấn</a:t>
            </a:r>
            <a:r>
              <a:rPr lang="en-US" sz="2666" dirty="0">
                <a:solidFill>
                  <a:srgbClr val="024092"/>
                </a:solidFill>
                <a:latin typeface="+mj-lt"/>
              </a:rPr>
              <a:t> </a:t>
            </a:r>
            <a:r>
              <a:rPr lang="en-US" sz="2666" dirty="0" err="1">
                <a:solidFill>
                  <a:srgbClr val="024092"/>
                </a:solidFill>
                <a:latin typeface="+mj-lt"/>
              </a:rPr>
              <a:t>vào</a:t>
            </a:r>
            <a:r>
              <a:rPr lang="en-US" sz="2666" dirty="0">
                <a:solidFill>
                  <a:srgbClr val="024092"/>
                </a:solidFill>
                <a:latin typeface="+mj-lt"/>
              </a:rPr>
              <a:t> </a:t>
            </a:r>
            <a:r>
              <a:rPr lang="en-US" sz="2666" dirty="0" err="1">
                <a:solidFill>
                  <a:srgbClr val="024092"/>
                </a:solidFill>
                <a:latin typeface="+mj-lt"/>
              </a:rPr>
              <a:t>ký</a:t>
            </a:r>
            <a:r>
              <a:rPr lang="en-US" sz="2666" dirty="0">
                <a:solidFill>
                  <a:srgbClr val="024092"/>
                </a:solidFill>
                <a:latin typeface="+mj-lt"/>
              </a:rPr>
              <a:t> </a:t>
            </a:r>
            <a:r>
              <a:rPr lang="en-US" sz="2666" dirty="0" err="1">
                <a:solidFill>
                  <a:srgbClr val="024092"/>
                </a:solidFill>
                <a:latin typeface="+mj-lt"/>
              </a:rPr>
              <a:t>hiệu</a:t>
            </a:r>
            <a:endParaRPr lang="en-US" sz="2666" dirty="0">
              <a:solidFill>
                <a:srgbClr val="024092"/>
              </a:solidFill>
              <a:latin typeface="+mj-lt"/>
            </a:endParaRPr>
          </a:p>
        </p:txBody>
      </p:sp>
      <p:sp>
        <p:nvSpPr>
          <p:cNvPr id="9" name="TextBox 31">
            <a:extLst>
              <a:ext uri="{FF2B5EF4-FFF2-40B4-BE49-F238E27FC236}">
                <a16:creationId xmlns:a16="http://schemas.microsoft.com/office/drawing/2014/main" id="{F103BEA3-85B3-6626-07E0-56C85882AA05}"/>
              </a:ext>
            </a:extLst>
          </p:cNvPr>
          <p:cNvSpPr txBox="1"/>
          <p:nvPr/>
        </p:nvSpPr>
        <p:spPr>
          <a:xfrm>
            <a:off x="10160001" y="2309998"/>
            <a:ext cx="92293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hoặc</a:t>
            </a:r>
            <a:endParaRPr lang="en-US" sz="2666" dirty="0">
              <a:solidFill>
                <a:srgbClr val="024092"/>
              </a:solidFill>
              <a:latin typeface="+mj-lt"/>
            </a:endParaRPr>
          </a:p>
        </p:txBody>
      </p:sp>
      <p:sp>
        <p:nvSpPr>
          <p:cNvPr id="10" name="TextBox 31">
            <a:extLst>
              <a:ext uri="{FF2B5EF4-FFF2-40B4-BE49-F238E27FC236}">
                <a16:creationId xmlns:a16="http://schemas.microsoft.com/office/drawing/2014/main" id="{2F11E83D-492B-F004-CB75-BADE9043CFCC}"/>
              </a:ext>
            </a:extLst>
          </p:cNvPr>
          <p:cNvSpPr txBox="1"/>
          <p:nvPr/>
        </p:nvSpPr>
        <p:spPr>
          <a:xfrm>
            <a:off x="7059551" y="3788668"/>
            <a:ext cx="3915955" cy="423193"/>
          </a:xfrm>
          <a:prstGeom prst="rect">
            <a:avLst/>
          </a:prstGeom>
        </p:spPr>
        <p:txBody>
          <a:bodyPr wrap="square" lIns="0" tIns="0" rIns="0" bIns="0" rtlCol="0" anchor="t">
            <a:spAutoFit/>
          </a:bodyPr>
          <a:lstStyle/>
          <a:p>
            <a:pPr>
              <a:lnSpc>
                <a:spcPts val="3333"/>
              </a:lnSpc>
              <a:spcBef>
                <a:spcPct val="0"/>
              </a:spcBef>
            </a:pPr>
            <a:r>
              <a:rPr lang="en-US" sz="2666" dirty="0">
                <a:solidFill>
                  <a:srgbClr val="0061D6"/>
                </a:solidFill>
                <a:latin typeface="+mj-lt"/>
              </a:rPr>
              <a:t>“</a:t>
            </a:r>
            <a:r>
              <a:rPr lang="en-US" sz="2666" dirty="0" err="1">
                <a:solidFill>
                  <a:srgbClr val="0061D6"/>
                </a:solidFill>
                <a:latin typeface="+mj-lt"/>
              </a:rPr>
              <a:t>Lưu</a:t>
            </a:r>
            <a:r>
              <a:rPr lang="en-US" sz="2666" dirty="0">
                <a:solidFill>
                  <a:srgbClr val="0061D6"/>
                </a:solidFill>
                <a:latin typeface="+mj-lt"/>
              </a:rPr>
              <a:t> </a:t>
            </a:r>
            <a:r>
              <a:rPr lang="en-US" sz="2666" dirty="0" err="1">
                <a:solidFill>
                  <a:srgbClr val="0061D6"/>
                </a:solidFill>
                <a:latin typeface="+mj-lt"/>
              </a:rPr>
              <a:t>bản</a:t>
            </a:r>
            <a:r>
              <a:rPr lang="en-US" sz="2666" dirty="0">
                <a:solidFill>
                  <a:srgbClr val="0061D6"/>
                </a:solidFill>
                <a:latin typeface="+mj-lt"/>
              </a:rPr>
              <a:t> </a:t>
            </a:r>
            <a:r>
              <a:rPr lang="en-US" sz="2666" dirty="0" err="1">
                <a:solidFill>
                  <a:srgbClr val="0061D6"/>
                </a:solidFill>
                <a:latin typeface="+mj-lt"/>
              </a:rPr>
              <a:t>nháp</a:t>
            </a:r>
            <a:r>
              <a:rPr lang="en-US" sz="2666" dirty="0">
                <a:solidFill>
                  <a:srgbClr val="0061D6"/>
                </a:solidFill>
                <a:latin typeface="+mj-lt"/>
              </a:rPr>
              <a:t> </a:t>
            </a:r>
            <a:r>
              <a:rPr lang="en-US" sz="2666" dirty="0" err="1">
                <a:solidFill>
                  <a:srgbClr val="0061D6"/>
                </a:solidFill>
                <a:latin typeface="+mj-lt"/>
              </a:rPr>
              <a:t>hồ</a:t>
            </a:r>
            <a:r>
              <a:rPr lang="en-US" sz="2666" dirty="0">
                <a:solidFill>
                  <a:srgbClr val="0061D6"/>
                </a:solidFill>
                <a:latin typeface="+mj-lt"/>
              </a:rPr>
              <a:t> </a:t>
            </a:r>
            <a:r>
              <a:rPr lang="en-US" sz="2666" dirty="0" err="1">
                <a:solidFill>
                  <a:srgbClr val="0061D6"/>
                </a:solidFill>
                <a:latin typeface="+mj-lt"/>
              </a:rPr>
              <a:t>sơ</a:t>
            </a:r>
            <a:r>
              <a:rPr lang="en-US" sz="2666" dirty="0">
                <a:solidFill>
                  <a:srgbClr val="0061D6"/>
                </a:solidFill>
                <a:latin typeface="+mj-lt"/>
              </a:rPr>
              <a:t>”</a:t>
            </a:r>
          </a:p>
        </p:txBody>
      </p:sp>
      <p:pic>
        <p:nvPicPr>
          <p:cNvPr id="61" name="Picture 60" descr="Graphical user interface, text, application&#10;&#10;Description automatically generated">
            <a:extLst>
              <a:ext uri="{FF2B5EF4-FFF2-40B4-BE49-F238E27FC236}">
                <a16:creationId xmlns:a16="http://schemas.microsoft.com/office/drawing/2014/main" id="{BE033865-833E-0561-057D-0468F9ECC8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273" y="1488761"/>
            <a:ext cx="2189275" cy="4738441"/>
          </a:xfrm>
          <a:prstGeom prst="rect">
            <a:avLst/>
          </a:prstGeom>
        </p:spPr>
      </p:pic>
      <p:grpSp>
        <p:nvGrpSpPr>
          <p:cNvPr id="50" name="Group 16">
            <a:extLst>
              <a:ext uri="{FF2B5EF4-FFF2-40B4-BE49-F238E27FC236}">
                <a16:creationId xmlns:a16="http://schemas.microsoft.com/office/drawing/2014/main" id="{AC63AD0F-7D20-3937-6867-6B186DCEC9BA}"/>
              </a:ext>
            </a:extLst>
          </p:cNvPr>
          <p:cNvGrpSpPr>
            <a:grpSpLocks noChangeAspect="1"/>
          </p:cNvGrpSpPr>
          <p:nvPr/>
        </p:nvGrpSpPr>
        <p:grpSpPr>
          <a:xfrm>
            <a:off x="621724" y="1328856"/>
            <a:ext cx="2536425" cy="5017522"/>
            <a:chOff x="0" y="0"/>
            <a:chExt cx="2620010" cy="5182870"/>
          </a:xfrm>
        </p:grpSpPr>
        <p:sp>
          <p:nvSpPr>
            <p:cNvPr id="51" name="Freeform 17">
              <a:extLst>
                <a:ext uri="{FF2B5EF4-FFF2-40B4-BE49-F238E27FC236}">
                  <a16:creationId xmlns:a16="http://schemas.microsoft.com/office/drawing/2014/main" id="{02AD1C0E-1E6F-05D8-7D51-B49FA41E0BC7}"/>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53" name="Freeform 19">
              <a:extLst>
                <a:ext uri="{FF2B5EF4-FFF2-40B4-BE49-F238E27FC236}">
                  <a16:creationId xmlns:a16="http://schemas.microsoft.com/office/drawing/2014/main" id="{7A088741-D104-6719-1758-A517B0E66E76}"/>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54" name="Freeform 20">
              <a:extLst>
                <a:ext uri="{FF2B5EF4-FFF2-40B4-BE49-F238E27FC236}">
                  <a16:creationId xmlns:a16="http://schemas.microsoft.com/office/drawing/2014/main" id="{272CFF74-7057-E7F2-0861-DFC110A3ED5D}"/>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55" name="Freeform 21">
              <a:extLst>
                <a:ext uri="{FF2B5EF4-FFF2-40B4-BE49-F238E27FC236}">
                  <a16:creationId xmlns:a16="http://schemas.microsoft.com/office/drawing/2014/main" id="{36EA3FBE-D10E-71BE-8289-B3E22254B60D}"/>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56" name="Freeform 22">
              <a:extLst>
                <a:ext uri="{FF2B5EF4-FFF2-40B4-BE49-F238E27FC236}">
                  <a16:creationId xmlns:a16="http://schemas.microsoft.com/office/drawing/2014/main" id="{A133DFDD-2C55-1757-A5DA-9A8C5DC1E310}"/>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57" name="Freeform 23">
              <a:extLst>
                <a:ext uri="{FF2B5EF4-FFF2-40B4-BE49-F238E27FC236}">
                  <a16:creationId xmlns:a16="http://schemas.microsoft.com/office/drawing/2014/main" id="{6402701D-006A-69F2-EE80-17A631F23951}"/>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58" name="Freeform 24">
              <a:extLst>
                <a:ext uri="{FF2B5EF4-FFF2-40B4-BE49-F238E27FC236}">
                  <a16:creationId xmlns:a16="http://schemas.microsoft.com/office/drawing/2014/main" id="{DDE30354-709C-3CBA-4F83-25FC12A48386}"/>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59" name="Freeform 25">
              <a:extLst>
                <a:ext uri="{FF2B5EF4-FFF2-40B4-BE49-F238E27FC236}">
                  <a16:creationId xmlns:a16="http://schemas.microsoft.com/office/drawing/2014/main" id="{6E0FCD82-3A66-3D79-5C2D-C39378BE24C4}"/>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pic>
        <p:nvPicPr>
          <p:cNvPr id="68" name="Picture 67" descr="A close-up of a stethoscope&#10;&#10;Description automatically generated with medium confidence">
            <a:extLst>
              <a:ext uri="{FF2B5EF4-FFF2-40B4-BE49-F238E27FC236}">
                <a16:creationId xmlns:a16="http://schemas.microsoft.com/office/drawing/2014/main" id="{7806C356-B1D4-2DB3-0048-7A39FC101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6000" y="3035577"/>
            <a:ext cx="431800" cy="431800"/>
          </a:xfrm>
          <a:prstGeom prst="rect">
            <a:avLst/>
          </a:prstGeom>
        </p:spPr>
      </p:pic>
      <p:sp>
        <p:nvSpPr>
          <p:cNvPr id="69" name="TextBox 31">
            <a:extLst>
              <a:ext uri="{FF2B5EF4-FFF2-40B4-BE49-F238E27FC236}">
                <a16:creationId xmlns:a16="http://schemas.microsoft.com/office/drawing/2014/main" id="{B26CE400-6406-CCBE-C5AC-3DD9EA3F626F}"/>
              </a:ext>
            </a:extLst>
          </p:cNvPr>
          <p:cNvSpPr txBox="1"/>
          <p:nvPr/>
        </p:nvSpPr>
        <p:spPr>
          <a:xfrm>
            <a:off x="10464801" y="3090316"/>
            <a:ext cx="92293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để</a:t>
            </a:r>
            <a:endParaRPr lang="en-US" sz="2666" dirty="0">
              <a:solidFill>
                <a:srgbClr val="024092"/>
              </a:solidFill>
              <a:latin typeface="+mj-lt"/>
            </a:endParaRPr>
          </a:p>
        </p:txBody>
      </p:sp>
      <p:grpSp>
        <p:nvGrpSpPr>
          <p:cNvPr id="6" name="Group 15">
            <a:extLst>
              <a:ext uri="{FF2B5EF4-FFF2-40B4-BE49-F238E27FC236}">
                <a16:creationId xmlns:a16="http://schemas.microsoft.com/office/drawing/2014/main" id="{EF262D2A-B6D9-7057-F1E6-4324EC74A099}"/>
              </a:ext>
            </a:extLst>
          </p:cNvPr>
          <p:cNvGrpSpPr/>
          <p:nvPr/>
        </p:nvGrpSpPr>
        <p:grpSpPr>
          <a:xfrm rot="-5400000">
            <a:off x="2614774" y="1281989"/>
            <a:ext cx="388382" cy="618405"/>
            <a:chOff x="0" y="0"/>
            <a:chExt cx="1160499" cy="1527061"/>
          </a:xfrm>
        </p:grpSpPr>
        <p:sp>
          <p:nvSpPr>
            <p:cNvPr id="7" name="Freeform 16">
              <a:extLst>
                <a:ext uri="{FF2B5EF4-FFF2-40B4-BE49-F238E27FC236}">
                  <a16:creationId xmlns:a16="http://schemas.microsoft.com/office/drawing/2014/main" id="{45FE1009-60C8-FE99-3BDF-44A0CF4D51B3}"/>
                </a:ext>
              </a:extLst>
            </p:cNvPr>
            <p:cNvSpPr/>
            <p:nvPr/>
          </p:nvSpPr>
          <p:spPr>
            <a:xfrm>
              <a:off x="0" y="0"/>
              <a:ext cx="1160499" cy="1527061"/>
            </a:xfrm>
            <a:custGeom>
              <a:avLst/>
              <a:gdLst/>
              <a:ahLst/>
              <a:cxnLst/>
              <a:rect l="l" t="t" r="r" b="b"/>
              <a:pathLst>
                <a:path w="1160499" h="1527061">
                  <a:moveTo>
                    <a:pt x="1160499" y="279400"/>
                  </a:moveTo>
                  <a:lnTo>
                    <a:pt x="1160499" y="0"/>
                  </a:lnTo>
                  <a:lnTo>
                    <a:pt x="0" y="0"/>
                  </a:lnTo>
                  <a:lnTo>
                    <a:pt x="0" y="1527061"/>
                  </a:lnTo>
                  <a:lnTo>
                    <a:pt x="1160499" y="1527061"/>
                  </a:lnTo>
                  <a:lnTo>
                    <a:pt x="1160499" y="279400"/>
                  </a:lnTo>
                  <a:close/>
                  <a:moveTo>
                    <a:pt x="1081759" y="279400"/>
                  </a:moveTo>
                  <a:lnTo>
                    <a:pt x="1081759" y="1448321"/>
                  </a:lnTo>
                  <a:lnTo>
                    <a:pt x="78740" y="1448321"/>
                  </a:lnTo>
                  <a:lnTo>
                    <a:pt x="78740" y="78740"/>
                  </a:lnTo>
                  <a:lnTo>
                    <a:pt x="1081759" y="78740"/>
                  </a:lnTo>
                  <a:lnTo>
                    <a:pt x="1081759" y="279400"/>
                  </a:lnTo>
                  <a:close/>
                </a:path>
              </a:pathLst>
            </a:custGeom>
            <a:solidFill>
              <a:srgbClr val="F6910B"/>
            </a:solidFill>
          </p:spPr>
        </p:sp>
      </p:grpSp>
      <p:pic>
        <p:nvPicPr>
          <p:cNvPr id="12" name="Picture 11" descr="Graphical user interface, text, application&#10;&#10;Description automatically generated">
            <a:extLst>
              <a:ext uri="{FF2B5EF4-FFF2-40B4-BE49-F238E27FC236}">
                <a16:creationId xmlns:a16="http://schemas.microsoft.com/office/drawing/2014/main" id="{652464BE-5F4B-845A-86B8-D40D6EB664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4455" y="1447765"/>
            <a:ext cx="2231738" cy="4775271"/>
          </a:xfrm>
          <a:prstGeom prst="rect">
            <a:avLst/>
          </a:prstGeom>
        </p:spPr>
      </p:pic>
      <p:grpSp>
        <p:nvGrpSpPr>
          <p:cNvPr id="13" name="Group 16">
            <a:extLst>
              <a:ext uri="{FF2B5EF4-FFF2-40B4-BE49-F238E27FC236}">
                <a16:creationId xmlns:a16="http://schemas.microsoft.com/office/drawing/2014/main" id="{13A42CBA-31B7-3567-F75B-D1CB83518A6A}"/>
              </a:ext>
            </a:extLst>
          </p:cNvPr>
          <p:cNvGrpSpPr>
            <a:grpSpLocks noChangeAspect="1"/>
          </p:cNvGrpSpPr>
          <p:nvPr/>
        </p:nvGrpSpPr>
        <p:grpSpPr>
          <a:xfrm>
            <a:off x="3517056" y="1344449"/>
            <a:ext cx="2536425" cy="5017522"/>
            <a:chOff x="0" y="0"/>
            <a:chExt cx="2620010" cy="5182870"/>
          </a:xfrm>
        </p:grpSpPr>
        <p:sp>
          <p:nvSpPr>
            <p:cNvPr id="14" name="Freeform 17">
              <a:extLst>
                <a:ext uri="{FF2B5EF4-FFF2-40B4-BE49-F238E27FC236}">
                  <a16:creationId xmlns:a16="http://schemas.microsoft.com/office/drawing/2014/main" id="{7B1C6888-4069-DD91-AD64-D6A1158E7F4E}"/>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5" name="Freeform 19">
              <a:extLst>
                <a:ext uri="{FF2B5EF4-FFF2-40B4-BE49-F238E27FC236}">
                  <a16:creationId xmlns:a16="http://schemas.microsoft.com/office/drawing/2014/main" id="{8446F4F5-F181-AFE7-D7B3-FAA677C6285D}"/>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36" name="Freeform 20">
              <a:extLst>
                <a:ext uri="{FF2B5EF4-FFF2-40B4-BE49-F238E27FC236}">
                  <a16:creationId xmlns:a16="http://schemas.microsoft.com/office/drawing/2014/main" id="{FA4FB497-4B09-EB22-2E1D-9E3AE9993C4B}"/>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37" name="Freeform 21">
              <a:extLst>
                <a:ext uri="{FF2B5EF4-FFF2-40B4-BE49-F238E27FC236}">
                  <a16:creationId xmlns:a16="http://schemas.microsoft.com/office/drawing/2014/main" id="{6E4BC80F-195D-6204-4837-A6AB10104D3F}"/>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38" name="Freeform 22">
              <a:extLst>
                <a:ext uri="{FF2B5EF4-FFF2-40B4-BE49-F238E27FC236}">
                  <a16:creationId xmlns:a16="http://schemas.microsoft.com/office/drawing/2014/main" id="{FD25213F-9540-D1F2-6482-7810BE70701D}"/>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9" name="Freeform 23">
              <a:extLst>
                <a:ext uri="{FF2B5EF4-FFF2-40B4-BE49-F238E27FC236}">
                  <a16:creationId xmlns:a16="http://schemas.microsoft.com/office/drawing/2014/main" id="{271ADF9A-636E-A951-D8BF-B0AB57885D7B}"/>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40" name="Freeform 24">
              <a:extLst>
                <a:ext uri="{FF2B5EF4-FFF2-40B4-BE49-F238E27FC236}">
                  <a16:creationId xmlns:a16="http://schemas.microsoft.com/office/drawing/2014/main" id="{4C38B7F0-8CF2-E9F9-1BD1-113AC204236F}"/>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41" name="Freeform 25">
              <a:extLst>
                <a:ext uri="{FF2B5EF4-FFF2-40B4-BE49-F238E27FC236}">
                  <a16:creationId xmlns:a16="http://schemas.microsoft.com/office/drawing/2014/main" id="{151A3CF2-C527-443D-F202-6607874C8063}"/>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spTree>
    <p:extLst>
      <p:ext uri="{BB962C8B-B14F-4D97-AF65-F5344CB8AC3E}">
        <p14:creationId xmlns:p14="http://schemas.microsoft.com/office/powerpoint/2010/main" val="29193409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334454" y="4474414"/>
            <a:ext cx="6987181"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Xem</a:t>
            </a:r>
            <a:r>
              <a:rPr lang="en-US" sz="2666" dirty="0">
                <a:solidFill>
                  <a:srgbClr val="024092"/>
                </a:solidFill>
                <a:latin typeface="+mj-lt"/>
              </a:rPr>
              <a:t> </a:t>
            </a:r>
            <a:r>
              <a:rPr lang="en-US" sz="2666" dirty="0" err="1">
                <a:solidFill>
                  <a:srgbClr val="024092"/>
                </a:solidFill>
                <a:latin typeface="+mj-lt"/>
              </a:rPr>
              <a:t>trạng</a:t>
            </a:r>
            <a:r>
              <a:rPr lang="en-US" sz="2666" dirty="0">
                <a:solidFill>
                  <a:srgbClr val="024092"/>
                </a:solidFill>
                <a:latin typeface="+mj-lt"/>
              </a:rPr>
              <a:t> </a:t>
            </a:r>
            <a:r>
              <a:rPr lang="en-US" sz="2666" dirty="0" err="1">
                <a:solidFill>
                  <a:srgbClr val="024092"/>
                </a:solidFill>
                <a:latin typeface="+mj-lt"/>
              </a:rPr>
              <a:t>thái</a:t>
            </a:r>
            <a:r>
              <a:rPr lang="en-US" sz="2666" dirty="0">
                <a:solidFill>
                  <a:srgbClr val="024092"/>
                </a:solidFill>
                <a:latin typeface="+mj-lt"/>
              </a:rPr>
              <a:t> </a:t>
            </a:r>
            <a:r>
              <a:rPr lang="en-US" sz="2666" dirty="0" err="1">
                <a:solidFill>
                  <a:srgbClr val="024092"/>
                </a:solidFill>
                <a:latin typeface="+mj-lt"/>
              </a:rPr>
              <a:t>xử</a:t>
            </a:r>
            <a:r>
              <a:rPr lang="en-US" sz="2666" dirty="0">
                <a:solidFill>
                  <a:srgbClr val="024092"/>
                </a:solidFill>
                <a:latin typeface="+mj-lt"/>
              </a:rPr>
              <a:t> </a:t>
            </a:r>
            <a:r>
              <a:rPr lang="en-US" sz="2666" dirty="0" err="1">
                <a:solidFill>
                  <a:srgbClr val="024092"/>
                </a:solidFill>
                <a:latin typeface="+mj-lt"/>
              </a:rPr>
              <a:t>lý</a:t>
            </a:r>
            <a:r>
              <a:rPr lang="en-US" sz="2666" dirty="0">
                <a:solidFill>
                  <a:srgbClr val="024092"/>
                </a:solidFill>
                <a:latin typeface="+mj-lt"/>
              </a:rPr>
              <a:t> </a:t>
            </a:r>
            <a:r>
              <a:rPr lang="en-US" sz="2666" dirty="0" err="1">
                <a:solidFill>
                  <a:srgbClr val="024092"/>
                </a:solidFill>
                <a:latin typeface="+mj-lt"/>
              </a:rPr>
              <a:t>và</a:t>
            </a:r>
            <a:r>
              <a:rPr lang="en-US" sz="2666" dirty="0">
                <a:solidFill>
                  <a:srgbClr val="024092"/>
                </a:solidFill>
                <a:latin typeface="+mj-lt"/>
              </a:rPr>
              <a:t> chi </a:t>
            </a:r>
            <a:r>
              <a:rPr lang="en-US" sz="2666" dirty="0" err="1">
                <a:solidFill>
                  <a:srgbClr val="024092"/>
                </a:solidFill>
                <a:latin typeface="+mj-lt"/>
              </a:rPr>
              <a:t>tiết</a:t>
            </a:r>
            <a:r>
              <a:rPr lang="en-US" sz="2666" dirty="0">
                <a:solidFill>
                  <a:srgbClr val="024092"/>
                </a:solidFill>
                <a:latin typeface="+mj-lt"/>
              </a:rPr>
              <a:t> </a:t>
            </a:r>
            <a:r>
              <a:rPr lang="en-US" sz="2666" dirty="0" err="1">
                <a:solidFill>
                  <a:srgbClr val="024092"/>
                </a:solidFill>
                <a:latin typeface="+mj-lt"/>
              </a:rPr>
              <a:t>hồ</a:t>
            </a:r>
            <a:r>
              <a:rPr lang="en-US" sz="2666" dirty="0">
                <a:solidFill>
                  <a:srgbClr val="024092"/>
                </a:solidFill>
                <a:latin typeface="+mj-lt"/>
              </a:rPr>
              <a:t> </a:t>
            </a:r>
            <a:r>
              <a:rPr lang="en-US" sz="2666" dirty="0" err="1">
                <a:solidFill>
                  <a:srgbClr val="024092"/>
                </a:solidFill>
                <a:latin typeface="+mj-lt"/>
              </a:rPr>
              <a:t>sơ</a:t>
            </a:r>
            <a:r>
              <a:rPr lang="en-US" sz="2666" dirty="0">
                <a:solidFill>
                  <a:srgbClr val="024092"/>
                </a:solidFill>
                <a:latin typeface="+mj-lt"/>
              </a:rPr>
              <a:t> </a:t>
            </a:r>
          </a:p>
        </p:txBody>
      </p:sp>
      <p:sp>
        <p:nvSpPr>
          <p:cNvPr id="17" name="TextBox 17"/>
          <p:cNvSpPr txBox="1"/>
          <p:nvPr/>
        </p:nvSpPr>
        <p:spPr>
          <a:xfrm>
            <a:off x="4406844" y="938985"/>
            <a:ext cx="5905557" cy="589905"/>
          </a:xfrm>
          <a:prstGeom prst="rect">
            <a:avLst/>
          </a:prstGeom>
        </p:spPr>
        <p:txBody>
          <a:bodyPr wrap="square" lIns="0" tIns="0" rIns="0" bIns="0" rtlCol="0" anchor="t">
            <a:spAutoFit/>
          </a:bodyPr>
          <a:lstStyle/>
          <a:p>
            <a:pPr algn="ctr">
              <a:lnSpc>
                <a:spcPts val="4583"/>
              </a:lnSpc>
              <a:spcBef>
                <a:spcPct val="0"/>
              </a:spcBef>
            </a:pPr>
            <a:r>
              <a:rPr lang="en-US" sz="3666" b="1" dirty="0">
                <a:solidFill>
                  <a:srgbClr val="0061D6"/>
                </a:solidFill>
                <a:latin typeface="+mj-lt"/>
              </a:rPr>
              <a:t>Tra </a:t>
            </a:r>
            <a:r>
              <a:rPr lang="en-US" sz="3666" b="1" dirty="0" err="1">
                <a:solidFill>
                  <a:srgbClr val="0061D6"/>
                </a:solidFill>
                <a:latin typeface="+mj-lt"/>
              </a:rPr>
              <a:t>cứu</a:t>
            </a:r>
            <a:r>
              <a:rPr lang="en-US" sz="3666" b="1" dirty="0">
                <a:solidFill>
                  <a:srgbClr val="0061D6"/>
                </a:solidFill>
                <a:latin typeface="+mj-lt"/>
              </a:rPr>
              <a:t> </a:t>
            </a:r>
            <a:r>
              <a:rPr lang="en-US" sz="3666" b="1" dirty="0" err="1">
                <a:solidFill>
                  <a:srgbClr val="0061D6"/>
                </a:solidFill>
                <a:latin typeface="+mj-lt"/>
              </a:rPr>
              <a:t>hồ</a:t>
            </a:r>
            <a:r>
              <a:rPr lang="en-US" sz="3666" b="1" dirty="0">
                <a:solidFill>
                  <a:srgbClr val="0061D6"/>
                </a:solidFill>
                <a:latin typeface="+mj-lt"/>
              </a:rPr>
              <a:t> </a:t>
            </a:r>
            <a:r>
              <a:rPr lang="en-US" sz="3666" b="1" dirty="0" err="1">
                <a:solidFill>
                  <a:srgbClr val="0061D6"/>
                </a:solidFill>
                <a:latin typeface="+mj-lt"/>
              </a:rPr>
              <a:t>sơ</a:t>
            </a:r>
            <a:r>
              <a:rPr lang="en-US" sz="3666" b="1" dirty="0">
                <a:solidFill>
                  <a:srgbClr val="0061D6"/>
                </a:solidFill>
                <a:latin typeface="+mj-lt"/>
              </a:rPr>
              <a:t> </a:t>
            </a:r>
            <a:r>
              <a:rPr lang="en-US" sz="3666" b="1" dirty="0" err="1">
                <a:solidFill>
                  <a:srgbClr val="0061D6"/>
                </a:solidFill>
                <a:latin typeface="+mj-lt"/>
              </a:rPr>
              <a:t>Bồi</a:t>
            </a:r>
            <a:r>
              <a:rPr lang="en-US" sz="3666" b="1" dirty="0">
                <a:solidFill>
                  <a:srgbClr val="0061D6"/>
                </a:solidFill>
                <a:latin typeface="+mj-lt"/>
              </a:rPr>
              <a:t> </a:t>
            </a:r>
            <a:r>
              <a:rPr lang="en-US" sz="3666" b="1" dirty="0" err="1">
                <a:solidFill>
                  <a:srgbClr val="0061D6"/>
                </a:solidFill>
                <a:latin typeface="+mj-lt"/>
              </a:rPr>
              <a:t>thường</a:t>
            </a:r>
            <a:endParaRPr lang="en-US" sz="3666" b="1" dirty="0">
              <a:solidFill>
                <a:srgbClr val="0061D6"/>
              </a:solidFill>
              <a:latin typeface="+mj-lt"/>
            </a:endParaRPr>
          </a:p>
        </p:txBody>
      </p:sp>
      <p:sp>
        <p:nvSpPr>
          <p:cNvPr id="18" name="TextBox 18"/>
          <p:cNvSpPr txBox="1"/>
          <p:nvPr/>
        </p:nvSpPr>
        <p:spPr>
          <a:xfrm>
            <a:off x="4334454" y="2353614"/>
            <a:ext cx="4128749" cy="423193"/>
          </a:xfrm>
          <a:prstGeom prst="rect">
            <a:avLst/>
          </a:prstGeom>
        </p:spPr>
        <p:txBody>
          <a:bodyPr lIns="0" tIns="0" rIns="0" bIns="0" rtlCol="0" anchor="t">
            <a:spAutoFit/>
          </a:bodyPr>
          <a:lstStyle/>
          <a:p>
            <a:pPr>
              <a:lnSpc>
                <a:spcPts val="3333"/>
              </a:lnSpc>
              <a:spcBef>
                <a:spcPct val="0"/>
              </a:spcBef>
            </a:pPr>
            <a:r>
              <a:rPr lang="en-US" sz="2666">
                <a:solidFill>
                  <a:srgbClr val="024092"/>
                </a:solidFill>
                <a:latin typeface="+mj-lt"/>
              </a:rPr>
              <a:t>Từ màn hình chính, chọn</a:t>
            </a:r>
          </a:p>
        </p:txBody>
      </p:sp>
      <p:sp>
        <p:nvSpPr>
          <p:cNvPr id="19" name="TextBox 19"/>
          <p:cNvSpPr txBox="1"/>
          <p:nvPr/>
        </p:nvSpPr>
        <p:spPr>
          <a:xfrm>
            <a:off x="4334454" y="1881366"/>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1: </a:t>
            </a:r>
          </a:p>
        </p:txBody>
      </p:sp>
      <p:sp>
        <p:nvSpPr>
          <p:cNvPr id="20" name="TextBox 20"/>
          <p:cNvSpPr txBox="1"/>
          <p:nvPr/>
        </p:nvSpPr>
        <p:spPr>
          <a:xfrm>
            <a:off x="4334454" y="4015122"/>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2: </a:t>
            </a:r>
          </a:p>
        </p:txBody>
      </p:sp>
      <p:sp>
        <p:nvSpPr>
          <p:cNvPr id="21" name="TextBox 21"/>
          <p:cNvSpPr txBox="1"/>
          <p:nvPr/>
        </p:nvSpPr>
        <p:spPr>
          <a:xfrm>
            <a:off x="7655322" y="2383587"/>
            <a:ext cx="3141874" cy="423193"/>
          </a:xfrm>
          <a:prstGeom prst="rect">
            <a:avLst/>
          </a:prstGeom>
        </p:spPr>
        <p:txBody>
          <a:bodyPr lIns="0" tIns="0" rIns="0" bIns="0" rtlCol="0" anchor="t">
            <a:spAutoFit/>
          </a:bodyPr>
          <a:lstStyle/>
          <a:p>
            <a:pPr algn="ctr">
              <a:lnSpc>
                <a:spcPts val="3333"/>
              </a:lnSpc>
              <a:spcBef>
                <a:spcPct val="0"/>
              </a:spcBef>
            </a:pPr>
            <a:r>
              <a:rPr lang="en-US" sz="2666">
                <a:solidFill>
                  <a:srgbClr val="0061D6"/>
                </a:solidFill>
                <a:latin typeface="+mj-lt"/>
              </a:rPr>
              <a:t>"Hồ sơ bồi thường"</a:t>
            </a:r>
          </a:p>
        </p:txBody>
      </p:sp>
      <p:pic>
        <p:nvPicPr>
          <p:cNvPr id="22" name="Picture 3">
            <a:extLst>
              <a:ext uri="{FF2B5EF4-FFF2-40B4-BE49-F238E27FC236}">
                <a16:creationId xmlns:a16="http://schemas.microsoft.com/office/drawing/2014/main" id="{3E46F3C4-F5F7-41D2-A0C2-8920DC380230}"/>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rot="5400000" flipH="1">
            <a:off x="8577862" y="3221332"/>
            <a:ext cx="6868894" cy="404443"/>
          </a:xfrm>
          <a:prstGeom prst="rect">
            <a:avLst/>
          </a:prstGeom>
        </p:spPr>
      </p:pic>
      <p:pic>
        <p:nvPicPr>
          <p:cNvPr id="4" name="Picture 3" descr="Logo, company name&#10;&#10;Description automatically generated">
            <a:extLst>
              <a:ext uri="{FF2B5EF4-FFF2-40B4-BE49-F238E27FC236}">
                <a16:creationId xmlns:a16="http://schemas.microsoft.com/office/drawing/2014/main" id="{FEC4D2EE-F0AC-1EA0-39F8-3E77AC1325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pic>
        <p:nvPicPr>
          <p:cNvPr id="32" name="Picture 2">
            <a:extLst>
              <a:ext uri="{FF2B5EF4-FFF2-40B4-BE49-F238E27FC236}">
                <a16:creationId xmlns:a16="http://schemas.microsoft.com/office/drawing/2014/main" id="{BCDCB2AB-930B-CFB1-EDF2-B0B9CE154C8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642" y="595401"/>
            <a:ext cx="2578204" cy="5581945"/>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22">
            <a:extLst>
              <a:ext uri="{FF2B5EF4-FFF2-40B4-BE49-F238E27FC236}">
                <a16:creationId xmlns:a16="http://schemas.microsoft.com/office/drawing/2014/main" id="{9FD21064-00B7-AA09-0B67-F94B82330A93}"/>
              </a:ext>
            </a:extLst>
          </p:cNvPr>
          <p:cNvGrpSpPr>
            <a:grpSpLocks noChangeAspect="1"/>
          </p:cNvGrpSpPr>
          <p:nvPr/>
        </p:nvGrpSpPr>
        <p:grpSpPr>
          <a:xfrm>
            <a:off x="630290" y="494628"/>
            <a:ext cx="2972809" cy="5880773"/>
            <a:chOff x="0" y="0"/>
            <a:chExt cx="2620010" cy="5182870"/>
          </a:xfrm>
        </p:grpSpPr>
        <p:sp>
          <p:nvSpPr>
            <p:cNvPr id="34" name="Freeform 23">
              <a:extLst>
                <a:ext uri="{FF2B5EF4-FFF2-40B4-BE49-F238E27FC236}">
                  <a16:creationId xmlns:a16="http://schemas.microsoft.com/office/drawing/2014/main" id="{801F8080-AD07-3DEC-BE77-F7D8ACDF0270}"/>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35" name="Freeform 25">
              <a:extLst>
                <a:ext uri="{FF2B5EF4-FFF2-40B4-BE49-F238E27FC236}">
                  <a16:creationId xmlns:a16="http://schemas.microsoft.com/office/drawing/2014/main" id="{0017F2D2-3CD0-FE7C-E5DE-4B0AD404249A}"/>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36" name="Freeform 26">
              <a:extLst>
                <a:ext uri="{FF2B5EF4-FFF2-40B4-BE49-F238E27FC236}">
                  <a16:creationId xmlns:a16="http://schemas.microsoft.com/office/drawing/2014/main" id="{C532EF67-6F9F-4A0D-87E4-D0CF4F4A3632}"/>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37" name="Freeform 27">
              <a:extLst>
                <a:ext uri="{FF2B5EF4-FFF2-40B4-BE49-F238E27FC236}">
                  <a16:creationId xmlns:a16="http://schemas.microsoft.com/office/drawing/2014/main" id="{3E523C9A-966C-23AD-454B-454B06372150}"/>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38" name="Freeform 28">
              <a:extLst>
                <a:ext uri="{FF2B5EF4-FFF2-40B4-BE49-F238E27FC236}">
                  <a16:creationId xmlns:a16="http://schemas.microsoft.com/office/drawing/2014/main" id="{B5BD8D00-24D1-4A51-8F9D-20A13C08C15E}"/>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39" name="Freeform 29">
              <a:extLst>
                <a:ext uri="{FF2B5EF4-FFF2-40B4-BE49-F238E27FC236}">
                  <a16:creationId xmlns:a16="http://schemas.microsoft.com/office/drawing/2014/main" id="{B0B5EEC4-D5BC-F88D-7D7F-E60E4042CED9}"/>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40" name="Freeform 30">
              <a:extLst>
                <a:ext uri="{FF2B5EF4-FFF2-40B4-BE49-F238E27FC236}">
                  <a16:creationId xmlns:a16="http://schemas.microsoft.com/office/drawing/2014/main" id="{8A42CD46-7037-37E9-1E25-2F2BC58ED19D}"/>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41" name="Freeform 31">
              <a:extLst>
                <a:ext uri="{FF2B5EF4-FFF2-40B4-BE49-F238E27FC236}">
                  <a16:creationId xmlns:a16="http://schemas.microsoft.com/office/drawing/2014/main" id="{04FB6225-CAD3-6730-F557-4CF83A78FFE9}"/>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42" name="Group 15">
            <a:extLst>
              <a:ext uri="{FF2B5EF4-FFF2-40B4-BE49-F238E27FC236}">
                <a16:creationId xmlns:a16="http://schemas.microsoft.com/office/drawing/2014/main" id="{EC1F329C-41E3-824A-FB73-1FB3092B5FE7}"/>
              </a:ext>
            </a:extLst>
          </p:cNvPr>
          <p:cNvGrpSpPr/>
          <p:nvPr/>
        </p:nvGrpSpPr>
        <p:grpSpPr>
          <a:xfrm rot="-5400000">
            <a:off x="1445219" y="5426136"/>
            <a:ext cx="694736" cy="662865"/>
            <a:chOff x="0" y="0"/>
            <a:chExt cx="1160499" cy="1527061"/>
          </a:xfrm>
        </p:grpSpPr>
        <p:sp>
          <p:nvSpPr>
            <p:cNvPr id="43" name="Freeform 16">
              <a:extLst>
                <a:ext uri="{FF2B5EF4-FFF2-40B4-BE49-F238E27FC236}">
                  <a16:creationId xmlns:a16="http://schemas.microsoft.com/office/drawing/2014/main" id="{DAEE2505-3FFF-046E-E7D7-B6BA4E9A77AF}"/>
                </a:ext>
              </a:extLst>
            </p:cNvPr>
            <p:cNvSpPr/>
            <p:nvPr/>
          </p:nvSpPr>
          <p:spPr>
            <a:xfrm>
              <a:off x="0" y="0"/>
              <a:ext cx="1160499" cy="1527061"/>
            </a:xfrm>
            <a:custGeom>
              <a:avLst/>
              <a:gdLst/>
              <a:ahLst/>
              <a:cxnLst/>
              <a:rect l="l" t="t" r="r" b="b"/>
              <a:pathLst>
                <a:path w="1160499" h="1527061">
                  <a:moveTo>
                    <a:pt x="1160499" y="279400"/>
                  </a:moveTo>
                  <a:lnTo>
                    <a:pt x="1160499" y="0"/>
                  </a:lnTo>
                  <a:lnTo>
                    <a:pt x="0" y="0"/>
                  </a:lnTo>
                  <a:lnTo>
                    <a:pt x="0" y="1527061"/>
                  </a:lnTo>
                  <a:lnTo>
                    <a:pt x="1160499" y="1527061"/>
                  </a:lnTo>
                  <a:lnTo>
                    <a:pt x="1160499" y="279400"/>
                  </a:lnTo>
                  <a:close/>
                  <a:moveTo>
                    <a:pt x="1081759" y="279400"/>
                  </a:moveTo>
                  <a:lnTo>
                    <a:pt x="1081759" y="1448321"/>
                  </a:lnTo>
                  <a:lnTo>
                    <a:pt x="78740" y="1448321"/>
                  </a:lnTo>
                  <a:lnTo>
                    <a:pt x="78740" y="78740"/>
                  </a:lnTo>
                  <a:lnTo>
                    <a:pt x="1081759" y="78740"/>
                  </a:lnTo>
                  <a:lnTo>
                    <a:pt x="1081759" y="279400"/>
                  </a:lnTo>
                  <a:close/>
                </a:path>
              </a:pathLst>
            </a:custGeom>
            <a:solidFill>
              <a:srgbClr val="F6910B"/>
            </a:solidFill>
          </p:spPr>
        </p:sp>
      </p:grpSp>
    </p:spTree>
    <p:extLst>
      <p:ext uri="{BB962C8B-B14F-4D97-AF65-F5344CB8AC3E}">
        <p14:creationId xmlns:p14="http://schemas.microsoft.com/office/powerpoint/2010/main" val="2185198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32395" y="807387"/>
            <a:ext cx="6827927" cy="589905"/>
          </a:xfrm>
          <a:prstGeom prst="rect">
            <a:avLst/>
          </a:prstGeom>
        </p:spPr>
        <p:txBody>
          <a:bodyPr wrap="square" lIns="0" tIns="0" rIns="0" bIns="0" rtlCol="0" anchor="t">
            <a:spAutoFit/>
          </a:bodyPr>
          <a:lstStyle/>
          <a:p>
            <a:pPr algn="ctr">
              <a:lnSpc>
                <a:spcPts val="4583"/>
              </a:lnSpc>
              <a:spcBef>
                <a:spcPct val="0"/>
              </a:spcBef>
            </a:pPr>
            <a:r>
              <a:rPr lang="en-US" sz="3666" b="1" dirty="0">
                <a:solidFill>
                  <a:srgbClr val="0061D6"/>
                </a:solidFill>
                <a:latin typeface="+mj-lt"/>
              </a:rPr>
              <a:t>Tra </a:t>
            </a:r>
            <a:r>
              <a:rPr lang="en-US" sz="3666" b="1" dirty="0" err="1">
                <a:solidFill>
                  <a:srgbClr val="0061D6"/>
                </a:solidFill>
                <a:latin typeface="+mj-lt"/>
              </a:rPr>
              <a:t>cứu</a:t>
            </a:r>
            <a:r>
              <a:rPr lang="en-US" sz="3666" b="1" dirty="0">
                <a:solidFill>
                  <a:srgbClr val="0061D6"/>
                </a:solidFill>
                <a:latin typeface="+mj-lt"/>
              </a:rPr>
              <a:t> </a:t>
            </a:r>
            <a:r>
              <a:rPr lang="en-US" sz="3666" b="1" dirty="0" err="1">
                <a:solidFill>
                  <a:srgbClr val="0061D6"/>
                </a:solidFill>
                <a:latin typeface="+mj-lt"/>
              </a:rPr>
              <a:t>hồ</a:t>
            </a:r>
            <a:r>
              <a:rPr lang="en-US" sz="3666" b="1" dirty="0">
                <a:solidFill>
                  <a:srgbClr val="0061D6"/>
                </a:solidFill>
                <a:latin typeface="+mj-lt"/>
              </a:rPr>
              <a:t> </a:t>
            </a:r>
            <a:r>
              <a:rPr lang="en-US" sz="3666" b="1" dirty="0" err="1">
                <a:solidFill>
                  <a:srgbClr val="0061D6"/>
                </a:solidFill>
                <a:latin typeface="+mj-lt"/>
              </a:rPr>
              <a:t>sơ</a:t>
            </a:r>
            <a:r>
              <a:rPr lang="en-US" sz="3666" b="1" dirty="0">
                <a:solidFill>
                  <a:srgbClr val="0061D6"/>
                </a:solidFill>
                <a:latin typeface="+mj-lt"/>
              </a:rPr>
              <a:t> </a:t>
            </a:r>
            <a:r>
              <a:rPr lang="en-US" sz="3666" b="1" dirty="0" err="1">
                <a:solidFill>
                  <a:srgbClr val="0061D6"/>
                </a:solidFill>
                <a:latin typeface="+mj-lt"/>
              </a:rPr>
              <a:t>Bồi</a:t>
            </a:r>
            <a:r>
              <a:rPr lang="en-US" sz="3666" b="1" dirty="0">
                <a:solidFill>
                  <a:srgbClr val="0061D6"/>
                </a:solidFill>
                <a:latin typeface="+mj-lt"/>
              </a:rPr>
              <a:t> </a:t>
            </a:r>
            <a:r>
              <a:rPr lang="en-US" sz="3666" b="1" dirty="0" err="1">
                <a:solidFill>
                  <a:srgbClr val="0061D6"/>
                </a:solidFill>
                <a:latin typeface="+mj-lt"/>
              </a:rPr>
              <a:t>thường</a:t>
            </a:r>
            <a:endParaRPr lang="en-US" sz="3666" b="1" dirty="0">
              <a:solidFill>
                <a:srgbClr val="0061D6"/>
              </a:solidFill>
              <a:latin typeface="+mj-lt"/>
            </a:endParaRPr>
          </a:p>
        </p:txBody>
      </p:sp>
      <p:grpSp>
        <p:nvGrpSpPr>
          <p:cNvPr id="4" name="Group 4"/>
          <p:cNvGrpSpPr>
            <a:grpSpLocks noChangeAspect="1"/>
          </p:cNvGrpSpPr>
          <p:nvPr/>
        </p:nvGrpSpPr>
        <p:grpSpPr>
          <a:xfrm>
            <a:off x="300129" y="685801"/>
            <a:ext cx="2536425" cy="5018751"/>
            <a:chOff x="0" y="0"/>
            <a:chExt cx="2620010" cy="5184140"/>
          </a:xfrm>
        </p:grpSpPr>
        <p:sp>
          <p:nvSpPr>
            <p:cNvPr id="5" name="Freeform 5"/>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6" name="Freeform 6"/>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7" name="Freeform 7"/>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8" name="Freeform 8"/>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9" name="Freeform 9"/>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10" name="Freeform 10"/>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11" name="Freeform 11"/>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12" name="Freeform 12"/>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13" name="Freeform 13"/>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14" name="Group 14"/>
          <p:cNvGrpSpPr/>
          <p:nvPr/>
        </p:nvGrpSpPr>
        <p:grpSpPr>
          <a:xfrm rot="-5400000">
            <a:off x="940336" y="1242066"/>
            <a:ext cx="336453" cy="1196928"/>
            <a:chOff x="0" y="0"/>
            <a:chExt cx="914197" cy="3252243"/>
          </a:xfrm>
        </p:grpSpPr>
        <p:sp>
          <p:nvSpPr>
            <p:cNvPr id="15" name="Freeform 15"/>
            <p:cNvSpPr/>
            <p:nvPr/>
          </p:nvSpPr>
          <p:spPr>
            <a:xfrm>
              <a:off x="0" y="0"/>
              <a:ext cx="914197" cy="3252243"/>
            </a:xfrm>
            <a:custGeom>
              <a:avLst/>
              <a:gdLst/>
              <a:ahLst/>
              <a:cxnLst/>
              <a:rect l="l" t="t" r="r" b="b"/>
              <a:pathLst>
                <a:path w="914197" h="3252243">
                  <a:moveTo>
                    <a:pt x="914197" y="279400"/>
                  </a:moveTo>
                  <a:lnTo>
                    <a:pt x="914197" y="0"/>
                  </a:lnTo>
                  <a:lnTo>
                    <a:pt x="0" y="0"/>
                  </a:lnTo>
                  <a:lnTo>
                    <a:pt x="0" y="3252243"/>
                  </a:lnTo>
                  <a:lnTo>
                    <a:pt x="914197" y="3252243"/>
                  </a:lnTo>
                  <a:lnTo>
                    <a:pt x="914197" y="279400"/>
                  </a:lnTo>
                  <a:close/>
                  <a:moveTo>
                    <a:pt x="835457" y="279400"/>
                  </a:moveTo>
                  <a:lnTo>
                    <a:pt x="835457" y="3173503"/>
                  </a:lnTo>
                  <a:lnTo>
                    <a:pt x="78740" y="3173503"/>
                  </a:lnTo>
                  <a:lnTo>
                    <a:pt x="78740" y="78740"/>
                  </a:lnTo>
                  <a:lnTo>
                    <a:pt x="835457" y="78740"/>
                  </a:lnTo>
                  <a:lnTo>
                    <a:pt x="835457" y="279400"/>
                  </a:lnTo>
                  <a:close/>
                </a:path>
              </a:pathLst>
            </a:custGeom>
            <a:solidFill>
              <a:srgbClr val="F6910B"/>
            </a:solidFill>
          </p:spPr>
        </p:sp>
      </p:grpSp>
      <p:grpSp>
        <p:nvGrpSpPr>
          <p:cNvPr id="16" name="Group 16"/>
          <p:cNvGrpSpPr>
            <a:grpSpLocks noChangeAspect="1"/>
          </p:cNvGrpSpPr>
          <p:nvPr/>
        </p:nvGrpSpPr>
        <p:grpSpPr>
          <a:xfrm>
            <a:off x="3035234" y="685801"/>
            <a:ext cx="2536425" cy="5018751"/>
            <a:chOff x="0" y="0"/>
            <a:chExt cx="2620010" cy="5184140"/>
          </a:xfrm>
        </p:grpSpPr>
        <p:sp>
          <p:nvSpPr>
            <p:cNvPr id="17" name="Freeform 17"/>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8" name="Freeform 18"/>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19" name="Freeform 19"/>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sp>
        <p:sp>
          <p:nvSpPr>
            <p:cNvPr id="20" name="Freeform 20"/>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sp>
        <p:sp>
          <p:nvSpPr>
            <p:cNvPr id="21" name="Freeform 21"/>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sp>
        <p:sp>
          <p:nvSpPr>
            <p:cNvPr id="22" name="Freeform 22"/>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sp>
        <p:sp>
          <p:nvSpPr>
            <p:cNvPr id="23" name="Freeform 23"/>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sp>
        <p:sp>
          <p:nvSpPr>
            <p:cNvPr id="24" name="Freeform 24"/>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sp>
        <p:sp>
          <p:nvSpPr>
            <p:cNvPr id="25" name="Freeform 25"/>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sp>
      </p:grpSp>
      <p:grpSp>
        <p:nvGrpSpPr>
          <p:cNvPr id="26" name="Group 26"/>
          <p:cNvGrpSpPr/>
          <p:nvPr/>
        </p:nvGrpSpPr>
        <p:grpSpPr>
          <a:xfrm rot="-5400000">
            <a:off x="3754363" y="3364488"/>
            <a:ext cx="1120303" cy="2053661"/>
            <a:chOff x="0" y="0"/>
            <a:chExt cx="3044042" cy="5580125"/>
          </a:xfrm>
        </p:grpSpPr>
        <p:sp>
          <p:nvSpPr>
            <p:cNvPr id="27" name="Freeform 27"/>
            <p:cNvSpPr/>
            <p:nvPr/>
          </p:nvSpPr>
          <p:spPr>
            <a:xfrm>
              <a:off x="0" y="0"/>
              <a:ext cx="3044042" cy="5580125"/>
            </a:xfrm>
            <a:custGeom>
              <a:avLst/>
              <a:gdLst/>
              <a:ahLst/>
              <a:cxnLst/>
              <a:rect l="l" t="t" r="r" b="b"/>
              <a:pathLst>
                <a:path w="3044042" h="5580125">
                  <a:moveTo>
                    <a:pt x="3044042" y="279400"/>
                  </a:moveTo>
                  <a:lnTo>
                    <a:pt x="3044042" y="0"/>
                  </a:lnTo>
                  <a:lnTo>
                    <a:pt x="0" y="0"/>
                  </a:lnTo>
                  <a:lnTo>
                    <a:pt x="0" y="5580125"/>
                  </a:lnTo>
                  <a:lnTo>
                    <a:pt x="3044042" y="5580125"/>
                  </a:lnTo>
                  <a:lnTo>
                    <a:pt x="3044042" y="279400"/>
                  </a:lnTo>
                  <a:close/>
                  <a:moveTo>
                    <a:pt x="2965302" y="279400"/>
                  </a:moveTo>
                  <a:lnTo>
                    <a:pt x="2965302" y="5501385"/>
                  </a:lnTo>
                  <a:lnTo>
                    <a:pt x="78740" y="5501385"/>
                  </a:lnTo>
                  <a:lnTo>
                    <a:pt x="78740" y="78740"/>
                  </a:lnTo>
                  <a:lnTo>
                    <a:pt x="2965302" y="78740"/>
                  </a:lnTo>
                  <a:lnTo>
                    <a:pt x="2965302" y="279400"/>
                  </a:lnTo>
                  <a:close/>
                </a:path>
              </a:pathLst>
            </a:custGeom>
            <a:solidFill>
              <a:srgbClr val="F6910B"/>
            </a:solidFill>
          </p:spPr>
        </p:sp>
      </p:grpSp>
      <p:sp>
        <p:nvSpPr>
          <p:cNvPr id="28" name="TextBox 28"/>
          <p:cNvSpPr txBox="1"/>
          <p:nvPr/>
        </p:nvSpPr>
        <p:spPr>
          <a:xfrm>
            <a:off x="5944565" y="1919122"/>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3: </a:t>
            </a:r>
          </a:p>
        </p:txBody>
      </p:sp>
      <p:sp>
        <p:nvSpPr>
          <p:cNvPr id="29" name="TextBox 29"/>
          <p:cNvSpPr txBox="1"/>
          <p:nvPr/>
        </p:nvSpPr>
        <p:spPr>
          <a:xfrm>
            <a:off x="5965384" y="3416300"/>
            <a:ext cx="1314729" cy="423193"/>
          </a:xfrm>
          <a:prstGeom prst="rect">
            <a:avLst/>
          </a:prstGeom>
        </p:spPr>
        <p:txBody>
          <a:bodyPr lIns="0" tIns="0" rIns="0" bIns="0" rtlCol="0" anchor="t">
            <a:spAutoFit/>
          </a:bodyPr>
          <a:lstStyle/>
          <a:p>
            <a:pPr>
              <a:lnSpc>
                <a:spcPts val="3333"/>
              </a:lnSpc>
              <a:spcBef>
                <a:spcPct val="0"/>
              </a:spcBef>
            </a:pPr>
            <a:r>
              <a:rPr lang="en-US" sz="2666" b="1" dirty="0" err="1">
                <a:solidFill>
                  <a:srgbClr val="024092"/>
                </a:solidFill>
                <a:latin typeface="+mj-lt"/>
              </a:rPr>
              <a:t>Bước</a:t>
            </a:r>
            <a:r>
              <a:rPr lang="en-US" sz="2666" b="1" dirty="0">
                <a:solidFill>
                  <a:srgbClr val="024092"/>
                </a:solidFill>
                <a:latin typeface="+mj-lt"/>
              </a:rPr>
              <a:t> 4: </a:t>
            </a:r>
          </a:p>
        </p:txBody>
      </p:sp>
      <p:sp>
        <p:nvSpPr>
          <p:cNvPr id="30" name="TextBox 30"/>
          <p:cNvSpPr txBox="1"/>
          <p:nvPr/>
        </p:nvSpPr>
        <p:spPr>
          <a:xfrm>
            <a:off x="7570915" y="2378143"/>
            <a:ext cx="3067156" cy="423193"/>
          </a:xfrm>
          <a:prstGeom prst="rect">
            <a:avLst/>
          </a:prstGeom>
        </p:spPr>
        <p:txBody>
          <a:bodyPr lIns="0" tIns="0" rIns="0" bIns="0" rtlCol="0" anchor="t">
            <a:spAutoFit/>
          </a:bodyPr>
          <a:lstStyle/>
          <a:p>
            <a:pPr algn="ctr">
              <a:lnSpc>
                <a:spcPts val="3333"/>
              </a:lnSpc>
              <a:spcBef>
                <a:spcPct val="0"/>
              </a:spcBef>
            </a:pPr>
            <a:r>
              <a:rPr lang="en-US" sz="2666" dirty="0">
                <a:solidFill>
                  <a:srgbClr val="0061D6"/>
                </a:solidFill>
                <a:latin typeface="+mj-lt"/>
              </a:rPr>
              <a:t>"</a:t>
            </a:r>
            <a:r>
              <a:rPr lang="en-US" sz="2666" dirty="0" err="1">
                <a:solidFill>
                  <a:srgbClr val="0061D6"/>
                </a:solidFill>
                <a:latin typeface="+mj-lt"/>
              </a:rPr>
              <a:t>Lịch</a:t>
            </a:r>
            <a:r>
              <a:rPr lang="en-US" sz="2666" dirty="0">
                <a:solidFill>
                  <a:srgbClr val="0061D6"/>
                </a:solidFill>
                <a:latin typeface="+mj-lt"/>
              </a:rPr>
              <a:t> </a:t>
            </a:r>
            <a:r>
              <a:rPr lang="en-US" sz="2666" dirty="0" err="1">
                <a:solidFill>
                  <a:srgbClr val="0061D6"/>
                </a:solidFill>
                <a:latin typeface="+mj-lt"/>
              </a:rPr>
              <a:t>sử</a:t>
            </a:r>
            <a:r>
              <a:rPr lang="en-US" sz="2666" dirty="0">
                <a:solidFill>
                  <a:srgbClr val="0061D6"/>
                </a:solidFill>
                <a:latin typeface="+mj-lt"/>
              </a:rPr>
              <a:t> </a:t>
            </a:r>
            <a:r>
              <a:rPr lang="en-US" sz="2666" dirty="0" err="1">
                <a:solidFill>
                  <a:srgbClr val="0061D6"/>
                </a:solidFill>
                <a:latin typeface="+mj-lt"/>
              </a:rPr>
              <a:t>tìm</a:t>
            </a:r>
            <a:r>
              <a:rPr lang="en-US" sz="2666" dirty="0">
                <a:solidFill>
                  <a:srgbClr val="0061D6"/>
                </a:solidFill>
                <a:latin typeface="+mj-lt"/>
              </a:rPr>
              <a:t> </a:t>
            </a:r>
            <a:r>
              <a:rPr lang="en-US" sz="2666" dirty="0" err="1">
                <a:solidFill>
                  <a:srgbClr val="0061D6"/>
                </a:solidFill>
                <a:latin typeface="+mj-lt"/>
              </a:rPr>
              <a:t>kiếm</a:t>
            </a:r>
            <a:r>
              <a:rPr lang="en-US" sz="2666" dirty="0">
                <a:solidFill>
                  <a:srgbClr val="0061D6"/>
                </a:solidFill>
                <a:latin typeface="+mj-lt"/>
              </a:rPr>
              <a:t>" </a:t>
            </a:r>
          </a:p>
        </p:txBody>
      </p:sp>
      <p:sp>
        <p:nvSpPr>
          <p:cNvPr id="31" name="TextBox 31"/>
          <p:cNvSpPr txBox="1"/>
          <p:nvPr/>
        </p:nvSpPr>
        <p:spPr>
          <a:xfrm>
            <a:off x="5944565" y="3818467"/>
            <a:ext cx="5844181" cy="423193"/>
          </a:xfrm>
          <a:prstGeom prst="rect">
            <a:avLst/>
          </a:prstGeom>
        </p:spPr>
        <p:txBody>
          <a:bodyPr lIns="0" tIns="0" rIns="0" bIns="0" rtlCol="0" anchor="t">
            <a:spAutoFit/>
          </a:bodyPr>
          <a:lstStyle/>
          <a:p>
            <a:pPr>
              <a:lnSpc>
                <a:spcPts val="3333"/>
              </a:lnSpc>
              <a:spcBef>
                <a:spcPct val="0"/>
              </a:spcBef>
            </a:pPr>
            <a:r>
              <a:rPr lang="en-US" sz="2666" dirty="0">
                <a:solidFill>
                  <a:srgbClr val="024092"/>
                </a:solidFill>
                <a:latin typeface="+mj-lt"/>
              </a:rPr>
              <a:t>Theo </a:t>
            </a:r>
            <a:r>
              <a:rPr lang="en-US" sz="2666" dirty="0" err="1">
                <a:solidFill>
                  <a:srgbClr val="024092"/>
                </a:solidFill>
                <a:latin typeface="+mj-lt"/>
              </a:rPr>
              <a:t>dõi</a:t>
            </a:r>
            <a:r>
              <a:rPr lang="en-US" sz="2666" dirty="0">
                <a:solidFill>
                  <a:srgbClr val="024092"/>
                </a:solidFill>
                <a:latin typeface="+mj-lt"/>
              </a:rPr>
              <a:t> </a:t>
            </a:r>
            <a:r>
              <a:rPr lang="en-US" sz="2666" dirty="0" err="1">
                <a:solidFill>
                  <a:srgbClr val="024092"/>
                </a:solidFill>
                <a:latin typeface="+mj-lt"/>
              </a:rPr>
              <a:t>tiến</a:t>
            </a:r>
            <a:r>
              <a:rPr lang="en-US" sz="2666" dirty="0">
                <a:solidFill>
                  <a:srgbClr val="024092"/>
                </a:solidFill>
                <a:latin typeface="+mj-lt"/>
              </a:rPr>
              <a:t> </a:t>
            </a:r>
            <a:r>
              <a:rPr lang="en-US" sz="2666" dirty="0" err="1">
                <a:solidFill>
                  <a:srgbClr val="024092"/>
                </a:solidFill>
                <a:latin typeface="+mj-lt"/>
              </a:rPr>
              <a:t>trình</a:t>
            </a:r>
            <a:r>
              <a:rPr lang="en-US" sz="2666" dirty="0">
                <a:solidFill>
                  <a:srgbClr val="024092"/>
                </a:solidFill>
                <a:latin typeface="+mj-lt"/>
              </a:rPr>
              <a:t> </a:t>
            </a:r>
            <a:r>
              <a:rPr lang="en-US" sz="2666" dirty="0" err="1">
                <a:solidFill>
                  <a:srgbClr val="024092"/>
                </a:solidFill>
                <a:latin typeface="+mj-lt"/>
              </a:rPr>
              <a:t>hồ</a:t>
            </a:r>
            <a:r>
              <a:rPr lang="en-US" sz="2666" dirty="0">
                <a:solidFill>
                  <a:srgbClr val="024092"/>
                </a:solidFill>
                <a:latin typeface="+mj-lt"/>
              </a:rPr>
              <a:t> </a:t>
            </a:r>
            <a:r>
              <a:rPr lang="en-US" sz="2666" dirty="0" err="1">
                <a:solidFill>
                  <a:srgbClr val="024092"/>
                </a:solidFill>
                <a:latin typeface="+mj-lt"/>
              </a:rPr>
              <a:t>sơ</a:t>
            </a:r>
            <a:r>
              <a:rPr lang="en-US" sz="2666" dirty="0">
                <a:solidFill>
                  <a:srgbClr val="024092"/>
                </a:solidFill>
                <a:latin typeface="+mj-lt"/>
              </a:rPr>
              <a:t> </a:t>
            </a:r>
            <a:r>
              <a:rPr lang="en-US" sz="2666" dirty="0" err="1">
                <a:solidFill>
                  <a:srgbClr val="024092"/>
                </a:solidFill>
                <a:latin typeface="+mj-lt"/>
              </a:rPr>
              <a:t>tại</a:t>
            </a:r>
            <a:r>
              <a:rPr lang="en-US" sz="2666" dirty="0">
                <a:solidFill>
                  <a:srgbClr val="024092"/>
                </a:solidFill>
                <a:latin typeface="+mj-lt"/>
              </a:rPr>
              <a:t> </a:t>
            </a:r>
            <a:r>
              <a:rPr lang="en-US" sz="2666" dirty="0" err="1">
                <a:solidFill>
                  <a:srgbClr val="024092"/>
                </a:solidFill>
                <a:latin typeface="+mj-lt"/>
              </a:rPr>
              <a:t>đây</a:t>
            </a:r>
            <a:endParaRPr lang="en-US" sz="2666" dirty="0">
              <a:solidFill>
                <a:srgbClr val="024092"/>
              </a:solidFill>
              <a:latin typeface="+mj-lt"/>
            </a:endParaRPr>
          </a:p>
        </p:txBody>
      </p:sp>
      <p:sp>
        <p:nvSpPr>
          <p:cNvPr id="32" name="TextBox 32"/>
          <p:cNvSpPr txBox="1"/>
          <p:nvPr/>
        </p:nvSpPr>
        <p:spPr>
          <a:xfrm>
            <a:off x="5965384" y="2378143"/>
            <a:ext cx="2194137" cy="423193"/>
          </a:xfrm>
          <a:prstGeom prst="rect">
            <a:avLst/>
          </a:prstGeom>
        </p:spPr>
        <p:txBody>
          <a:bodyPr lIns="0" tIns="0" rIns="0" bIns="0" rtlCol="0" anchor="t">
            <a:spAutoFit/>
          </a:bodyPr>
          <a:lstStyle/>
          <a:p>
            <a:pPr>
              <a:lnSpc>
                <a:spcPts val="3333"/>
              </a:lnSpc>
              <a:spcBef>
                <a:spcPct val="0"/>
              </a:spcBef>
            </a:pPr>
            <a:r>
              <a:rPr lang="en-US" sz="2666" dirty="0" err="1">
                <a:solidFill>
                  <a:srgbClr val="024092"/>
                </a:solidFill>
                <a:latin typeface="+mj-lt"/>
              </a:rPr>
              <a:t>Xem</a:t>
            </a:r>
            <a:r>
              <a:rPr lang="en-US" sz="2666" dirty="0">
                <a:solidFill>
                  <a:srgbClr val="024092"/>
                </a:solidFill>
                <a:latin typeface="+mj-lt"/>
              </a:rPr>
              <a:t> </a:t>
            </a:r>
            <a:r>
              <a:rPr lang="en-US" sz="2666" dirty="0" err="1">
                <a:solidFill>
                  <a:srgbClr val="024092"/>
                </a:solidFill>
                <a:latin typeface="+mj-lt"/>
              </a:rPr>
              <a:t>tại</a:t>
            </a:r>
            <a:r>
              <a:rPr lang="en-US" sz="2666" dirty="0">
                <a:solidFill>
                  <a:srgbClr val="024092"/>
                </a:solidFill>
                <a:latin typeface="+mj-lt"/>
              </a:rPr>
              <a:t> </a:t>
            </a:r>
            <a:r>
              <a:rPr lang="en-US" sz="2666" dirty="0" err="1">
                <a:solidFill>
                  <a:srgbClr val="024092"/>
                </a:solidFill>
                <a:latin typeface="+mj-lt"/>
              </a:rPr>
              <a:t>mục</a:t>
            </a:r>
            <a:endParaRPr lang="en-US" sz="2666" dirty="0">
              <a:solidFill>
                <a:srgbClr val="024092"/>
              </a:solidFill>
              <a:latin typeface="+mj-lt"/>
            </a:endParaRPr>
          </a:p>
        </p:txBody>
      </p:sp>
      <p:pic>
        <p:nvPicPr>
          <p:cNvPr id="33" name="Picture 3">
            <a:extLst>
              <a:ext uri="{FF2B5EF4-FFF2-40B4-BE49-F238E27FC236}">
                <a16:creationId xmlns:a16="http://schemas.microsoft.com/office/drawing/2014/main" id="{2F0E6C3D-49C0-4960-876E-077F60ECDCE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rot="5400000" flipH="1">
            <a:off x="9410906" y="4119062"/>
            <a:ext cx="5158934" cy="403253"/>
          </a:xfrm>
          <a:prstGeom prst="rect">
            <a:avLst/>
          </a:prstGeom>
        </p:spPr>
      </p:pic>
      <p:pic>
        <p:nvPicPr>
          <p:cNvPr id="34" name="Picture 33" descr="Logo, company name&#10;&#10;Description automatically generated">
            <a:extLst>
              <a:ext uri="{FF2B5EF4-FFF2-40B4-BE49-F238E27FC236}">
                <a16:creationId xmlns:a16="http://schemas.microsoft.com/office/drawing/2014/main" id="{29851076-054A-E2BC-B29E-ED5B2DD8AB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52601" y="5872289"/>
            <a:ext cx="1366935" cy="939768"/>
          </a:xfrm>
          <a:prstGeom prst="rect">
            <a:avLst/>
          </a:prstGeom>
        </p:spPr>
      </p:pic>
    </p:spTree>
    <p:extLst>
      <p:ext uri="{BB962C8B-B14F-4D97-AF65-F5344CB8AC3E}">
        <p14:creationId xmlns:p14="http://schemas.microsoft.com/office/powerpoint/2010/main" val="1787188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386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TotalTime>
  <Words>6063</Words>
  <Application>Microsoft Macintosh PowerPoint</Application>
  <PresentationFormat>Widescreen</PresentationFormat>
  <Paragraphs>694</Paragraphs>
  <Slides>52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BM EULJIRO TTF</vt:lpstr>
      <vt:lpstr>Calibri</vt:lpstr>
      <vt:lpstr>Carlito</vt:lpstr>
      <vt:lpstr>Times New Roman</vt:lpstr>
      <vt:lpstr>Verdana</vt:lpstr>
      <vt:lpstr>Wingdings</vt:lpstr>
      <vt:lpstr>Office Theme</vt:lpstr>
      <vt:lpstr>CHƯƠNG TRÌNH BẢO HIỂM TAI NẠN VÀ BẢO HIỂM SỨC KHỎE CHO CBNV ĐHBK HÀ NỘI NĂM 2024</vt:lpstr>
      <vt:lpstr>Nội dung</vt:lpstr>
      <vt:lpstr>Thông tin chung</vt:lpstr>
      <vt:lpstr>Thông tin liên hệ</vt:lpstr>
      <vt:lpstr>THÔNG TIN CHUNG</vt:lpstr>
      <vt:lpstr>THÔNG TIN CHUNG (tt)</vt:lpstr>
      <vt:lpstr>Chương trình bảo hiểm</vt:lpstr>
      <vt:lpstr>QUYỀN LỢI BẢO HIỂM</vt:lpstr>
      <vt:lpstr>Bảng Quyền lợi bảo hiểm Tai nạn</vt:lpstr>
      <vt:lpstr>Nguyên nhân được bảo hiểm Tai nạn </vt:lpstr>
      <vt:lpstr>Bảng Quyền lợi bảo hiểm Nằm viện &amp; Phẫu thuật do Bệnh/ Thai sản</vt:lpstr>
      <vt:lpstr>Bảng Quyền lợi bảo hiểm Nằm viện &amp; Phẫu thuật do Bệnh/ Thai sản</vt:lpstr>
      <vt:lpstr>Bảng Quyền lợi bảo hiểm Nằm viện &amp; Phẫu thuật do Bệnh/ Thai sản</vt:lpstr>
      <vt:lpstr>Bảng Quyền lợi bảo hiểm Điều trị Ngoại trú do bệnh &amp; Nha khoa</vt:lpstr>
      <vt:lpstr>Bảo hiểm Sinh mạng</vt:lpstr>
      <vt:lpstr>Bảng Quyền lợi bảo hiểm Sinh mạng</vt:lpstr>
      <vt:lpstr>Điểm loại trừ chính</vt:lpstr>
      <vt:lpstr>Một số điểm mở rộng</vt:lpstr>
      <vt:lpstr>Lưu ý về hạn mức bồi thường Khi khám tại TT Y tế của ĐHBK Hà Nội</vt:lpstr>
      <vt:lpstr>Quy trình và hồ sơ bồi thường</vt:lpstr>
      <vt:lpstr>1</vt:lpstr>
      <vt:lpstr>Quy trình bồi thường</vt:lpstr>
      <vt:lpstr>Quy trình bồi thường</vt:lpstr>
      <vt:lpstr>Quy trình bồi thường</vt:lpstr>
      <vt:lpstr>Quy trình bồi thường Hồ sơ Yêu Cầu thanh toán bảo hiểm</vt:lpstr>
      <vt:lpstr>Quy trình bồi thường Giấy Yêu Cầu</vt:lpstr>
      <vt:lpstr>Quy trình bồi thường</vt:lpstr>
      <vt:lpstr>Quy trình bồi thường</vt:lpstr>
      <vt:lpstr>THUỐC</vt:lpstr>
      <vt:lpstr>Quy trình bồi thường</vt:lpstr>
      <vt:lpstr>HÓA ĐƠN TÀI CHÍNH</vt:lpstr>
      <vt:lpstr>Quy trình bồi thường</vt:lpstr>
      <vt:lpstr>Quy trình bồi thường Trường hợp tử vong</vt:lpstr>
      <vt:lpstr>Quy trình bồi thường Cách thức nộp hồ sơ yêu cầu bảo hiểm</vt:lpstr>
      <vt:lpstr>Hướng dẫn tra cứu thông tin trên qldt.hust.edu.vn</vt:lpstr>
      <vt:lpstr>Tra cứu nhóm hưởng, thông tin bảo hiểm trên trang qldt</vt:lpstr>
      <vt:lpstr>Các  thông tin Hust Care trên hệ thống qldt  </vt:lpstr>
      <vt:lpstr>Hướng dẫn sử dụng thẻ BH điện tử và nộp hồ sơ qua app</vt:lpstr>
      <vt:lpstr>Giới thiệu App Fullerton Health</vt:lpstr>
      <vt:lpstr>Giới thiệu App Fullerton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dc:title>
  <dc:creator>First Last Name</dc:creator>
  <cp:lastModifiedBy>Vu Huy Khue</cp:lastModifiedBy>
  <cp:revision>15</cp:revision>
  <dcterms:created xsi:type="dcterms:W3CDTF">2024-01-19T09:29:00Z</dcterms:created>
  <dcterms:modified xsi:type="dcterms:W3CDTF">2024-01-29T01:36:36Z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2024-01-19T00:00:00Z</vt:filetime>
  </property>
  <property fmtid="{D5CDD505-2E9C-101B-9397-08002B2CF9AE}" pid="3" name="Creator">
    <vt:lpwstr>Microsoft® PowerPoint® 2016</vt:lpwstr>
  </property>
  <property fmtid="{D5CDD505-2E9C-101B-9397-08002B2CF9AE}" pid="4" name="LastSaved">
    <vt:filetime>2024-01-19T00:00:00Z</vt:filetime>
  </property>
  <property fmtid="{D5CDD505-2E9C-101B-9397-08002B2CF9AE}" pid="5" name="Producer">
    <vt:lpwstr>3-Heights(TM) PDF Security Shell 4.8.25.2 (http://www.pdf-tools.com)</vt:lpwstr>
  </property>
</Properties>
</file>