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60" r:id="rId5"/>
    <p:sldId id="261" r:id="rId6"/>
    <p:sldId id="262" r:id="rId7"/>
    <p:sldId id="264" r:id="rId8"/>
    <p:sldId id="263"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16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738" y="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n Quang Khai" userId="4ed08915-83a5-4177-80b2-4d7edf63d058" providerId="ADAL" clId="{5E1AA75A-42CB-48DA-91D3-5B02BEFF5A75}"/>
    <pc:docChg chg="modSld">
      <pc:chgData name="Tran Quang Khai" userId="4ed08915-83a5-4177-80b2-4d7edf63d058" providerId="ADAL" clId="{5E1AA75A-42CB-48DA-91D3-5B02BEFF5A75}" dt="2024-05-09T10:23:54.846" v="134" actId="20577"/>
      <pc:docMkLst>
        <pc:docMk/>
      </pc:docMkLst>
      <pc:sldChg chg="modSp mod">
        <pc:chgData name="Tran Quang Khai" userId="4ed08915-83a5-4177-80b2-4d7edf63d058" providerId="ADAL" clId="{5E1AA75A-42CB-48DA-91D3-5B02BEFF5A75}" dt="2024-05-09T10:14:00.611" v="12" actId="20577"/>
        <pc:sldMkLst>
          <pc:docMk/>
          <pc:sldMk cId="1791497821" sldId="256"/>
        </pc:sldMkLst>
        <pc:spChg chg="mod">
          <ac:chgData name="Tran Quang Khai" userId="4ed08915-83a5-4177-80b2-4d7edf63d058" providerId="ADAL" clId="{5E1AA75A-42CB-48DA-91D3-5B02BEFF5A75}" dt="2024-05-09T10:14:00.611" v="12" actId="20577"/>
          <ac:spMkLst>
            <pc:docMk/>
            <pc:sldMk cId="1791497821" sldId="256"/>
            <ac:spMk id="2" creationId="{BA368BFB-42B9-44B8-A951-39DF62410FB3}"/>
          </ac:spMkLst>
        </pc:spChg>
      </pc:sldChg>
      <pc:sldChg chg="modSp mod">
        <pc:chgData name="Tran Quang Khai" userId="4ed08915-83a5-4177-80b2-4d7edf63d058" providerId="ADAL" clId="{5E1AA75A-42CB-48DA-91D3-5B02BEFF5A75}" dt="2024-05-09T10:16:31.832" v="15"/>
        <pc:sldMkLst>
          <pc:docMk/>
          <pc:sldMk cId="2450684067" sldId="260"/>
        </pc:sldMkLst>
        <pc:spChg chg="mod">
          <ac:chgData name="Tran Quang Khai" userId="4ed08915-83a5-4177-80b2-4d7edf63d058" providerId="ADAL" clId="{5E1AA75A-42CB-48DA-91D3-5B02BEFF5A75}" dt="2024-05-09T10:16:31.832" v="15"/>
          <ac:spMkLst>
            <pc:docMk/>
            <pc:sldMk cId="2450684067" sldId="260"/>
            <ac:spMk id="2" creationId="{8B1D9E37-9EE8-03C3-2DE2-27941DB7FC99}"/>
          </ac:spMkLst>
        </pc:spChg>
      </pc:sldChg>
      <pc:sldChg chg="modSp mod">
        <pc:chgData name="Tran Quang Khai" userId="4ed08915-83a5-4177-80b2-4d7edf63d058" providerId="ADAL" clId="{5E1AA75A-42CB-48DA-91D3-5B02BEFF5A75}" dt="2024-05-09T10:18:39.817" v="78" actId="20577"/>
        <pc:sldMkLst>
          <pc:docMk/>
          <pc:sldMk cId="2932728171" sldId="261"/>
        </pc:sldMkLst>
        <pc:spChg chg="mod">
          <ac:chgData name="Tran Quang Khai" userId="4ed08915-83a5-4177-80b2-4d7edf63d058" providerId="ADAL" clId="{5E1AA75A-42CB-48DA-91D3-5B02BEFF5A75}" dt="2024-05-09T10:18:39.817" v="78" actId="20577"/>
          <ac:spMkLst>
            <pc:docMk/>
            <pc:sldMk cId="2932728171" sldId="261"/>
            <ac:spMk id="3" creationId="{301838FD-A775-626A-A814-5A5DBD5E2082}"/>
          </ac:spMkLst>
        </pc:spChg>
      </pc:sldChg>
      <pc:sldChg chg="modSp mod">
        <pc:chgData name="Tran Quang Khai" userId="4ed08915-83a5-4177-80b2-4d7edf63d058" providerId="ADAL" clId="{5E1AA75A-42CB-48DA-91D3-5B02BEFF5A75}" dt="2024-05-09T10:21:35.653" v="118" actId="20577"/>
        <pc:sldMkLst>
          <pc:docMk/>
          <pc:sldMk cId="2891104790" sldId="264"/>
        </pc:sldMkLst>
        <pc:spChg chg="mod">
          <ac:chgData name="Tran Quang Khai" userId="4ed08915-83a5-4177-80b2-4d7edf63d058" providerId="ADAL" clId="{5E1AA75A-42CB-48DA-91D3-5B02BEFF5A75}" dt="2024-05-09T10:21:35.653" v="118" actId="20577"/>
          <ac:spMkLst>
            <pc:docMk/>
            <pc:sldMk cId="2891104790" sldId="264"/>
            <ac:spMk id="2" creationId="{9BA9E63A-20B5-6ED4-7665-8E2EB513C20A}"/>
          </ac:spMkLst>
        </pc:spChg>
      </pc:sldChg>
      <pc:sldChg chg="modSp mod">
        <pc:chgData name="Tran Quang Khai" userId="4ed08915-83a5-4177-80b2-4d7edf63d058" providerId="ADAL" clId="{5E1AA75A-42CB-48DA-91D3-5B02BEFF5A75}" dt="2024-05-09T10:23:54.846" v="134" actId="20577"/>
        <pc:sldMkLst>
          <pc:docMk/>
          <pc:sldMk cId="312698973" sldId="265"/>
        </pc:sldMkLst>
        <pc:spChg chg="mod">
          <ac:chgData name="Tran Quang Khai" userId="4ed08915-83a5-4177-80b2-4d7edf63d058" providerId="ADAL" clId="{5E1AA75A-42CB-48DA-91D3-5B02BEFF5A75}" dt="2024-05-09T10:23:54.846" v="134" actId="20577"/>
          <ac:spMkLst>
            <pc:docMk/>
            <pc:sldMk cId="312698973" sldId="265"/>
            <ac:spMk id="3" creationId="{301838FD-A775-626A-A814-5A5DBD5E208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817B11E-A7BA-4421-B05F-CCC69006D646}"/>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81B9F324-3999-420A-B4DA-FA6C3B46CD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D4397BFF-521F-490C-B5B3-ED6A6CBF7511}"/>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5" name="Chỗ dành sẵn cho Chân trang 4">
            <a:extLst>
              <a:ext uri="{FF2B5EF4-FFF2-40B4-BE49-F238E27FC236}">
                <a16:creationId xmlns:a16="http://schemas.microsoft.com/office/drawing/2014/main" id="{B79838D4-C999-44E4-B09E-7544544336AA}"/>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01140FC-6E5E-4FA4-957D-01B6A95A7B3A}"/>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664485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E3E0A93-FF51-40D9-9565-AD2B92D1B75B}"/>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E541573C-9B22-4C9E-9CF3-4D71B6285769}"/>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9FCCD66-60D3-443F-B6F1-CE41DCDD7C58}"/>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5" name="Chỗ dành sẵn cho Chân trang 4">
            <a:extLst>
              <a:ext uri="{FF2B5EF4-FFF2-40B4-BE49-F238E27FC236}">
                <a16:creationId xmlns:a16="http://schemas.microsoft.com/office/drawing/2014/main" id="{358EE7CD-25E6-4109-A7CB-603C0FCF6434}"/>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3102F872-DAC3-4D92-9230-2D5B86B9069C}"/>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1031603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FD4DFE3-6A6A-478E-8C6E-877812F42A61}"/>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95D141-D187-457B-9265-132158178C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5ED57D76-B990-472C-89F7-2E40D2D9BA3E}"/>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5" name="Chỗ dành sẵn cho Chân trang 4">
            <a:extLst>
              <a:ext uri="{FF2B5EF4-FFF2-40B4-BE49-F238E27FC236}">
                <a16:creationId xmlns:a16="http://schemas.microsoft.com/office/drawing/2014/main" id="{FD3A8A6E-116D-42D7-B796-216BF12CF094}"/>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9197DE13-3F22-42E9-A079-8FFDE238F204}"/>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482437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E4E1EEA-6BD1-4F08-8559-05FC944B79AF}"/>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E78FEC94-39DC-464A-AE64-CAEB22B13EAE}"/>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8BAD8E0A-8DE2-4CD5-942F-B13C0E890EAB}"/>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1F5A2ADE-2F96-40A2-A103-F6428544A279}"/>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6" name="Chỗ dành sẵn cho Chân trang 5">
            <a:extLst>
              <a:ext uri="{FF2B5EF4-FFF2-40B4-BE49-F238E27FC236}">
                <a16:creationId xmlns:a16="http://schemas.microsoft.com/office/drawing/2014/main" id="{970ECCB6-9745-4F16-BEB8-895F2A03841D}"/>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8DCD83E-AEE2-4900-AD45-86F42810D855}"/>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53560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4973B99-84D3-4B6C-ACE8-30F5D55C3645}"/>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007A0F-9A79-478C-B6D9-9BF4E108F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3CC52F0B-A362-4901-BA4D-C0813FB4BF36}"/>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DF8703E4-C496-442F-A555-51030598C0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851FAF4C-4EB2-4B57-AEE1-8C247DACF32E}"/>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3C0C963A-255A-4766-B60B-58AE28C8F81D}"/>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8" name="Chỗ dành sẵn cho Chân trang 7">
            <a:extLst>
              <a:ext uri="{FF2B5EF4-FFF2-40B4-BE49-F238E27FC236}">
                <a16:creationId xmlns:a16="http://schemas.microsoft.com/office/drawing/2014/main" id="{FB686753-C7EC-4A9B-A0CC-47F3DFB62AD9}"/>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04CA1F2F-8551-411F-B5F1-EBDE8D5E5F06}"/>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468904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D606653-7106-48DF-B54D-AD388E855570}"/>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376396FE-68BA-4641-BA91-5E0287EBD5E8}"/>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4" name="Chỗ dành sẵn cho Chân trang 3">
            <a:extLst>
              <a:ext uri="{FF2B5EF4-FFF2-40B4-BE49-F238E27FC236}">
                <a16:creationId xmlns:a16="http://schemas.microsoft.com/office/drawing/2014/main" id="{9B8F51B0-498E-4E36-8F47-ECC8777C40FD}"/>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E203C58F-998C-4DCA-AAFE-08940DBBA40B}"/>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2876404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70AFBE05-8704-4F42-8E9E-BDB4C0F1D5A3}"/>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3" name="Chỗ dành sẵn cho Chân trang 2">
            <a:extLst>
              <a:ext uri="{FF2B5EF4-FFF2-40B4-BE49-F238E27FC236}">
                <a16:creationId xmlns:a16="http://schemas.microsoft.com/office/drawing/2014/main" id="{77A47A46-966C-4951-9BF7-3F919453CA95}"/>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7463978C-0F4F-4A21-99D9-D1D28C965831}"/>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2786408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B5AB607-B567-45F4-91E1-419C9BC99C7A}"/>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662BFBD9-55BC-42E7-8080-B6EE5EE4BB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F52B5DED-31DC-4949-B550-3E3524B90E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29A5955B-B745-4726-98B5-FBF6B0169F28}"/>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6" name="Chỗ dành sẵn cho Chân trang 5">
            <a:extLst>
              <a:ext uri="{FF2B5EF4-FFF2-40B4-BE49-F238E27FC236}">
                <a16:creationId xmlns:a16="http://schemas.microsoft.com/office/drawing/2014/main" id="{3ACC8635-EB5E-418F-88F1-F31C844CFC4A}"/>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FD13F5B7-E32A-46F4-96B9-59FED0FD22B4}"/>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236190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CAFD5DA-3F88-4FF8-8E5B-4DF76DA87C81}"/>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EF220A11-9AFD-42C6-B09E-A4F957BF94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8EFD8271-FE99-4853-BE4B-91A162D90F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E46A7A35-A9DA-4D0F-AC9F-C1EEE765C3D2}"/>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6" name="Chỗ dành sẵn cho Chân trang 5">
            <a:extLst>
              <a:ext uri="{FF2B5EF4-FFF2-40B4-BE49-F238E27FC236}">
                <a16:creationId xmlns:a16="http://schemas.microsoft.com/office/drawing/2014/main" id="{18D0CDF5-B103-4E86-B25E-CF86F3AD460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48C34A5-C9B7-4901-A663-D8C200CB7712}"/>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3806162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165DA84-1985-4252-85F4-943F5651EF38}"/>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BCC9328F-C381-4C08-9A76-147B00310FDF}"/>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ED34355A-9D28-4EC3-81AB-70D94BA9B779}"/>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5" name="Chỗ dành sẵn cho Chân trang 4">
            <a:extLst>
              <a:ext uri="{FF2B5EF4-FFF2-40B4-BE49-F238E27FC236}">
                <a16:creationId xmlns:a16="http://schemas.microsoft.com/office/drawing/2014/main" id="{6E40CA76-57AE-4CC4-BCEA-75C905831064}"/>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A00E771-B702-495C-A429-1D13C708FC22}"/>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3819776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7C4690FC-559E-4556-B709-4867EFB9AB1B}"/>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666C64F-30BA-4E30-A3F8-F08CDCF48C5A}"/>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EB7B5E75-5DA6-43AA-B5A3-0E4DCD9D1F0D}"/>
              </a:ext>
            </a:extLst>
          </p:cNvPr>
          <p:cNvSpPr>
            <a:spLocks noGrp="1"/>
          </p:cNvSpPr>
          <p:nvPr>
            <p:ph type="dt" sz="half" idx="10"/>
          </p:nvPr>
        </p:nvSpPr>
        <p:spPr/>
        <p:txBody>
          <a:bodyPr/>
          <a:lstStyle/>
          <a:p>
            <a:fld id="{00D00432-0D83-4B48-A472-1276C707F9C2}" type="datetimeFigureOut">
              <a:rPr lang="en-US" smtClean="0"/>
              <a:t>5/11/2024</a:t>
            </a:fld>
            <a:endParaRPr lang="en-US"/>
          </a:p>
        </p:txBody>
      </p:sp>
      <p:sp>
        <p:nvSpPr>
          <p:cNvPr id="5" name="Chỗ dành sẵn cho Chân trang 4">
            <a:extLst>
              <a:ext uri="{FF2B5EF4-FFF2-40B4-BE49-F238E27FC236}">
                <a16:creationId xmlns:a16="http://schemas.microsoft.com/office/drawing/2014/main" id="{77F8832C-5F3C-4BC0-93D7-60F564388274}"/>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30430988-C82B-4A7D-A677-8010FD298E25}"/>
              </a:ext>
            </a:extLst>
          </p:cNvPr>
          <p:cNvSpPr>
            <a:spLocks noGrp="1"/>
          </p:cNvSpPr>
          <p:nvPr>
            <p:ph type="sldNum" sz="quarter" idx="12"/>
          </p:nvPr>
        </p:nvSpPr>
        <p:spPr/>
        <p:txBody>
          <a:bodyPr/>
          <a:lstStyle/>
          <a:p>
            <a:fld id="{D05717E9-95F9-46F6-8251-AF4705A7E1E5}" type="slidenum">
              <a:rPr lang="en-US" smtClean="0"/>
              <a:t>‹#›</a:t>
            </a:fld>
            <a:endParaRPr lang="en-US"/>
          </a:p>
        </p:txBody>
      </p:sp>
    </p:spTree>
    <p:extLst>
      <p:ext uri="{BB962C8B-B14F-4D97-AF65-F5344CB8AC3E}">
        <p14:creationId xmlns:p14="http://schemas.microsoft.com/office/powerpoint/2010/main" val="2721362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êu đề Bản chiế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988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ố trí Tùy chỉnh">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090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rố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35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ội dung với Chú thích">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422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9A35BBE6-0CA7-4EF8-9518-135F3503D0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F3565457-26E9-4876-90BF-9B682914E9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413E8FAF-446D-45E8-9F8C-5F3D57DADF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00432-0D83-4B48-A472-1276C707F9C2}" type="datetimeFigureOut">
              <a:rPr lang="en-US" smtClean="0"/>
              <a:t>5/11/2024</a:t>
            </a:fld>
            <a:endParaRPr lang="en-US"/>
          </a:p>
        </p:txBody>
      </p:sp>
      <p:sp>
        <p:nvSpPr>
          <p:cNvPr id="5" name="Chỗ dành sẵn cho Chân trang 4">
            <a:extLst>
              <a:ext uri="{FF2B5EF4-FFF2-40B4-BE49-F238E27FC236}">
                <a16:creationId xmlns:a16="http://schemas.microsoft.com/office/drawing/2014/main" id="{30E6C318-1AF5-47D1-BA9C-24632E4CD7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23FA44E5-9A4C-477C-8071-63436BE72B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717E9-95F9-46F6-8251-AF4705A7E1E5}" type="slidenum">
              <a:rPr lang="en-US" smtClean="0"/>
              <a:t>‹#›</a:t>
            </a:fld>
            <a:endParaRPr lang="en-US"/>
          </a:p>
        </p:txBody>
      </p:sp>
    </p:spTree>
    <p:extLst>
      <p:ext uri="{BB962C8B-B14F-4D97-AF65-F5344CB8AC3E}">
        <p14:creationId xmlns:p14="http://schemas.microsoft.com/office/powerpoint/2010/main" val="4153593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234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1">
            <a:extLst>
              <a:ext uri="{FF2B5EF4-FFF2-40B4-BE49-F238E27FC236}">
                <a16:creationId xmlns:a16="http://schemas.microsoft.com/office/drawing/2014/main" id="{BA368BFB-42B9-44B8-A951-39DF62410FB3}"/>
              </a:ext>
            </a:extLst>
          </p:cNvPr>
          <p:cNvSpPr txBox="1"/>
          <p:nvPr/>
        </p:nvSpPr>
        <p:spPr>
          <a:xfrm>
            <a:off x="855676" y="1749929"/>
            <a:ext cx="5830349" cy="3447098"/>
          </a:xfrm>
          <a:prstGeom prst="rect">
            <a:avLst/>
          </a:prstGeom>
          <a:noFill/>
        </p:spPr>
        <p:txBody>
          <a:bodyPr wrap="square" rtlCol="0">
            <a:spAutoFit/>
          </a:bodyPr>
          <a:lstStyle/>
          <a:p>
            <a:pPr algn="just"/>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Kính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thưa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vị</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đại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biểu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khách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quý</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giáo</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bậc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phụ</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huynh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sư</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cử</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mến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p>
          <a:p>
            <a:pPr algn="just"/>
            <a:endPar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Đầu</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tiên</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vui</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lòng</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cho</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1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ít</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phút</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bình</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tĩnh</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lại</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vì</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lúc</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này</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đây</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đang</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rất</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hồi</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hộp</a:t>
            </a:r>
            <a:r>
              <a:rPr lang="vi-VN"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Với</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khung</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cảnh</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trước</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mắt</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là</a:t>
            </a:r>
            <a:r>
              <a:rPr lang="vi-VN"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điều tuyệt vời nhất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từng thấy trong đời mình, bởi vì tất cả các bạn</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tân</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kỹ</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sư</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tân</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cử</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nhân</a:t>
            </a:r>
            <a:r>
              <a:rPr lang="vi-VN"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đều trông thật tuyệt vời trong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những</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bộ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lễ</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phục</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tốt</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nghiệp</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trang</a:t>
            </a:r>
            <a:r>
              <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trọng</a:t>
            </a:r>
            <a:r>
              <a:rPr lang="vi-VN"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endPar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endParaRPr lang="en-US" sz="2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5" name="Picture 4" descr="A person smiling for the camera&#10;&#10;Description automatically generated">
            <a:extLst>
              <a:ext uri="{FF2B5EF4-FFF2-40B4-BE49-F238E27FC236}">
                <a16:creationId xmlns:a16="http://schemas.microsoft.com/office/drawing/2014/main" id="{8D624623-DBDF-EA33-FAB1-37A0387DC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967" y="2014231"/>
            <a:ext cx="2918495" cy="2918495"/>
          </a:xfrm>
          <a:prstGeom prst="rect">
            <a:avLst/>
          </a:prstGeom>
        </p:spPr>
      </p:pic>
    </p:spTree>
    <p:extLst>
      <p:ext uri="{BB962C8B-B14F-4D97-AF65-F5344CB8AC3E}">
        <p14:creationId xmlns:p14="http://schemas.microsoft.com/office/powerpoint/2010/main" val="1791497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771787" y="1605167"/>
            <a:ext cx="10821798" cy="1938992"/>
          </a:xfrm>
          <a:prstGeom prst="rect">
            <a:avLst/>
          </a:prstGeom>
          <a:noFill/>
        </p:spPr>
        <p:txBody>
          <a:bodyPr wrap="square">
            <a:spAutoFit/>
          </a:bodyPr>
          <a:lstStyle/>
          <a:p>
            <a:pPr algn="just"/>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tên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là</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WITHANAGE MAYOMI CHANDIMA DULANJI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sinh viên lớp Chương trình tiên tiến Tự động hóa và Hệ thống điện 01-K63 </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Hôm nay,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thấy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đặc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biệt</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Bởi vì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là người đầu tiên trong gia đình đi học đại học ở nước ngoài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tốt nghiệp và đặc biệt là kỹ sư đầu tiên trong gia đình.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đoán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chính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lúc này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đây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là người phụ nữ kiêu hãnh nhất.</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EC9FB076-038E-5E6F-2BC9-615122872460}"/>
              </a:ext>
            </a:extLst>
          </p:cNvPr>
          <p:cNvSpPr txBox="1"/>
          <p:nvPr/>
        </p:nvSpPr>
        <p:spPr>
          <a:xfrm>
            <a:off x="2567031" y="3791824"/>
            <a:ext cx="9026554" cy="1323439"/>
          </a:xfrm>
          <a:prstGeom prst="rect">
            <a:avLst/>
          </a:prstGeom>
          <a:noFill/>
        </p:spPr>
        <p:txBody>
          <a:bodyPr wrap="square" rtlCol="0">
            <a:spAutoFit/>
          </a:bodyPr>
          <a:lstStyle/>
          <a:p>
            <a:pPr algn="just"/>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ữ anh hùng của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tên là Deepani,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là điều tuyệt vời nhất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với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sẽ không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thể</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đứng đây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nếu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không tồn tại trong cuộc đời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Trong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lớn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lên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mà</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không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có</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điều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gì</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phàn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nàn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về</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cuộc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sống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thì</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cuộc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đời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phải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nuôi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con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một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bằng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nghề</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may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chắc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chắn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trải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qua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gian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khó</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83575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805343" y="1504499"/>
            <a:ext cx="10821798" cy="3170099"/>
          </a:xfrm>
          <a:prstGeom prst="rect">
            <a:avLst/>
          </a:prstGeom>
          <a:noFill/>
        </p:spPr>
        <p:txBody>
          <a:bodyPr wrap="square">
            <a:spAutoFit/>
          </a:bodyPr>
          <a:lstStyle/>
          <a:p>
            <a:pPr algn="just"/>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Ngay cả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con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cũng không thể tưởng tượng được việc nuôi dạy một đứa con gái của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 khó khăn đến mức nào. Nếu có ai nhận xét về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ngoại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hình</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kỹ năng 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ay</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tính cách của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con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con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phải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nói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rằng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mọi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điều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ấy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không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hoàn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toàn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là</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con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Chính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sinh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cuộc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đời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để</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cho</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con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phiên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bản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này</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Con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cảm thấy rất may mắn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Như một phép lạ, mẹ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có</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thể</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tham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dự</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Lễ</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tốt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nghiệp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con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vào giây phút cuối cùng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bởi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cứ</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lo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lắng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mãi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về</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việc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con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sẽ</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phải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chi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kinh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phí</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lớn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để</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từ</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Sri Lanka sang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đây</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Con yêu 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nhiều</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Con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chân thành gửi lời cảm ơn đến nửa kia của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mình</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Kavishka và gia đình thân yêu, vì đã không ngừng ở bên cạnh tôi cho đến nay.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Con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cũng đặc biệt muốn bày tỏ lòng biết ơn tới các chú Manjula và Keerthi.</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50684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1006679" y="1496110"/>
            <a:ext cx="10821798" cy="3785652"/>
          </a:xfrm>
          <a:prstGeom prst="rect">
            <a:avLst/>
          </a:prstGeom>
          <a:noFill/>
        </p:spPr>
        <p:txBody>
          <a:bodyPr wrap="square">
            <a:spAutoFit/>
          </a:bodyPr>
          <a:lstStyle/>
          <a:p>
            <a:pPr algn="just"/>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Thưa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vị</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khách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quý</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tự</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hào</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nỗ</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lực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nhận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được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bổng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toàn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phần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theo</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tại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ĐHBK</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Hà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Nội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như</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một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phần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đền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đáp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nhỏ</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cho</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những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sinh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mẹ</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Chương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trình</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học bổng giữa</a:t>
            </a:r>
            <a:r>
              <a:rPr lang="en-GB"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chính phủ Sri Lanka và Việt Nam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thực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sự</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thay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đổi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cuộc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đời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hay mặt cho các sinh viên quốc tế được nhận học bổng Chính phủ Việt Nam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gửi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lời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sâu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sắc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nước</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Việt Nam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vì</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đã đầu tư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cho những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người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trẻ</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có ước mơ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như</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cũng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bày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tỏ</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sự</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ngưỡng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mộ</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bản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dành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cho</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dân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tộc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Việt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Nam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Nhờ</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chương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trình</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học bổng này,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trong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năm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qua,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sinh viên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quốc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tế</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được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Việt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Nam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tập</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trong đó có hơn 20 sinh viên Sri Lanka đã tốt nghiệp.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cũng</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rất biết ơn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Đại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Bách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khoa Hà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Nội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vì</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tiếp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nhận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lưu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sinh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và</a:t>
            </a:r>
            <a:r>
              <a:rPr lang="en-GB"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GB"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giúp</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tập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trưởng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thành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tại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một trong những </a:t>
            </a:r>
            <a:r>
              <a:rPr lang="en-GB"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môi</a:t>
            </a:r>
            <a:r>
              <a:rPr lang="en-GB"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GB"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trường</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giáo dục đại học tốt nhất ở Việt Nam.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Sau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này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d</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ù đi đến đâu</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sẽ</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luôn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nhớ</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về</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Bách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khoa Hà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Nội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vô</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cùng</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tự hào nói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rằng</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“Tôi là sinh viên Bách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hoa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Hà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Nội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932728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1048624" y="1445776"/>
            <a:ext cx="10821798" cy="3447098"/>
          </a:xfrm>
          <a:prstGeom prst="rect">
            <a:avLst/>
          </a:prstGeom>
          <a:noFill/>
        </p:spPr>
        <p:txBody>
          <a:bodyPr wrap="square">
            <a:spAutoFit/>
          </a:bodyPr>
          <a:lstStyle/>
          <a:p>
            <a:pPr algn="just"/>
            <a:r>
              <a:rPr lang="vi-VN" sz="2000" i="1" dirty="0">
                <a:solidFill>
                  <a:schemeClr val="tx1">
                    <a:lumMod val="75000"/>
                    <a:lumOff val="25000"/>
                  </a:schemeClr>
                </a:solidFill>
                <a:latin typeface="Lato" panose="020F0502020204030203" pitchFamily="34" charset="0"/>
                <a:cs typeface="Lato" panose="020F0502020204030203" pitchFamily="34" charset="0"/>
              </a:rPr>
              <a:t>Từ ngày đầu tiên cho đến ngày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tốt nghiệp,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luôn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ghi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nhớ</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những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sự</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giúp</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đỡ</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hỗ</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từ</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Phòng</a:t>
            </a:r>
            <a:r>
              <a:rPr lang="en-US" sz="2000" i="1" dirty="0">
                <a:solidFill>
                  <a:schemeClr val="tx1">
                    <a:lumMod val="75000"/>
                    <a:lumOff val="25000"/>
                  </a:schemeClr>
                </a:solidFill>
                <a:latin typeface="Lato" panose="020F0502020204030203" pitchFamily="34" charset="0"/>
                <a:cs typeface="Lato" panose="020F0502020204030203" pitchFamily="34" charset="0"/>
              </a:rPr>
              <a:t> Ban </a:t>
            </a:r>
            <a:r>
              <a:rPr lang="en-US" sz="2000" i="1" dirty="0" err="1">
                <a:solidFill>
                  <a:schemeClr val="tx1">
                    <a:lumMod val="75000"/>
                    <a:lumOff val="25000"/>
                  </a:schemeClr>
                </a:solidFill>
                <a:latin typeface="Lato" panose="020F0502020204030203" pitchFamily="34" charset="0"/>
                <a:cs typeface="Lato" panose="020F0502020204030203" pitchFamily="34" charset="0"/>
              </a:rPr>
              <a:t>chức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năng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trường</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cs typeface="Lato" panose="020F0502020204030203" pitchFamily="34" charset="0"/>
              </a:rPr>
              <a:t>Trong </a:t>
            </a:r>
            <a:r>
              <a:rPr lang="en-US" sz="2000" i="1" dirty="0" err="1">
                <a:solidFill>
                  <a:schemeClr val="tx1">
                    <a:lumMod val="75000"/>
                    <a:lumOff val="25000"/>
                  </a:schemeClr>
                </a:solidFill>
                <a:latin typeface="Lato" panose="020F0502020204030203" pitchFamily="34" charset="0"/>
                <a:cs typeface="Lato" panose="020F0502020204030203" pitchFamily="34" charset="0"/>
              </a:rPr>
              <a:t>giây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phút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này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muốn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nhắc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một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số</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để</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bày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tỏ</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lòng</a:t>
            </a:r>
            <a:r>
              <a:rPr lang="en-US" sz="2000" i="1" dirty="0">
                <a:solidFill>
                  <a:schemeClr val="tx1">
                    <a:lumMod val="75000"/>
                    <a:lumOff val="25000"/>
                  </a:schemeClr>
                </a:solidFill>
                <a:latin typeface="Lato" panose="020F0502020204030203" pitchFamily="34" charset="0"/>
                <a:cs typeface="Lato" panose="020F0502020204030203" pitchFamily="34" charset="0"/>
              </a:rPr>
              <a:t> tri </a:t>
            </a:r>
            <a:r>
              <a:rPr lang="en-US" sz="2000" i="1" dirty="0" err="1">
                <a:solidFill>
                  <a:schemeClr val="tx1">
                    <a:lumMod val="75000"/>
                    <a:lumOff val="25000"/>
                  </a:schemeClr>
                </a:solidFill>
                <a:latin typeface="Lato" panose="020F0502020204030203" pitchFamily="34" charset="0"/>
                <a:cs typeface="Lato" panose="020F0502020204030203" pitchFamily="34" charset="0"/>
              </a:rPr>
              <a:t>ân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sâu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sắc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vi-VN" sz="2000" i="1" dirty="0">
                <a:solidFill>
                  <a:schemeClr val="tx1">
                    <a:lumMod val="75000"/>
                    <a:lumOff val="25000"/>
                  </a:schemeClr>
                </a:solidFill>
                <a:latin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gn="just"/>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Nguyễn Xuân Tùng là người đầu tiên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gặp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nhập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luôn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hỗ</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mỗi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gặp</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các thử thách học tập.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Đinh Văn Hải,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Trần Quang Khải và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Anh Thư</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xin cảm ơn sự hỗ trợ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hết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lòng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cô</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đặc biệt trong thời gian xảy ra đại dịch COVID-19.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chân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thành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nỗ</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lực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hết</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mình</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trong việc đưa sinh viên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quốc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tế</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quay trở lại học tập tại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Bách</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khoa Hà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Nội</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cũng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muốn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ơn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thầy Đạt, cảm ơn thầy đã thông cảm khi mỗi học kỳ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lại</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lên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nhờ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giúp đỡ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đăng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ký</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tập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ếu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không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có</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những</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sự</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giúp</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đỡ</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chắc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chắn</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đã không thể hoàn thành nhiệm vụ</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tập</a:t>
            </a:r>
            <a:r>
              <a:rPr lang="vi-VN"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của mình đúng hạn.</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170105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1048624" y="1445776"/>
            <a:ext cx="10628851" cy="1938992"/>
          </a:xfrm>
          <a:prstGeom prst="rect">
            <a:avLst/>
          </a:prstGeom>
          <a:noFill/>
        </p:spPr>
        <p:txBody>
          <a:bodyPr wrap="square">
            <a:spAutoFit/>
          </a:bodyPr>
          <a:lstStyle/>
          <a:p>
            <a:pPr algn="just"/>
            <a:r>
              <a:rPr lang="en-US" sz="2000" i="1" dirty="0">
                <a:solidFill>
                  <a:schemeClr val="tx1">
                    <a:lumMod val="75000"/>
                    <a:lumOff val="25000"/>
                  </a:schemeClr>
                </a:solidFill>
                <a:latin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cs typeface="Lato" panose="020F0502020204030203" pitchFamily="34" charset="0"/>
              </a:rPr>
              <a:t>cũng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được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gặp</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biết</a:t>
            </a:r>
            <a:r>
              <a:rPr lang="en-US" sz="2000" i="1" dirty="0">
                <a:solidFill>
                  <a:schemeClr val="tx1">
                    <a:lumMod val="75000"/>
                    <a:lumOff val="25000"/>
                  </a:schemeClr>
                </a:solidFill>
                <a:latin typeface="Lato" panose="020F0502020204030203" pitchFamily="34" charset="0"/>
                <a:cs typeface="Lato" panose="020F0502020204030203" pitchFamily="34" charset="0"/>
              </a:rPr>
              <a:t> bao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giáo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bè</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tốt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tại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Trường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Điện</a:t>
            </a:r>
            <a:r>
              <a:rPr lang="en-US" sz="2000" i="1" dirty="0">
                <a:solidFill>
                  <a:schemeClr val="tx1">
                    <a:lumMod val="75000"/>
                    <a:lumOff val="25000"/>
                  </a:schemeClr>
                </a:solidFill>
                <a:latin typeface="Lato" panose="020F0502020204030203" pitchFamily="34" charset="0"/>
                <a:cs typeface="Lato" panose="020F0502020204030203" pitchFamily="34" charset="0"/>
              </a:rPr>
              <a:t> – </a:t>
            </a:r>
            <a:r>
              <a:rPr lang="en-US" sz="2000" i="1" dirty="0" err="1">
                <a:solidFill>
                  <a:schemeClr val="tx1">
                    <a:lumMod val="75000"/>
                    <a:lumOff val="25000"/>
                  </a:schemeClr>
                </a:solidFill>
                <a:latin typeface="Lato" panose="020F0502020204030203" pitchFamily="34" charset="0"/>
                <a:cs typeface="Lato" panose="020F0502020204030203" pitchFamily="34" charset="0"/>
              </a:rPr>
              <a:t>Điện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tử</a:t>
            </a:r>
            <a:r>
              <a:rPr lang="vi-VN" sz="2000" i="1" dirty="0">
                <a:solidFill>
                  <a:schemeClr val="tx1">
                    <a:lumMod val="75000"/>
                    <a:lumOff val="25000"/>
                  </a:schemeClr>
                </a:solidFill>
                <a:latin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r>
              <a:rPr lang="en-US" sz="2000" i="1" dirty="0">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may mắn được gặp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Huy và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Tuân. </a:t>
            </a:r>
            <a:r>
              <a:rPr lang="en-US" sz="2000" i="1" dirty="0">
                <a:solidFill>
                  <a:schemeClr val="tx1">
                    <a:lumMod val="75000"/>
                    <a:lumOff val="25000"/>
                  </a:schemeClr>
                </a:solidFill>
                <a:latin typeface="Lato" panose="020F0502020204030203" pitchFamily="34" charset="0"/>
                <a:cs typeface="Lato" panose="020F0502020204030203" pitchFamily="34" charset="0"/>
              </a:rPr>
              <a:t>Hai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gần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gũi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với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như</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những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người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lớn</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cs typeface="Lato" panose="020F0502020204030203" pitchFamily="34" charset="0"/>
              </a:rPr>
              <a:t>có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thể</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trình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bày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quan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điểm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với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một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cách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thoải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mái</a:t>
            </a:r>
            <a:r>
              <a:rPr lang="en-US" sz="2000" i="1" dirty="0">
                <a:solidFill>
                  <a:schemeClr val="tx1">
                    <a:lumMod val="75000"/>
                    <a:lumOff val="25000"/>
                  </a:schemeClr>
                </a:solidFill>
                <a:latin typeface="Lato" panose="020F0502020204030203" pitchFamily="34" charset="0"/>
                <a:cs typeface="Lato" panose="020F0502020204030203" pitchFamily="34" charset="0"/>
              </a:rPr>
              <a:t>, chia </a:t>
            </a:r>
            <a:r>
              <a:rPr lang="en-US" sz="2000" i="1" dirty="0" err="1">
                <a:solidFill>
                  <a:schemeClr val="tx1">
                    <a:lumMod val="75000"/>
                    <a:lumOff val="25000"/>
                  </a:schemeClr>
                </a:solidFill>
                <a:latin typeface="Lato" panose="020F0502020204030203" pitchFamily="34" charset="0"/>
                <a:cs typeface="Lato" panose="020F0502020204030203" pitchFamily="34" charset="0"/>
              </a:rPr>
              <a:t>sẻ</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với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về</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khó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khăn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trong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suốt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thời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gian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học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tập</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tương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lai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nữa</a:t>
            </a:r>
            <a:r>
              <a:rPr lang="vi-VN" sz="2000" i="1" dirty="0">
                <a:solidFill>
                  <a:schemeClr val="tx1">
                    <a:lumMod val="75000"/>
                    <a:lumOff val="25000"/>
                  </a:schemeClr>
                </a:solidFill>
                <a:latin typeface="Lato" panose="020F0502020204030203" pitchFamily="34" charset="0"/>
                <a:cs typeface="Lato" panose="020F0502020204030203" pitchFamily="34" charset="0"/>
              </a:rPr>
              <a:t>. Ngoài ra,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cũng</a:t>
            </a:r>
            <a:r>
              <a:rPr lang="vi-VN" sz="2000" i="1" dirty="0">
                <a:solidFill>
                  <a:schemeClr val="tx1">
                    <a:lumMod val="75000"/>
                    <a:lumOff val="25000"/>
                  </a:schemeClr>
                </a:solidFill>
                <a:latin typeface="Lato" panose="020F0502020204030203" pitchFamily="34" charset="0"/>
                <a:cs typeface="Lato" panose="020F0502020204030203" pitchFamily="34" charset="0"/>
              </a:rPr>
              <a:t> vinh dự khi được </a:t>
            </a:r>
            <a:r>
              <a:rPr lang="en-US" sz="2000" i="1" dirty="0" err="1">
                <a:solidFill>
                  <a:schemeClr val="tx1">
                    <a:lumMod val="75000"/>
                    <a:lumOff val="25000"/>
                  </a:schemeClr>
                </a:solidFill>
                <a:latin typeface="Lato" panose="020F0502020204030203" pitchFamily="34" charset="0"/>
                <a:cs typeface="Lato" panose="020F0502020204030203" pitchFamily="34" charset="0"/>
              </a:rPr>
              <a:t>tham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gia</a:t>
            </a:r>
            <a:r>
              <a:rPr lang="en-US" sz="2000" i="1" dirty="0">
                <a:solidFill>
                  <a:schemeClr val="tx1">
                    <a:lumMod val="75000"/>
                    <a:lumOff val="25000"/>
                  </a:schemeClr>
                </a:solidFill>
                <a:latin typeface="Lato" panose="020F0502020204030203" pitchFamily="34" charset="0"/>
                <a:cs typeface="Lato" panose="020F0502020204030203" pitchFamily="34" charset="0"/>
              </a:rPr>
              <a:t> P</a:t>
            </a:r>
            <a:r>
              <a:rPr lang="vi-VN" sz="2000" i="1" dirty="0">
                <a:solidFill>
                  <a:schemeClr val="tx1">
                    <a:lumMod val="75000"/>
                    <a:lumOff val="25000"/>
                  </a:schemeClr>
                </a:solidFill>
                <a:latin typeface="Lato" panose="020F0502020204030203" pitchFamily="34" charset="0"/>
                <a:cs typeface="Lato" panose="020F0502020204030203" pitchFamily="34" charset="0"/>
              </a:rPr>
              <a:t>hòng thí nghiệm 100Re và làm việc với một đội ngũ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tâm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huyết</a:t>
            </a:r>
            <a:r>
              <a:rPr lang="vi-VN" sz="2000" i="1" dirty="0">
                <a:solidFill>
                  <a:schemeClr val="tx1">
                    <a:lumMod val="75000"/>
                    <a:lumOff val="25000"/>
                  </a:schemeClr>
                </a:solidFill>
                <a:latin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9BA9E63A-20B5-6ED4-7665-8E2EB513C20A}"/>
              </a:ext>
            </a:extLst>
          </p:cNvPr>
          <p:cNvSpPr txBox="1"/>
          <p:nvPr/>
        </p:nvSpPr>
        <p:spPr>
          <a:xfrm>
            <a:off x="1879134" y="3573710"/>
            <a:ext cx="9798341" cy="1938992"/>
          </a:xfrm>
          <a:prstGeom prst="rect">
            <a:avLst/>
          </a:prstGeom>
          <a:noFill/>
        </p:spPr>
        <p:txBody>
          <a:bodyPr wrap="square" rtlCol="0">
            <a:spAutoFit/>
          </a:bodyPr>
          <a:lstStyle/>
          <a:p>
            <a:pPr algn="just"/>
            <a:r>
              <a:rPr lang="en-US" sz="2000" i="1" dirty="0">
                <a:solidFill>
                  <a:schemeClr val="tx1">
                    <a:lumMod val="75000"/>
                    <a:lumOff val="25000"/>
                  </a:schemeClr>
                </a:solidFill>
                <a:latin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cs typeface="Lato" panose="020F0502020204030203" pitchFamily="34" charset="0"/>
              </a:rPr>
              <a:t>cũng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chân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thành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Thanh Long,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Minh Khánh,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Trường Phạm,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Quốc Vượng,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Lê Việt</a:t>
            </a:r>
            <a:r>
              <a:rPr lang="en-US" sz="2000" i="1" dirty="0">
                <a:solidFill>
                  <a:schemeClr val="tx1">
                    <a:lumMod val="75000"/>
                    <a:lumOff val="25000"/>
                  </a:schemeClr>
                </a:solidFill>
                <a:latin typeface="Lato" panose="020F0502020204030203" pitchFamily="34" charset="0"/>
                <a:cs typeface="Lato" panose="020F0502020204030203" pitchFamily="34" charset="0"/>
              </a:rPr>
              <a:t>. Trong Khoa </a:t>
            </a:r>
            <a:r>
              <a:rPr lang="en-US" sz="2000" i="1" dirty="0" err="1">
                <a:solidFill>
                  <a:schemeClr val="tx1">
                    <a:lumMod val="75000"/>
                    <a:lumOff val="25000"/>
                  </a:schemeClr>
                </a:solidFill>
                <a:latin typeface="Lato" panose="020F0502020204030203" pitchFamily="34" charset="0"/>
                <a:cs typeface="Lato" panose="020F0502020204030203" pitchFamily="34" charset="0"/>
              </a:rPr>
              <a:t>Toán</a:t>
            </a:r>
            <a:r>
              <a:rPr lang="en-US" sz="2000" i="1" dirty="0">
                <a:solidFill>
                  <a:schemeClr val="tx1">
                    <a:lumMod val="75000"/>
                    <a:lumOff val="25000"/>
                  </a:schemeClr>
                </a:solidFill>
                <a:latin typeface="Lato" panose="020F0502020204030203" pitchFamily="34" charset="0"/>
                <a:cs typeface="Lato" panose="020F0502020204030203" pitchFamily="34" charset="0"/>
              </a:rPr>
              <a:t> Tin,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Cảnh Nam,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Quốc Hoàn và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vi-VN" sz="2000" i="1" dirty="0">
                <a:solidFill>
                  <a:schemeClr val="tx1">
                    <a:lumMod val="75000"/>
                    <a:lumOff val="25000"/>
                  </a:schemeClr>
                </a:solidFill>
                <a:latin typeface="Lato" panose="020F0502020204030203" pitchFamily="34" charset="0"/>
                <a:cs typeface="Lato" panose="020F0502020204030203" pitchFamily="34" charset="0"/>
              </a:rPr>
              <a:t> Quốc Hùng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Và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bày tỏ lòng biết ơn từ tận đáy lòng </a:t>
            </a:r>
            <a:r>
              <a:rPr lang="en-US" sz="2000" i="1" dirty="0" err="1">
                <a:solidFill>
                  <a:schemeClr val="tx1">
                    <a:lumMod val="75000"/>
                    <a:lumOff val="25000"/>
                  </a:schemeClr>
                </a:solidFill>
                <a:latin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tất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tận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tâm</a:t>
            </a:r>
            <a:r>
              <a:rPr lang="vi-VN" sz="2000" i="1" dirty="0">
                <a:solidFill>
                  <a:schemeClr val="tx1">
                    <a:lumMod val="75000"/>
                    <a:lumOff val="25000"/>
                  </a:schemeClr>
                </a:solidFill>
                <a:latin typeface="Lato" panose="020F0502020204030203" pitchFamily="34" charset="0"/>
                <a:cs typeface="Lato" panose="020F0502020204030203" pitchFamily="34" charset="0"/>
              </a:rPr>
              <a:t> tuyệt vời khác mà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đã gặp. </a:t>
            </a:r>
            <a:r>
              <a:rPr lang="en-GB" sz="2000" i="1" dirty="0">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vẫn nhớ tất cả khuôn mặt của </a:t>
            </a:r>
            <a:r>
              <a:rPr lang="en-GB" sz="2000" i="1" dirty="0" err="1">
                <a:solidFill>
                  <a:schemeClr val="tx1">
                    <a:lumMod val="75000"/>
                    <a:lumOff val="25000"/>
                  </a:schemeClr>
                </a:solidFill>
                <a:latin typeface="Lato" panose="020F0502020204030203" pitchFamily="34" charset="0"/>
                <a:cs typeface="Lato" panose="020F0502020204030203" pitchFamily="34" charset="0"/>
              </a:rPr>
              <a:t>các</a:t>
            </a:r>
            <a:r>
              <a:rPr lang="en-GB"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vi-VN" sz="2000" i="1" dirty="0">
                <a:solidFill>
                  <a:schemeClr val="tx1">
                    <a:lumMod val="75000"/>
                    <a:lumOff val="25000"/>
                  </a:schemeClr>
                </a:solidFill>
                <a:latin typeface="Lato" panose="020F0502020204030203" pitchFamily="34" charset="0"/>
                <a:cs typeface="Lato" panose="020F0502020204030203" pitchFamily="34" charset="0"/>
              </a:rPr>
              <a:t>, và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vẫn</a:t>
            </a:r>
            <a:r>
              <a:rPr lang="vi-VN" sz="2000" i="1" dirty="0">
                <a:solidFill>
                  <a:schemeClr val="tx1">
                    <a:lumMod val="75000"/>
                    <a:lumOff val="25000"/>
                  </a:schemeClr>
                </a:solidFill>
                <a:latin typeface="Lato" panose="020F0502020204030203" pitchFamily="34" charset="0"/>
                <a:cs typeface="Lato" panose="020F0502020204030203" pitchFamily="34" charset="0"/>
              </a:rPr>
              <a:t> nhớ từng </a:t>
            </a:r>
            <a:r>
              <a:rPr lang="en-GB" sz="2000" i="1" dirty="0" err="1">
                <a:solidFill>
                  <a:schemeClr val="tx1">
                    <a:lumMod val="75000"/>
                    <a:lumOff val="25000"/>
                  </a:schemeClr>
                </a:solidFill>
                <a:latin typeface="Lato" panose="020F0502020204030203" pitchFamily="34" charset="0"/>
                <a:cs typeface="Lato" panose="020F0502020204030203" pitchFamily="34" charset="0"/>
              </a:rPr>
              <a:t>giảng</a:t>
            </a:r>
            <a:r>
              <a:rPr lang="en-GB" sz="2000" i="1" dirty="0">
                <a:solidFill>
                  <a:schemeClr val="tx1">
                    <a:lumMod val="75000"/>
                    <a:lumOff val="25000"/>
                  </a:schemeClr>
                </a:solidFill>
                <a:latin typeface="Lato" panose="020F0502020204030203" pitchFamily="34" charset="0"/>
                <a:cs typeface="Lato" panose="020F0502020204030203" pitchFamily="34" charset="0"/>
              </a:rPr>
              <a:t> </a:t>
            </a:r>
            <a:r>
              <a:rPr lang="en-GB" sz="2000" i="1" dirty="0" err="1">
                <a:solidFill>
                  <a:schemeClr val="tx1">
                    <a:lumMod val="75000"/>
                    <a:lumOff val="25000"/>
                  </a:schemeClr>
                </a:solidFill>
                <a:latin typeface="Lato" panose="020F0502020204030203" pitchFamily="34" charset="0"/>
                <a:cs typeface="Lato" panose="020F0502020204030203" pitchFamily="34" charset="0"/>
              </a:rPr>
              <a:t>đường</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đã </a:t>
            </a:r>
            <a:r>
              <a:rPr lang="en-US" sz="2000" i="1" dirty="0" err="1">
                <a:solidFill>
                  <a:schemeClr val="tx1">
                    <a:lumMod val="75000"/>
                    <a:lumOff val="25000"/>
                  </a:schemeClr>
                </a:solidFill>
                <a:latin typeface="Lato" panose="020F0502020204030203" pitchFamily="34" charset="0"/>
                <a:cs typeface="Lato" panose="020F0502020204030203" pitchFamily="34" charset="0"/>
              </a:rPr>
              <a:t>theo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học trong những năm học của mình.</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891104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1048624" y="1445776"/>
            <a:ext cx="10679185" cy="1631216"/>
          </a:xfrm>
          <a:prstGeom prst="rect">
            <a:avLst/>
          </a:prstGeom>
          <a:noFill/>
        </p:spPr>
        <p:txBody>
          <a:bodyPr wrap="square">
            <a:spAutoFit/>
          </a:bodyPr>
          <a:lstStyle/>
          <a:p>
            <a:pPr algn="just"/>
            <a:r>
              <a:rPr lang="vi-VN" sz="2000" i="1" dirty="0">
                <a:solidFill>
                  <a:schemeClr val="tx1">
                    <a:lumMod val="75000"/>
                    <a:lumOff val="25000"/>
                  </a:schemeClr>
                </a:solidFill>
                <a:latin typeface="Lato" panose="020F0502020204030203" pitchFamily="34" charset="0"/>
                <a:cs typeface="Lato" panose="020F0502020204030203" pitchFamily="34" charset="0"/>
              </a:rPr>
              <a:t>Trong những năm vừa qua,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cũng</a:t>
            </a:r>
            <a:r>
              <a:rPr lang="vi-VN" sz="2000" i="1" dirty="0">
                <a:solidFill>
                  <a:schemeClr val="tx1">
                    <a:lumMod val="75000"/>
                    <a:lumOff val="25000"/>
                  </a:schemeClr>
                </a:solidFill>
                <a:latin typeface="Lato" panose="020F0502020204030203" pitchFamily="34" charset="0"/>
                <a:cs typeface="Lato" panose="020F0502020204030203" pitchFamily="34" charset="0"/>
              </a:rPr>
              <a:t> đã may mắn có được những người bạn có trái tim trong sáng. Huy, Trang, Hoàng Anh, Khải, Đại, Tân, Nguyễn, Hùng, hai cô gái tên Linh, Chi, Huyền, Thẩm, Mina và Sok Sovendeth. Chúng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đến từ các quốc gia khác nhau, nhưng </a:t>
            </a:r>
            <a:r>
              <a:rPr lang="en-US" sz="2000" i="1" dirty="0" err="1">
                <a:solidFill>
                  <a:schemeClr val="tx1">
                    <a:lumMod val="75000"/>
                    <a:lumOff val="25000"/>
                  </a:schemeClr>
                </a:solidFill>
                <a:latin typeface="Lato" panose="020F0502020204030203" pitchFamily="34" charset="0"/>
                <a:cs typeface="Lato" panose="020F0502020204030203" pitchFamily="34" charset="0"/>
              </a:rPr>
              <a:t>lại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luôn ở bên và an ủi </a:t>
            </a:r>
            <a:r>
              <a:rPr lang="en-US" sz="2000" i="1" dirty="0" err="1">
                <a:solidFill>
                  <a:schemeClr val="tx1">
                    <a:lumMod val="75000"/>
                    <a:lumOff val="25000"/>
                  </a:schemeClr>
                </a:solidFill>
                <a:latin typeface="Lato" panose="020F0502020204030203" pitchFamily="34" charset="0"/>
                <a:cs typeface="Lato" panose="020F0502020204030203" pitchFamily="34" charset="0"/>
              </a:rPr>
              <a:t>lẫn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nhau</a:t>
            </a:r>
            <a:r>
              <a:rPr lang="vi-VN" sz="2000" i="1" dirty="0">
                <a:solidFill>
                  <a:schemeClr val="tx1">
                    <a:lumMod val="75000"/>
                    <a:lumOff val="25000"/>
                  </a:schemeClr>
                </a:solidFill>
                <a:latin typeface="Lato" panose="020F0502020204030203" pitchFamily="34" charset="0"/>
                <a:cs typeface="Lato" panose="020F0502020204030203" pitchFamily="34" charset="0"/>
              </a:rPr>
              <a:t>. Thành thật mà nói,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cảm thấy </a:t>
            </a:r>
            <a:r>
              <a:rPr lang="en-US" sz="2000" i="1" dirty="0" err="1">
                <a:solidFill>
                  <a:schemeClr val="tx1">
                    <a:lumMod val="75000"/>
                    <a:lumOff val="25000"/>
                  </a:schemeClr>
                </a:solidFill>
                <a:latin typeface="Lato" panose="020F0502020204030203" pitchFamily="34" charset="0"/>
                <a:cs typeface="Lato" panose="020F0502020204030203" pitchFamily="34" charset="0"/>
              </a:rPr>
              <a:t>họ</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như gia đình của mình.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vi-VN" sz="2000" i="1" dirty="0">
                <a:solidFill>
                  <a:schemeClr val="tx1">
                    <a:lumMod val="75000"/>
                    <a:lumOff val="25000"/>
                  </a:schemeClr>
                </a:solidFill>
                <a:latin typeface="Lato" panose="020F0502020204030203" pitchFamily="34" charset="0"/>
                <a:cs typeface="Lato" panose="020F0502020204030203" pitchFamily="34" charset="0"/>
              </a:rPr>
              <a:t> yêu các bạn. Dù </a:t>
            </a:r>
            <a:r>
              <a:rPr lang="en-US" sz="2000" i="1" dirty="0" err="1">
                <a:solidFill>
                  <a:schemeClr val="tx1">
                    <a:lumMod val="75000"/>
                    <a:lumOff val="25000"/>
                  </a:schemeClr>
                </a:solidFill>
                <a:latin typeface="Lato" panose="020F0502020204030203" pitchFamily="34" charset="0"/>
                <a:cs typeface="Lato" panose="020F0502020204030203" pitchFamily="34" charset="0"/>
              </a:rPr>
              <a:t>tương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lai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sau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này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của chúng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có khác nhau nhưng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nghĩ tình bạn của chúng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s</a:t>
            </a:r>
            <a:r>
              <a:rPr lang="vi-VN" sz="2000" i="1" dirty="0">
                <a:solidFill>
                  <a:schemeClr val="tx1">
                    <a:lumMod val="75000"/>
                    <a:lumOff val="25000"/>
                  </a:schemeClr>
                </a:solidFill>
                <a:latin typeface="Lato" panose="020F0502020204030203" pitchFamily="34" charset="0"/>
                <a:cs typeface="Lato" panose="020F0502020204030203" pitchFamily="34" charset="0"/>
              </a:rPr>
              <a:t>ẽ bền vững mãi.</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FCF1D477-7061-B715-2959-9E3869AB58C6}"/>
              </a:ext>
            </a:extLst>
          </p:cNvPr>
          <p:cNvSpPr txBox="1"/>
          <p:nvPr/>
        </p:nvSpPr>
        <p:spPr>
          <a:xfrm>
            <a:off x="1904301" y="3263318"/>
            <a:ext cx="9823508" cy="2246769"/>
          </a:xfrm>
          <a:prstGeom prst="rect">
            <a:avLst/>
          </a:prstGeom>
          <a:noFill/>
        </p:spPr>
        <p:txBody>
          <a:bodyPr wrap="square" rtlCol="0">
            <a:spAutoFit/>
          </a:bodyPr>
          <a:lstStyle/>
          <a:p>
            <a:pPr algn="just"/>
            <a:r>
              <a:rPr lang="en-US" sz="2000" i="1" dirty="0">
                <a:solidFill>
                  <a:schemeClr val="tx1">
                    <a:lumMod val="75000"/>
                    <a:lumOff val="25000"/>
                  </a:schemeClr>
                </a:solidFill>
                <a:latin typeface="Lato" panose="020F0502020204030203" pitchFamily="34" charset="0"/>
                <a:cs typeface="Lato" panose="020F0502020204030203" pitchFamily="34" charset="0"/>
              </a:rPr>
              <a:t>Em </a:t>
            </a:r>
            <a:r>
              <a:rPr lang="en-US" sz="2000" i="1" dirty="0" err="1">
                <a:solidFill>
                  <a:schemeClr val="tx1">
                    <a:lumMod val="75000"/>
                    <a:lumOff val="25000"/>
                  </a:schemeClr>
                </a:solidFill>
                <a:latin typeface="Lato" panose="020F0502020204030203" pitchFamily="34" charset="0"/>
                <a:cs typeface="Lato" panose="020F0502020204030203" pitchFamily="34" charset="0"/>
              </a:rPr>
              <a:t>cũng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chính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bản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thân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cs typeface="Lato" panose="020F0502020204030203" pitchFamily="34" charset="0"/>
              </a:rPr>
              <a:t>.</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không biết nghề kỹ sư là gì khi quyết định trở thành kỹ sư ở tuổi 14. </a:t>
            </a:r>
            <a:r>
              <a:rPr lang="en-US" sz="2000" i="1" dirty="0">
                <a:solidFill>
                  <a:schemeClr val="tx1">
                    <a:lumMod val="75000"/>
                    <a:lumOff val="25000"/>
                  </a:schemeClr>
                </a:solidFill>
                <a:latin typeface="Lato" panose="020F0502020204030203" pitchFamily="34" charset="0"/>
                <a:cs typeface="Lato" panose="020F0502020204030203" pitchFamily="34" charset="0"/>
              </a:rPr>
              <a:t>T</a:t>
            </a:r>
            <a:r>
              <a:rPr lang="vi-VN" sz="2000" i="1" dirty="0">
                <a:solidFill>
                  <a:schemeClr val="tx1">
                    <a:lumMod val="75000"/>
                    <a:lumOff val="25000"/>
                  </a:schemeClr>
                </a:solidFill>
                <a:latin typeface="Lato" panose="020F0502020204030203" pitchFamily="34" charset="0"/>
                <a:cs typeface="Lato" panose="020F0502020204030203" pitchFamily="34" charset="0"/>
              </a:rPr>
              <a:t>hật </a:t>
            </a:r>
            <a:r>
              <a:rPr lang="en-US" sz="2000" i="1" dirty="0" err="1">
                <a:solidFill>
                  <a:schemeClr val="tx1">
                    <a:lumMod val="75000"/>
                    <a:lumOff val="25000"/>
                  </a:schemeClr>
                </a:solidFill>
                <a:latin typeface="Lato" panose="020F0502020204030203" pitchFamily="34" charset="0"/>
                <a:cs typeface="Lato" panose="020F0502020204030203" pitchFamily="34" charset="0"/>
              </a:rPr>
              <a:t>sự</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rất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khó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khăn</a:t>
            </a:r>
            <a:r>
              <a:rPr lang="en-US" sz="2000" i="1" dirty="0">
                <a:solidFill>
                  <a:schemeClr val="tx1">
                    <a:lumMod val="75000"/>
                    <a:lumOff val="25000"/>
                  </a:schemeClr>
                </a:solidFill>
                <a:latin typeface="Lato" panose="020F0502020204030203" pitchFamily="34" charset="0"/>
                <a:cs typeface="Lato" panose="020F0502020204030203" pitchFamily="34" charset="0"/>
              </a:rPr>
              <a:t>,</a:t>
            </a:r>
            <a:r>
              <a:rPr lang="vi-VN" sz="2000" i="1" dirty="0">
                <a:solidFill>
                  <a:schemeClr val="tx1">
                    <a:lumMod val="75000"/>
                    <a:lumOff val="25000"/>
                  </a:schemeClr>
                </a:solidFill>
                <a:latin typeface="Lato" panose="020F0502020204030203" pitchFamily="34" charset="0"/>
                <a:cs typeface="Lato" panose="020F0502020204030203" pitchFamily="34" charset="0"/>
              </a:rPr>
              <a:t> thử thách!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Năm</a:t>
            </a:r>
            <a:r>
              <a:rPr lang="en-US" sz="2000" i="1" dirty="0">
                <a:solidFill>
                  <a:schemeClr val="tx1">
                    <a:lumMod val="75000"/>
                    <a:lumOff val="25000"/>
                  </a:schemeClr>
                </a:solidFill>
                <a:latin typeface="Lato" panose="020F0502020204030203" pitchFamily="34" charset="0"/>
                <a:cs typeface="Lato" panose="020F0502020204030203" pitchFamily="34" charset="0"/>
              </a:rPr>
              <a:t> nay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cs typeface="Lato" panose="020F0502020204030203" pitchFamily="34" charset="0"/>
              </a:rPr>
              <a:t> 28 </a:t>
            </a:r>
            <a:r>
              <a:rPr lang="en-US" sz="2000" i="1" dirty="0" err="1">
                <a:solidFill>
                  <a:schemeClr val="tx1">
                    <a:lumMod val="75000"/>
                    <a:lumOff val="25000"/>
                  </a:schemeClr>
                </a:solidFill>
                <a:latin typeface="Lato" panose="020F0502020204030203" pitchFamily="34" charset="0"/>
                <a:cs typeface="Lato" panose="020F0502020204030203" pitchFamily="34" charset="0"/>
              </a:rPr>
              <a:t>tuổi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từ</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giờ</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mất</a:t>
            </a:r>
            <a:r>
              <a:rPr lang="en-US" sz="2000" i="1" dirty="0">
                <a:solidFill>
                  <a:schemeClr val="tx1">
                    <a:lumMod val="75000"/>
                    <a:lumOff val="25000"/>
                  </a:schemeClr>
                </a:solidFill>
                <a:latin typeface="Lato" panose="020F0502020204030203" pitchFamily="34" charset="0"/>
                <a:cs typeface="Lato" panose="020F0502020204030203" pitchFamily="34" charset="0"/>
              </a:rPr>
              <a:t> 14 </a:t>
            </a:r>
            <a:r>
              <a:rPr lang="en-US" sz="2000" i="1" dirty="0" err="1">
                <a:solidFill>
                  <a:schemeClr val="tx1">
                    <a:lumMod val="75000"/>
                    <a:lumOff val="25000"/>
                  </a:schemeClr>
                </a:solidFill>
                <a:latin typeface="Lato" panose="020F0502020204030203" pitchFamily="34" charset="0"/>
                <a:cs typeface="Lato" panose="020F0502020204030203" pitchFamily="34" charset="0"/>
              </a:rPr>
              <a:t>năm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để</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thực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hiện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ước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mơ</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cs typeface="Lato" panose="020F0502020204030203" pitchFamily="34" charset="0"/>
              </a:rPr>
              <a:t>. Em</a:t>
            </a:r>
            <a:r>
              <a:rPr lang="vi-VN" sz="2000" i="1" dirty="0">
                <a:solidFill>
                  <a:schemeClr val="tx1">
                    <a:lumMod val="75000"/>
                    <a:lumOff val="25000"/>
                  </a:schemeClr>
                </a:solidFill>
                <a:latin typeface="Lato" panose="020F0502020204030203" pitchFamily="34" charset="0"/>
                <a:cs typeface="Lato" panose="020F0502020204030203" pitchFamily="34" charset="0"/>
              </a:rPr>
              <a:t> đã không từ bỏ mục tiêu; </a:t>
            </a:r>
            <a:r>
              <a:rPr lang="en-US" sz="2000" i="1" dirty="0" err="1">
                <a:solidFill>
                  <a:schemeClr val="tx1">
                    <a:lumMod val="75000"/>
                    <a:lumOff val="25000"/>
                  </a:schemeClr>
                </a:solidFill>
                <a:latin typeface="Lato" panose="020F0502020204030203" pitchFamily="34" charset="0"/>
                <a:cs typeface="Lato" panose="020F0502020204030203" pitchFamily="34" charset="0"/>
              </a:rPr>
              <a:t>vượt</a:t>
            </a:r>
            <a:r>
              <a:rPr lang="en-US" sz="2000" i="1" dirty="0">
                <a:solidFill>
                  <a:schemeClr val="tx1">
                    <a:lumMod val="75000"/>
                    <a:lumOff val="25000"/>
                  </a:schemeClr>
                </a:solidFill>
                <a:latin typeface="Lato" panose="020F0502020204030203" pitchFamily="34" charset="0"/>
                <a:cs typeface="Lato" panose="020F0502020204030203" pitchFamily="34" charset="0"/>
              </a:rPr>
              <a:t> qua </a:t>
            </a:r>
            <a:r>
              <a:rPr lang="en-US" sz="2000" i="1" dirty="0" err="1">
                <a:solidFill>
                  <a:schemeClr val="tx1">
                    <a:lumMod val="75000"/>
                    <a:lumOff val="25000"/>
                  </a:schemeClr>
                </a:solidFill>
                <a:latin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khó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khăn</a:t>
            </a:r>
            <a:r>
              <a:rPr lang="vi-VN" sz="2000" i="1" dirty="0">
                <a:solidFill>
                  <a:schemeClr val="tx1">
                    <a:lumMod val="75000"/>
                    <a:lumOff val="25000"/>
                  </a:schemeClr>
                </a:solidFill>
                <a:latin typeface="Lato" panose="020F0502020204030203" pitchFamily="34" charset="0"/>
                <a:cs typeface="Lato" panose="020F0502020204030203" pitchFamily="34" charset="0"/>
              </a:rPr>
              <a:t>, và đã duy trì được động lực của mình. </a:t>
            </a:r>
            <a:r>
              <a:rPr lang="en-US" sz="2000" i="1" dirty="0">
                <a:solidFill>
                  <a:schemeClr val="tx1">
                    <a:lumMod val="75000"/>
                    <a:lumOff val="25000"/>
                  </a:schemeClr>
                </a:solidFill>
                <a:latin typeface="Lato" panose="020F0502020204030203" pitchFamily="34" charset="0"/>
                <a:cs typeface="Lato" panose="020F0502020204030203" pitchFamily="34" charset="0"/>
              </a:rPr>
              <a:t>Em </a:t>
            </a:r>
            <a:r>
              <a:rPr lang="vi-VN" sz="2000" i="1" dirty="0">
                <a:solidFill>
                  <a:schemeClr val="tx1">
                    <a:lumMod val="75000"/>
                    <a:lumOff val="25000"/>
                  </a:schemeClr>
                </a:solidFill>
                <a:latin typeface="Lato" panose="020F0502020204030203" pitchFamily="34" charset="0"/>
                <a:cs typeface="Lato" panose="020F0502020204030203" pitchFamily="34" charset="0"/>
              </a:rPr>
              <a:t>cảm thấy hài lòng với những gì mình đã làm và không hề hối hận. </a:t>
            </a:r>
            <a:r>
              <a:rPr lang="en-US" sz="2000" i="1" dirty="0" err="1">
                <a:solidFill>
                  <a:schemeClr val="tx1">
                    <a:lumMod val="75000"/>
                    <a:lumOff val="25000"/>
                  </a:schemeClr>
                </a:solidFill>
                <a:latin typeface="Lato" panose="020F0502020204030203" pitchFamily="34" charset="0"/>
                <a:cs typeface="Lato" panose="020F0502020204030203" pitchFamily="34" charset="0"/>
              </a:rPr>
              <a:t>Hơn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thế</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nữa</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tự</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hào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khi là người Sri Lanka và được đại diện cho đất nước cũng như nền văn hóa của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en-US" sz="2000" i="1" dirty="0">
                <a:solidFill>
                  <a:schemeClr val="tx1">
                    <a:lumMod val="75000"/>
                    <a:lumOff val="25000"/>
                  </a:schemeClr>
                </a:solidFill>
                <a:latin typeface="Lato" panose="020F0502020204030203" pitchFamily="34" charset="0"/>
                <a:cs typeface="Lato" panose="020F0502020204030203" pitchFamily="34" charset="0"/>
              </a:rPr>
              <a:t> ở </a:t>
            </a:r>
            <a:r>
              <a:rPr lang="en-US" sz="2000" i="1" dirty="0" err="1">
                <a:solidFill>
                  <a:schemeClr val="tx1">
                    <a:lumMod val="75000"/>
                    <a:lumOff val="25000"/>
                  </a:schemeClr>
                </a:solidFill>
                <a:latin typeface="Lato" panose="020F0502020204030203" pitchFamily="34" charset="0"/>
                <a:cs typeface="Lato" panose="020F0502020204030203" pitchFamily="34" charset="0"/>
              </a:rPr>
              <a:t>đây</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tin rằng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để lại </a:t>
            </a:r>
            <a:r>
              <a:rPr lang="en-US" sz="2000" i="1" dirty="0" err="1">
                <a:solidFill>
                  <a:schemeClr val="tx1">
                    <a:lumMod val="75000"/>
                    <a:lumOff val="25000"/>
                  </a:schemeClr>
                </a:solidFill>
                <a:latin typeface="Lato" panose="020F0502020204030203" pitchFamily="34" charset="0"/>
                <a:cs typeface="Lato" panose="020F0502020204030203" pitchFamily="34" charset="0"/>
              </a:rPr>
              <a:t>những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hình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ảnh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kỷ</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niệm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đáng yêu </a:t>
            </a:r>
            <a:r>
              <a:rPr lang="en-US" sz="2000" i="1" dirty="0" err="1">
                <a:solidFill>
                  <a:schemeClr val="tx1">
                    <a:lumMod val="75000"/>
                    <a:lumOff val="25000"/>
                  </a:schemeClr>
                </a:solidFill>
                <a:latin typeface="Lato" panose="020F0502020204030203" pitchFamily="34" charset="0"/>
                <a:cs typeface="Lato" panose="020F0502020204030203" pitchFamily="34" charset="0"/>
              </a:rPr>
              <a:t>tại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Bách</a:t>
            </a:r>
            <a:r>
              <a:rPr lang="en-US" sz="2000" i="1" dirty="0">
                <a:solidFill>
                  <a:schemeClr val="tx1">
                    <a:lumMod val="75000"/>
                    <a:lumOff val="25000"/>
                  </a:schemeClr>
                </a:solidFill>
                <a:latin typeface="Lato" panose="020F0502020204030203" pitchFamily="34" charset="0"/>
                <a:cs typeface="Lato" panose="020F0502020204030203" pitchFamily="34" charset="0"/>
              </a:rPr>
              <a:t> khoa Hà </a:t>
            </a:r>
            <a:r>
              <a:rPr lang="en-US" sz="2000" i="1" dirty="0" err="1">
                <a:solidFill>
                  <a:schemeClr val="tx1">
                    <a:lumMod val="75000"/>
                    <a:lumOff val="25000"/>
                  </a:schemeClr>
                </a:solidFill>
                <a:latin typeface="Lato" panose="020F0502020204030203" pitchFamily="34" charset="0"/>
                <a:cs typeface="Lato" panose="020F0502020204030203" pitchFamily="34" charset="0"/>
              </a:rPr>
              <a:t>Nội</a:t>
            </a:r>
            <a:r>
              <a:rPr lang="vi-VN" sz="2000" i="1" dirty="0">
                <a:solidFill>
                  <a:schemeClr val="tx1">
                    <a:lumMod val="75000"/>
                    <a:lumOff val="25000"/>
                  </a:schemeClr>
                </a:solidFill>
                <a:latin typeface="Lato" panose="020F0502020204030203" pitchFamily="34" charset="0"/>
                <a:cs typeface="Lato" panose="020F0502020204030203" pitchFamily="34" charset="0"/>
              </a:rPr>
              <a:t>.</a:t>
            </a:r>
            <a:endParaRPr lang="en-US" sz="2000" i="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059920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1838FD-A775-626A-A814-5A5DBD5E2082}"/>
              </a:ext>
            </a:extLst>
          </p:cNvPr>
          <p:cNvSpPr txBox="1"/>
          <p:nvPr/>
        </p:nvSpPr>
        <p:spPr>
          <a:xfrm>
            <a:off x="1048624" y="1387054"/>
            <a:ext cx="10679185" cy="3170099"/>
          </a:xfrm>
          <a:prstGeom prst="rect">
            <a:avLst/>
          </a:prstGeom>
          <a:noFill/>
        </p:spPr>
        <p:txBody>
          <a:bodyPr wrap="square">
            <a:spAutoFit/>
          </a:bodyPr>
          <a:lstStyle/>
          <a:p>
            <a:pPr algn="just"/>
            <a:r>
              <a:rPr lang="vi-VN" sz="2000" i="1" dirty="0">
                <a:solidFill>
                  <a:schemeClr val="tx1">
                    <a:lumMod val="75000"/>
                    <a:lumOff val="25000"/>
                  </a:schemeClr>
                </a:solidFill>
                <a:latin typeface="Lato" panose="020F0502020204030203" pitchFamily="34" charset="0"/>
                <a:cs typeface="Lato" panose="020F0502020204030203" pitchFamily="34" charset="0"/>
              </a:rPr>
              <a:t>Các </a:t>
            </a:r>
            <a:r>
              <a:rPr lang="en-US" sz="2000" i="1" dirty="0" err="1">
                <a:solidFill>
                  <a:schemeClr val="tx1">
                    <a:lumMod val="75000"/>
                    <a:lumOff val="25000"/>
                  </a:schemeClr>
                </a:solidFill>
                <a:latin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tân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kỹ sư</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tân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cử</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nhân</a:t>
            </a:r>
            <a:r>
              <a:rPr lang="vi-VN" sz="2000" i="1" dirty="0">
                <a:solidFill>
                  <a:schemeClr val="tx1">
                    <a:lumMod val="75000"/>
                    <a:lumOff val="25000"/>
                  </a:schemeClr>
                </a:solidFill>
                <a:latin typeface="Lato" panose="020F0502020204030203" pitchFamily="34" charset="0"/>
                <a:cs typeface="Lato" panose="020F0502020204030203" pitchFamily="34" charset="0"/>
              </a:rPr>
              <a:t> thân mến, </a:t>
            </a:r>
            <a:r>
              <a:rPr lang="en-US" sz="2000" i="1" dirty="0" err="1">
                <a:solidFill>
                  <a:schemeClr val="tx1">
                    <a:lumMod val="75000"/>
                    <a:lumOff val="25000"/>
                  </a:schemeClr>
                </a:solidFill>
                <a:latin typeface="Lato" panose="020F0502020204030203" pitchFamily="34" charset="0"/>
                <a:cs typeface="Lato" panose="020F0502020204030203" pitchFamily="34" charset="0"/>
              </a:rPr>
              <a:t>ít</a:t>
            </a:r>
            <a:r>
              <a:rPr lang="en-US" sz="2000" i="1" dirty="0">
                <a:solidFill>
                  <a:schemeClr val="tx1">
                    <a:lumMod val="75000"/>
                    <a:lumOff val="25000"/>
                  </a:schemeClr>
                </a:solidFill>
                <a:latin typeface="Lato" panose="020F0502020204030203" pitchFamily="34" charset="0"/>
                <a:cs typeface="Lato" panose="020F0502020204030203" pitchFamily="34" charset="0"/>
              </a:rPr>
              <a:t> ai </a:t>
            </a:r>
            <a:r>
              <a:rPr lang="en-US" sz="2000" i="1" dirty="0" err="1">
                <a:solidFill>
                  <a:schemeClr val="tx1">
                    <a:lumMod val="75000"/>
                    <a:lumOff val="25000"/>
                  </a:schemeClr>
                </a:solidFill>
                <a:latin typeface="Lato" panose="020F0502020204030203" pitchFamily="34" charset="0"/>
                <a:cs typeface="Lato" panose="020F0502020204030203" pitchFamily="34" charset="0"/>
              </a:rPr>
              <a:t>chú</a:t>
            </a:r>
            <a:r>
              <a:rPr lang="en-US" sz="2000" i="1" dirty="0">
                <a:solidFill>
                  <a:schemeClr val="tx1">
                    <a:lumMod val="75000"/>
                    <a:lumOff val="25000"/>
                  </a:schemeClr>
                </a:solidFill>
                <a:latin typeface="Lato" panose="020F0502020204030203" pitchFamily="34" charset="0"/>
                <a:cs typeface="Lato" panose="020F0502020204030203" pitchFamily="34" charset="0"/>
              </a:rPr>
              <a:t> ý </a:t>
            </a:r>
            <a:r>
              <a:rPr lang="en-US" sz="2000" i="1" dirty="0" err="1">
                <a:solidFill>
                  <a:schemeClr val="tx1">
                    <a:lumMod val="75000"/>
                    <a:lumOff val="25000"/>
                  </a:schemeClr>
                </a:solidFill>
                <a:latin typeface="Lato" panose="020F0502020204030203" pitchFamily="34" charset="0"/>
                <a:cs typeface="Lato" panose="020F0502020204030203" pitchFamily="34" charset="0"/>
              </a:rPr>
              <a:t>nhiều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đến một hạt giống cho đến khi nó trở thành một cái cây khổng lồ. </a:t>
            </a:r>
            <a:r>
              <a:rPr lang="en-US" sz="2000" i="1" dirty="0" err="1">
                <a:solidFill>
                  <a:schemeClr val="tx1">
                    <a:lumMod val="75000"/>
                    <a:lumOff val="25000"/>
                  </a:schemeClr>
                </a:solidFill>
                <a:latin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những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người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biết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rõ</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nhất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hành trình </a:t>
            </a:r>
            <a:r>
              <a:rPr lang="en-US" sz="2000" i="1" dirty="0" err="1">
                <a:solidFill>
                  <a:schemeClr val="tx1">
                    <a:lumMod val="75000"/>
                    <a:lumOff val="25000"/>
                  </a:schemeClr>
                </a:solidFill>
                <a:latin typeface="Lato" panose="020F0502020204030203" pitchFamily="34" charset="0"/>
                <a:cs typeface="Lato" panose="020F0502020204030203" pitchFamily="34" charset="0"/>
              </a:rPr>
              <a:t>trưởng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thành</a:t>
            </a:r>
            <a:r>
              <a:rPr lang="vi-VN" sz="2000" i="1" dirty="0">
                <a:solidFill>
                  <a:schemeClr val="tx1">
                    <a:lumMod val="75000"/>
                    <a:lumOff val="25000"/>
                  </a:schemeClr>
                </a:solidFill>
                <a:latin typeface="Lato" panose="020F0502020204030203" pitchFamily="34" charset="0"/>
                <a:cs typeface="Lato" panose="020F0502020204030203" pitchFamily="34" charset="0"/>
              </a:rPr>
              <a:t> khó khăn như thế nào. </a:t>
            </a:r>
            <a:r>
              <a:rPr lang="en-US" sz="2000" i="1" dirty="0" err="1">
                <a:solidFill>
                  <a:schemeClr val="tx1">
                    <a:lumMod val="75000"/>
                    <a:lumOff val="25000"/>
                  </a:schemeClr>
                </a:solidFill>
                <a:latin typeface="Lato" panose="020F0502020204030203" pitchFamily="34" charset="0"/>
                <a:cs typeface="Lato" panose="020F0502020204030203" pitchFamily="34" charset="0"/>
              </a:rPr>
              <a:t>Có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lẽ</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như</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tôi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các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đều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đang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cảm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thấy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vui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mừng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hài</a:t>
            </a:r>
            <a:r>
              <a:rPr lang="en-US" sz="2000" i="1" dirty="0">
                <a:solidFill>
                  <a:schemeClr val="tx1">
                    <a:lumMod val="75000"/>
                    <a:lumOff val="25000"/>
                  </a:schemeClr>
                </a:solidFill>
                <a:latin typeface="Lato" panose="020F0502020204030203" pitchFamily="34" charset="0"/>
                <a:cs typeface="Lato" panose="020F0502020204030203" pitchFamily="34" charset="0"/>
              </a:rPr>
              <a:t> long </a:t>
            </a:r>
            <a:r>
              <a:rPr lang="en-US" sz="2000" i="1" dirty="0" err="1">
                <a:solidFill>
                  <a:schemeClr val="tx1">
                    <a:lumMod val="75000"/>
                    <a:lumOff val="25000"/>
                  </a:schemeClr>
                </a:solidFill>
                <a:latin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tự</a:t>
            </a:r>
            <a:r>
              <a:rPr lang="en-US" sz="2000" i="1" dirty="0">
                <a:solidFill>
                  <a:schemeClr val="tx1">
                    <a:lumMod val="75000"/>
                    <a:lumOff val="25000"/>
                  </a:schemeClr>
                </a:solidFill>
                <a:latin typeface="Lato" panose="020F0502020204030203" pitchFamily="34" charset="0"/>
                <a:cs typeface="Lato" panose="020F0502020204030203" pitchFamily="34" charset="0"/>
              </a:rPr>
              <a:t> tin </a:t>
            </a:r>
            <a:r>
              <a:rPr lang="en-US" sz="2000" i="1" dirty="0" err="1">
                <a:solidFill>
                  <a:schemeClr val="tx1">
                    <a:lumMod val="75000"/>
                    <a:lumOff val="25000"/>
                  </a:schemeClr>
                </a:solidFill>
                <a:latin typeface="Lato" panose="020F0502020204030203" pitchFamily="34" charset="0"/>
                <a:cs typeface="Lato" panose="020F0502020204030203" pitchFamily="34" charset="0"/>
              </a:rPr>
              <a:t>vào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tương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lai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rộng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mở</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phía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trước</a:t>
            </a:r>
            <a:r>
              <a:rPr lang="vi-VN" sz="2000" i="1" dirty="0">
                <a:solidFill>
                  <a:schemeClr val="tx1">
                    <a:lumMod val="75000"/>
                    <a:lumOff val="25000"/>
                  </a:schemeClr>
                </a:solidFill>
                <a:latin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r>
              <a:rPr lang="en-US" sz="2000" i="1" dirty="0" err="1">
                <a:solidFill>
                  <a:schemeClr val="tx1">
                    <a:lumMod val="75000"/>
                    <a:lumOff val="25000"/>
                  </a:schemeClr>
                </a:solidFill>
                <a:latin typeface="Lato" panose="020F0502020204030203" pitchFamily="34" charset="0"/>
                <a:cs typeface="Lato" panose="020F0502020204030203" pitchFamily="34" charset="0"/>
              </a:rPr>
              <a:t>Nhưng</a:t>
            </a:r>
            <a:r>
              <a:rPr lang="en-US" sz="2000" i="1" dirty="0">
                <a:solidFill>
                  <a:schemeClr val="tx1">
                    <a:lumMod val="75000"/>
                    <a:lumOff val="25000"/>
                  </a:schemeClr>
                </a:solidFill>
                <a:latin typeface="Lato" panose="020F0502020204030203" pitchFamily="34" charset="0"/>
                <a:cs typeface="Lato" panose="020F0502020204030203" pitchFamily="34" charset="0"/>
              </a:rPr>
              <a:t> đ</a:t>
            </a:r>
            <a:r>
              <a:rPr lang="vi-VN" sz="2000" i="1" dirty="0">
                <a:solidFill>
                  <a:schemeClr val="tx1">
                    <a:lumMod val="75000"/>
                    <a:lumOff val="25000"/>
                  </a:schemeClr>
                </a:solidFill>
                <a:latin typeface="Lato" panose="020F0502020204030203" pitchFamily="34" charset="0"/>
                <a:cs typeface="Lato" panose="020F0502020204030203" pitchFamily="34" charset="0"/>
              </a:rPr>
              <a:t>ây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mới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chính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lúc</a:t>
            </a:r>
            <a:r>
              <a:rPr lang="vi-VN" sz="2000" i="1" dirty="0">
                <a:solidFill>
                  <a:schemeClr val="tx1">
                    <a:lumMod val="75000"/>
                    <a:lumOff val="25000"/>
                  </a:schemeClr>
                </a:solidFill>
                <a:latin typeface="Lato" panose="020F0502020204030203" pitchFamily="34" charset="0"/>
                <a:cs typeface="Lato" panose="020F0502020204030203" pitchFamily="34" charset="0"/>
              </a:rPr>
              <a:t> trận chiến thực sự bắt đầu. Hãy mạnh mẽ và tiếp tục chiến đấu. Từ giờ trở đi, </a:t>
            </a:r>
            <a:r>
              <a:rPr lang="en-US" sz="2000" i="1" dirty="0" err="1">
                <a:solidFill>
                  <a:schemeClr val="tx1">
                    <a:lumMod val="75000"/>
                    <a:lumOff val="25000"/>
                  </a:schemeClr>
                </a:solidFill>
                <a:latin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cs typeface="Lato" panose="020F0502020204030203" pitchFamily="34" charset="0"/>
              </a:rPr>
              <a:t> ta</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hãy</a:t>
            </a:r>
            <a:r>
              <a:rPr lang="vi-VN"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tiếp</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tục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phấn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đấu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vì ước mơ và </a:t>
            </a:r>
            <a:r>
              <a:rPr lang="en-US" sz="2000" i="1" dirty="0" err="1">
                <a:solidFill>
                  <a:schemeClr val="tx1">
                    <a:lumMod val="75000"/>
                    <a:lumOff val="25000"/>
                  </a:schemeClr>
                </a:solidFill>
                <a:latin typeface="Lato" panose="020F0502020204030203" pitchFamily="34" charset="0"/>
                <a:cs typeface="Lato" panose="020F0502020204030203" pitchFamily="34" charset="0"/>
              </a:rPr>
              <a:t>hạnh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phúc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mình</a:t>
            </a:r>
            <a:r>
              <a:rPr lang="vi-VN" sz="2000" i="1" dirty="0">
                <a:solidFill>
                  <a:schemeClr val="tx1">
                    <a:lumMod val="75000"/>
                    <a:lumOff val="25000"/>
                  </a:schemeClr>
                </a:solidFill>
                <a:latin typeface="Lato" panose="020F0502020204030203" pitchFamily="34" charset="0"/>
                <a:cs typeface="Lato" panose="020F0502020204030203" pitchFamily="34" charset="0"/>
              </a:rPr>
              <a:t>. </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endParaRPr lang="en-US" sz="2000" i="1" dirty="0">
              <a:solidFill>
                <a:schemeClr val="tx1">
                  <a:lumMod val="75000"/>
                  <a:lumOff val="25000"/>
                </a:schemeClr>
              </a:solidFill>
              <a:latin typeface="Lato" panose="020F0502020204030203" pitchFamily="34" charset="0"/>
              <a:cs typeface="Lato" panose="020F0502020204030203" pitchFamily="34" charset="0"/>
            </a:endParaRPr>
          </a:p>
          <a:p>
            <a:pPr algn="just"/>
            <a:r>
              <a:rPr lang="vi-VN" sz="2000" i="1" dirty="0">
                <a:solidFill>
                  <a:schemeClr val="tx1">
                    <a:lumMod val="75000"/>
                    <a:lumOff val="25000"/>
                  </a:schemeClr>
                </a:solidFill>
                <a:latin typeface="Lato" panose="020F0502020204030203" pitchFamily="34" charset="0"/>
                <a:cs typeface="Lato" panose="020F0502020204030203" pitchFamily="34" charset="0"/>
              </a:rPr>
              <a:t>Hãy nhớ rằng, </a:t>
            </a:r>
            <a:r>
              <a:rPr lang="en-US" sz="2000" i="1" dirty="0" err="1">
                <a:solidFill>
                  <a:schemeClr val="tx1">
                    <a:lumMod val="75000"/>
                    <a:lumOff val="25000"/>
                  </a:schemeClr>
                </a:solidFill>
                <a:latin typeface="Lato" panose="020F0502020204030203" pitchFamily="34" charset="0"/>
                <a:cs typeface="Lato" panose="020F0502020204030203" pitchFamily="34" charset="0"/>
              </a:rPr>
              <a:t>từ</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giây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phút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này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Bách</a:t>
            </a:r>
            <a:r>
              <a:rPr lang="en-US" sz="2000" i="1" dirty="0">
                <a:solidFill>
                  <a:schemeClr val="tx1">
                    <a:lumMod val="75000"/>
                    <a:lumOff val="25000"/>
                  </a:schemeClr>
                </a:solidFill>
                <a:latin typeface="Lato" panose="020F0502020204030203" pitchFamily="34" charset="0"/>
                <a:cs typeface="Lato" panose="020F0502020204030203" pitchFamily="34" charset="0"/>
              </a:rPr>
              <a:t> khoa Hà </a:t>
            </a:r>
            <a:r>
              <a:rPr lang="en-US" sz="2000" i="1" dirty="0" err="1">
                <a:solidFill>
                  <a:schemeClr val="tx1">
                    <a:lumMod val="75000"/>
                    <a:lumOff val="25000"/>
                  </a:schemeClr>
                </a:solidFill>
                <a:latin typeface="Lato" panose="020F0502020204030203" pitchFamily="34" charset="0"/>
                <a:cs typeface="Lato" panose="020F0502020204030203" pitchFamily="34" charset="0"/>
              </a:rPr>
              <a:t>Nội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trao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cs typeface="Lato" panose="020F0502020204030203" pitchFamily="34" charset="0"/>
              </a:rPr>
              <a:t> ta</a:t>
            </a:r>
            <a:r>
              <a:rPr lang="vi-VN" sz="2000" i="1" dirty="0">
                <a:solidFill>
                  <a:schemeClr val="tx1">
                    <a:lumMod val="75000"/>
                    <a:lumOff val="25000"/>
                  </a:schemeClr>
                </a:solidFill>
                <a:latin typeface="Lato" panose="020F0502020204030203" pitchFamily="34" charset="0"/>
                <a:cs typeface="Lato" panose="020F0502020204030203" pitchFamily="34" charset="0"/>
              </a:rPr>
              <a:t> trách nhiệm </a:t>
            </a:r>
            <a:r>
              <a:rPr lang="en-US" sz="2000" i="1" dirty="0" err="1">
                <a:solidFill>
                  <a:schemeClr val="tx1">
                    <a:lumMod val="75000"/>
                    <a:lumOff val="25000"/>
                  </a:schemeClr>
                </a:solidFill>
                <a:latin typeface="Lato" panose="020F0502020204030203" pitchFamily="34" charset="0"/>
                <a:cs typeface="Lato" panose="020F0502020204030203" pitchFamily="34" charset="0"/>
              </a:rPr>
              <a:t>với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cộng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đồng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xã</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a:solidFill>
                  <a:schemeClr val="tx1">
                    <a:lumMod val="75000"/>
                    <a:lumOff val="25000"/>
                  </a:schemeClr>
                </a:solidFill>
                <a:latin typeface="Lato" panose="020F0502020204030203" pitchFamily="34" charset="0"/>
                <a:cs typeface="Lato" panose="020F0502020204030203" pitchFamily="34" charset="0"/>
              </a:rPr>
              <a:t>hội</a:t>
            </a:r>
            <a:r>
              <a:rPr lang="vi-VN" sz="2000" i="1">
                <a:solidFill>
                  <a:schemeClr val="tx1">
                    <a:lumMod val="75000"/>
                    <a:lumOff val="25000"/>
                  </a:schemeClr>
                </a:solidFill>
                <a:latin typeface="Lato" panose="020F0502020204030203" pitchFamily="34" charset="0"/>
                <a:cs typeface="Lato" panose="020F0502020204030203" pitchFamily="34" charset="0"/>
              </a:rPr>
              <a:t>. </a:t>
            </a:r>
            <a:r>
              <a:rPr lang="vi-VN" sz="2000" i="1" dirty="0">
                <a:solidFill>
                  <a:schemeClr val="tx1">
                    <a:lumMod val="75000"/>
                    <a:lumOff val="25000"/>
                  </a:schemeClr>
                </a:solidFill>
                <a:latin typeface="Lato" panose="020F0502020204030203" pitchFamily="34" charset="0"/>
                <a:cs typeface="Lato" panose="020F0502020204030203" pitchFamily="34" charset="0"/>
              </a:rPr>
              <a:t>Chúc </a:t>
            </a:r>
            <a:r>
              <a:rPr lang="en-US" sz="2000" i="1" dirty="0" err="1">
                <a:solidFill>
                  <a:schemeClr val="tx1">
                    <a:lumMod val="75000"/>
                    <a:lumOff val="25000"/>
                  </a:schemeClr>
                </a:solidFill>
                <a:latin typeface="Lato" panose="020F0502020204030203" pitchFamily="34" charset="0"/>
                <a:cs typeface="Lato" panose="020F0502020204030203" pitchFamily="34" charset="0"/>
              </a:rPr>
              <a:t>cho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cs typeface="Lato" panose="020F0502020204030203" pitchFamily="34" charset="0"/>
              </a:rPr>
              <a:t> ta </a:t>
            </a:r>
            <a:r>
              <a:rPr lang="en-US" sz="2000" i="1" dirty="0" err="1">
                <a:solidFill>
                  <a:schemeClr val="tx1">
                    <a:lumMod val="75000"/>
                    <a:lumOff val="25000"/>
                  </a:schemeClr>
                </a:solidFill>
                <a:latin typeface="Lato" panose="020F0502020204030203" pitchFamily="34" charset="0"/>
                <a:cs typeface="Lato" panose="020F0502020204030203" pitchFamily="34" charset="0"/>
              </a:rPr>
              <a:t>luôn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mạnh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mẽ</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và</a:t>
            </a:r>
            <a:r>
              <a:rPr lang="vi-VN" sz="2000" i="1" dirty="0">
                <a:solidFill>
                  <a:schemeClr val="tx1">
                    <a:lumMod val="75000"/>
                    <a:lumOff val="25000"/>
                  </a:schemeClr>
                </a:solidFill>
                <a:latin typeface="Lato" panose="020F0502020204030203" pitchFamily="34" charset="0"/>
                <a:cs typeface="Lato" panose="020F0502020204030203" pitchFamily="34" charset="0"/>
              </a:rPr>
              <a:t> may mắn trong khởi đầu mới.</a:t>
            </a:r>
            <a:endParaRPr lang="en-US" sz="2000" i="1" dirty="0">
              <a:solidFill>
                <a:schemeClr val="tx1">
                  <a:lumMod val="75000"/>
                  <a:lumOff val="25000"/>
                </a:schemeClr>
              </a:solidFill>
              <a:latin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8E2F43D9-E194-87DF-B1FE-CAC3A11D84F0}"/>
              </a:ext>
            </a:extLst>
          </p:cNvPr>
          <p:cNvSpPr txBox="1"/>
          <p:nvPr/>
        </p:nvSpPr>
        <p:spPr>
          <a:xfrm>
            <a:off x="2902591" y="4750504"/>
            <a:ext cx="8825218" cy="1323439"/>
          </a:xfrm>
          <a:prstGeom prst="rect">
            <a:avLst/>
          </a:prstGeom>
          <a:noFill/>
        </p:spPr>
        <p:txBody>
          <a:bodyPr wrap="square" rtlCol="0">
            <a:spAutoFit/>
          </a:bodyPr>
          <a:lstStyle/>
          <a:p>
            <a:pPr algn="just"/>
            <a:r>
              <a:rPr lang="en-US" sz="2000" i="1" dirty="0" err="1">
                <a:solidFill>
                  <a:schemeClr val="tx1">
                    <a:lumMod val="75000"/>
                    <a:lumOff val="25000"/>
                  </a:schemeClr>
                </a:solidFill>
                <a:latin typeface="Lato" panose="020F0502020204030203" pitchFamily="34" charset="0"/>
                <a:cs typeface="Lato" panose="020F0502020204030203" pitchFamily="34" charset="0"/>
              </a:rPr>
              <a:t>Cuối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cùng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để</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thể</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hiện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lòng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biết</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ơn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sâu</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sắc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của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chúng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dành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cho</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cô</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nhà</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trường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em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xin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dành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tặng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bó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hoa</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tươi</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thắm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đến</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Thầy</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Huỳnh</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Đăng</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Chính</a:t>
            </a:r>
            <a:r>
              <a:rPr lang="en-US" sz="2000" i="1" dirty="0">
                <a:solidFill>
                  <a:schemeClr val="tx1">
                    <a:lumMod val="75000"/>
                    <a:lumOff val="25000"/>
                  </a:schemeClr>
                </a:solidFill>
                <a:latin typeface="Lato" panose="020F0502020204030203" pitchFamily="34" charset="0"/>
                <a:cs typeface="Lato" panose="020F0502020204030203" pitchFamily="34" charset="0"/>
              </a:rPr>
              <a:t> – </a:t>
            </a:r>
            <a:r>
              <a:rPr lang="en-US" sz="2000" i="1" dirty="0" err="1">
                <a:solidFill>
                  <a:schemeClr val="tx1">
                    <a:lumMod val="75000"/>
                    <a:lumOff val="25000"/>
                  </a:schemeClr>
                </a:solidFill>
                <a:latin typeface="Lato" panose="020F0502020204030203" pitchFamily="34" charset="0"/>
                <a:cs typeface="Lato" panose="020F0502020204030203" pitchFamily="34" charset="0"/>
              </a:rPr>
              <a:t>Phó</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Giám</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đốc</a:t>
            </a:r>
            <a:r>
              <a:rPr lang="en-US" sz="2000" i="1" dirty="0">
                <a:solidFill>
                  <a:schemeClr val="tx1">
                    <a:lumMod val="75000"/>
                    <a:lumOff val="25000"/>
                  </a:schemeClr>
                </a:solidFill>
                <a:latin typeface="Lato" panose="020F0502020204030203" pitchFamily="34" charset="0"/>
                <a:cs typeface="Lato" panose="020F0502020204030203" pitchFamily="34" charset="0"/>
              </a:rPr>
              <a:t> </a:t>
            </a:r>
            <a:r>
              <a:rPr lang="en-US" sz="2000" i="1" dirty="0" err="1">
                <a:solidFill>
                  <a:schemeClr val="tx1">
                    <a:lumMod val="75000"/>
                    <a:lumOff val="25000"/>
                  </a:schemeClr>
                </a:solidFill>
                <a:latin typeface="Lato" panose="020F0502020204030203" pitchFamily="34" charset="0"/>
                <a:cs typeface="Lato" panose="020F0502020204030203" pitchFamily="34" charset="0"/>
              </a:rPr>
              <a:t>ĐHBK</a:t>
            </a:r>
            <a:r>
              <a:rPr lang="en-US" sz="2000" i="1" dirty="0">
                <a:solidFill>
                  <a:schemeClr val="tx1">
                    <a:lumMod val="75000"/>
                    <a:lumOff val="25000"/>
                  </a:schemeClr>
                </a:solidFill>
                <a:latin typeface="Lato" panose="020F0502020204030203" pitchFamily="34" charset="0"/>
                <a:cs typeface="Lato" panose="020F0502020204030203" pitchFamily="34" charset="0"/>
              </a:rPr>
              <a:t> Hà </a:t>
            </a:r>
            <a:r>
              <a:rPr lang="en-US" sz="2000" i="1" dirty="0" err="1">
                <a:solidFill>
                  <a:schemeClr val="tx1">
                    <a:lumMod val="75000"/>
                    <a:lumOff val="25000"/>
                  </a:schemeClr>
                </a:solidFill>
                <a:latin typeface="Lato" panose="020F0502020204030203" pitchFamily="34" charset="0"/>
                <a:cs typeface="Lato" panose="020F0502020204030203" pitchFamily="34" charset="0"/>
              </a:rPr>
              <a:t>Nội</a:t>
            </a:r>
            <a:r>
              <a:rPr lang="en-US" sz="2000" i="1" dirty="0">
                <a:solidFill>
                  <a:schemeClr val="tx1">
                    <a:lumMod val="75000"/>
                    <a:lumOff val="25000"/>
                  </a:schemeClr>
                </a:solidFill>
                <a:latin typeface="Lato" panose="020F0502020204030203" pitchFamily="34" charset="0"/>
                <a:cs typeface="Lato" panose="020F0502020204030203" pitchFamily="34" charset="0"/>
              </a:rPr>
              <a:t>.</a:t>
            </a:r>
          </a:p>
          <a:p>
            <a:pPr algn="just"/>
            <a:endParaRPr lang="en-US" sz="2000" dirty="0"/>
          </a:p>
        </p:txBody>
      </p:sp>
    </p:spTree>
    <p:extLst>
      <p:ext uri="{BB962C8B-B14F-4D97-AF65-F5344CB8AC3E}">
        <p14:creationId xmlns:p14="http://schemas.microsoft.com/office/powerpoint/2010/main" val="312698973"/>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6750</TotalTime>
  <Words>1622</Words>
  <Application>Microsoft Office PowerPoint</Application>
  <PresentationFormat>Màn hình rộng</PresentationFormat>
  <Paragraphs>28</Paragraphs>
  <Slides>8</Slides>
  <Notes>0</Notes>
  <HiddenSlides>0</HiddenSlides>
  <MMClips>0</MMClips>
  <ScaleCrop>false</ScaleCrop>
  <HeadingPairs>
    <vt:vector size="6" baseType="variant">
      <vt:variant>
        <vt:lpstr>Phông được Dùng</vt:lpstr>
      </vt:variant>
      <vt:variant>
        <vt:i4>5</vt:i4>
      </vt:variant>
      <vt:variant>
        <vt:lpstr>Chủ đề</vt:lpstr>
      </vt:variant>
      <vt:variant>
        <vt:i4>2</vt:i4>
      </vt:variant>
      <vt:variant>
        <vt:lpstr>Tiêu đề Bản chiếu</vt:lpstr>
      </vt:variant>
      <vt:variant>
        <vt:i4>8</vt:i4>
      </vt:variant>
    </vt:vector>
  </HeadingPairs>
  <TitlesOfParts>
    <vt:vector size="15" baseType="lpstr">
      <vt:lpstr>Arial</vt:lpstr>
      <vt:lpstr>Calibri</vt:lpstr>
      <vt:lpstr>Calibri Light</vt:lpstr>
      <vt:lpstr>Lato</vt:lpstr>
      <vt:lpstr>Times New Roman</vt:lpstr>
      <vt:lpstr>Chủ đề Office</vt:lpstr>
      <vt:lpstr>1_Chủ đề Office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Duy Thành Lê</dc:creator>
  <cp:lastModifiedBy>ngoc.nguyendieu@hust.edu.vn</cp:lastModifiedBy>
  <cp:revision>30</cp:revision>
  <dcterms:created xsi:type="dcterms:W3CDTF">2021-08-23T09:29:42Z</dcterms:created>
  <dcterms:modified xsi:type="dcterms:W3CDTF">2024-05-11T06:13:01Z</dcterms:modified>
</cp:coreProperties>
</file>