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1" r:id="rId1"/>
    <p:sldMasterId id="2147483677" r:id="rId2"/>
  </p:sldMasterIdLst>
  <p:notesMasterIdLst>
    <p:notesMasterId r:id="rId17"/>
  </p:notesMasterIdLst>
  <p:sldIdLst>
    <p:sldId id="259" r:id="rId3"/>
    <p:sldId id="260" r:id="rId4"/>
    <p:sldId id="261" r:id="rId5"/>
    <p:sldId id="262" r:id="rId6"/>
    <p:sldId id="293" r:id="rId7"/>
    <p:sldId id="263" r:id="rId8"/>
    <p:sldId id="264" r:id="rId9"/>
    <p:sldId id="265" r:id="rId10"/>
    <p:sldId id="266" r:id="rId11"/>
    <p:sldId id="267" r:id="rId12"/>
    <p:sldId id="268" r:id="rId13"/>
    <p:sldId id="291" r:id="rId14"/>
    <p:sldId id="292" r:id="rId15"/>
    <p:sldId id="281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YUNt4Byz/yeoCPsRimVb6U51fv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ran Vinh Khanh Ngoc (Julie)" initials="" lastIdx="2" clrIdx="0"/>
  <p:cmAuthor id="1" name="Tran Vinh Khanh Ngoc (Julie Tran)" initials="TVKN(T" lastIdx="7" clrIdx="1">
    <p:extLst>
      <p:ext uri="{19B8F6BF-5375-455C-9EA6-DF929625EA0E}">
        <p15:presenceInfo xmlns:p15="http://schemas.microsoft.com/office/powerpoint/2012/main" userId="S-1-5-21-1227672339-61950723-889110298-3235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C3D"/>
    <a:srgbClr val="7030A0"/>
    <a:srgbClr val="90C221"/>
    <a:srgbClr val="5A2781"/>
    <a:srgbClr val="BC7A00"/>
    <a:srgbClr val="07A398"/>
    <a:srgbClr val="3F3F3F"/>
    <a:srgbClr val="F4BD2D"/>
    <a:srgbClr val="F07624"/>
    <a:srgbClr val="E62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18" autoAdjust="0"/>
  </p:normalViewPr>
  <p:slideViewPr>
    <p:cSldViewPr snapToGrid="0">
      <p:cViewPr varScale="1">
        <p:scale>
          <a:sx n="65" d="100"/>
          <a:sy n="65" d="100"/>
        </p:scale>
        <p:origin x="9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vd 1 số cviec đặc biệt cần có bằng lái xe, hay cần check nhân thân thì  cung cấp số CCCD</a:t>
            </a:r>
            <a:endParaRPr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Chèn Slido 2 câu cho SV tại hội trường quét QR &amp; trả lời:</a:t>
            </a:r>
            <a:br>
              <a:rPr lang="en-US"/>
            </a:br>
            <a:r>
              <a:rPr lang="en-US"/>
              <a:t>1. Nội dung/ Hình thức cái nào quan trọng hơn</a:t>
            </a:r>
            <a:br>
              <a:rPr lang="en-US"/>
            </a:br>
            <a:r>
              <a:rPr lang="en-US"/>
              <a:t>2. Những phần nào sau đây là quan trọng trong CV: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Thông tin cá nhân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Thông tin liên hệ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Giới thiệu bản thân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Học vấn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Kinh nghiệm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Hoạt động ngoại khóa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Người tham khảo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Mục tiêu nghề nghiệp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7" name="Google Shape;21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nội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dung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bắt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buộc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tin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liên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hệ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email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chính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xác</a:t>
            </a:r>
            <a:endParaRPr sz="1000" i="1" dirty="0">
              <a:latin typeface="Arial"/>
              <a:ea typeface="Arial"/>
              <a:cs typeface="Arial"/>
              <a:sym typeface="Arial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khoảng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chuyển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thì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ghi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Thành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phố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hoặc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thêm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làm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mong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muốn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/Preferred working location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hoặc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add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thêm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từng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làm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vấn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bao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gồm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chứng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ngoại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ngữ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tin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…)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✔"/>
            </a:pP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Kinh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nghiệm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bao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gồm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khoảng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thời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gian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thực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tập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49250" lvl="1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-"/>
            </a:pP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làm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nhiều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trí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1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đủ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lâu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hãy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tách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riêng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từng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khoảng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thời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gian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cụ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vai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trí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thành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tích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hảy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gộp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. 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đồng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1 flow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thời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gian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49250" lvl="1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-"/>
            </a:pP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Tập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trung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mô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giữ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vai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gì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trong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mình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khối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lượng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ra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sao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kết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quả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thế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nào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thay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vì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mô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JD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49250" lvl="1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-"/>
            </a:pP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Cân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nhắc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thương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phổ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hay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đăng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ký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hay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logo;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tương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tự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title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phổ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biến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trường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hay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chính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xác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title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endParaRPr sz="1000" i="1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✔"/>
            </a:pP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Hoạt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động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ngoại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khóa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hoạt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động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đoàn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hội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nhóm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CTXH,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thiện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nguyện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ngoài</a:t>
            </a:r>
            <a:r>
              <a:rPr lang="en-US" sz="1000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giờ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,…)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nội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dung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tùy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chọn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mạnh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Lợi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thế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Giới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thiệu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bản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thân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Người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tham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khảo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…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Arial"/>
              <a:buChar char="●"/>
            </a:pP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điểm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nhỏ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nguyên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quán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tình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trạng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hôn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nhân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,...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sẽ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giúp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NTD call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vì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có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nội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dung JD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ko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hiện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TUYỆT ĐỐI TRUNG THỰC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Thêm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1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trang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hoạt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động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ngoại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khóa</a:t>
            </a:r>
            <a:endParaRPr lang="en-US" sz="1000" dirty="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nội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dung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bắt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buộc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tin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liên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hệ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email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chính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xác</a:t>
            </a:r>
            <a:endParaRPr sz="1000" i="1" dirty="0">
              <a:latin typeface="Arial"/>
              <a:ea typeface="Arial"/>
              <a:cs typeface="Arial"/>
              <a:sym typeface="Arial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khoảng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chuyển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thì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ghi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Thành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phố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hoặc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thêm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làm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mong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muốn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/Preferred working location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hoặc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add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thêm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địa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từng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làm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vấn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bao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gồm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chứng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chỉ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ngoại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ngữ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tin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…)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✔"/>
            </a:pP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Kinh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nghiệm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bao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gồm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khoảng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thời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gian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thực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tập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49250" lvl="1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-"/>
            </a:pP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làm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nhiều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trí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1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đủ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lâu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hãy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tách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riêng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từng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khoảng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thời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gian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cụ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vai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trí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thành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tích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hảy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gộp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. 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đồng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1 flow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thời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gian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49250" lvl="1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-"/>
            </a:pP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Tập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trung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mô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giữ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vai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gì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trong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mình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khối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lượng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ra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sao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kết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quả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thế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nào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thay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vì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mô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tả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JD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49250" lvl="1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-"/>
            </a:pP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Cân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nhắc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thương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mại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phổ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thông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hay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đăng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ký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hay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logo;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tương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tự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title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phổ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biến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trên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thị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trường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hay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chính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xác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title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vị</a:t>
            </a:r>
            <a:endParaRPr sz="1000" i="1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✔"/>
            </a:pP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Hoạt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động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ngoại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khóa</a:t>
            </a: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hoạt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động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đoàn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hội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nhóm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CTXH,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thiện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latin typeface="Arial"/>
                <a:ea typeface="Arial"/>
                <a:cs typeface="Arial"/>
                <a:sym typeface="Arial"/>
              </a:rPr>
              <a:t>nguyện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công</a:t>
            </a:r>
            <a:r>
              <a:rPr lang="en-US" sz="1000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việc</a:t>
            </a:r>
            <a:r>
              <a:rPr lang="en-US" sz="1000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ngoài</a:t>
            </a:r>
            <a:r>
              <a:rPr lang="en-US" sz="1000" i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i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giờ</a:t>
            </a:r>
            <a:r>
              <a:rPr lang="en-US" sz="1000" i="1" dirty="0">
                <a:latin typeface="Arial"/>
                <a:ea typeface="Arial"/>
                <a:cs typeface="Arial"/>
                <a:sym typeface="Arial"/>
              </a:rPr>
              <a:t>,…)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nội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dung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tùy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chọn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mạnh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Lợi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thế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Giới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thiệu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bản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thân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Người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tham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khảo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6355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✔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…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Arial"/>
              <a:buChar char="●"/>
            </a:pP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điểm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nhỏ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như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nguyên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quán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tình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trạng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hôn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nhân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,...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sẽ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giúp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NTD call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bạn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vì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có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nội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dung JD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ko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hiện</a:t>
            </a:r>
            <a:r>
              <a:rPr lang="en-US" sz="1000" dirty="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TUYỆT ĐỐI TRUNG THỰC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618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0" name="Google Shape;270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9" name="Google Shape;319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CV </a:t>
            </a:r>
            <a:r>
              <a:rPr lang="en-US" dirty="0" err="1"/>
              <a:t>ngang</a:t>
            </a:r>
            <a:endParaRPr dirty="0"/>
          </a:p>
        </p:txBody>
      </p:sp>
      <p:sp>
        <p:nvSpPr>
          <p:cNvPr id="342" name="Google Shape;342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CV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nhảy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dòng</a:t>
            </a:r>
            <a:endParaRPr lang="en-US"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Cấu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trúc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ĐƠN GIẢN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nhưng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LINH HOẠT,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thống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cho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version,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Chú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ý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độ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dài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sự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đối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giữa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phần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CV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có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chia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cột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sắc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KHÔNG QUÁ 3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chữ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tốt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2),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nềm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đậm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FONT CHỮ: (font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v.s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font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chân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hiện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qua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trình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bày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CV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Hình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ảnh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giúp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tiếp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cận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000" dirty="0"/>
          </a:p>
        </p:txBody>
      </p:sp>
      <p:sp>
        <p:nvSpPr>
          <p:cNvPr id="365" name="Google Shape;365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CV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nhảy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dòng</a:t>
            </a:r>
            <a:endParaRPr lang="en-US"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Cấu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trúc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ĐƠN GIẢN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nhưng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LINH HOẠT,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thống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cho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version,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Chú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ý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độ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dài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sự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đối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giữa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phần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CV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có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chia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cột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sắc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KHÔNG QUÁ 3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chữ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tốt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2),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nềm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đậm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FONT CHỮ: (font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v.s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font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chân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hiện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qua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trình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bày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CV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Hình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ảnh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giúp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tiếp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cận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000" dirty="0"/>
          </a:p>
        </p:txBody>
      </p:sp>
      <p:sp>
        <p:nvSpPr>
          <p:cNvPr id="365" name="Google Shape;365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3178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CV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nhảy</a:t>
            </a:r>
            <a:r>
              <a:rPr lang="en-US" sz="10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aseline="0" dirty="0" err="1">
                <a:latin typeface="Arial"/>
                <a:ea typeface="Arial"/>
                <a:cs typeface="Arial"/>
                <a:sym typeface="Arial"/>
              </a:rPr>
              <a:t>dòng</a:t>
            </a:r>
            <a:endParaRPr lang="en-US"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Cấu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trúc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ĐƠN GIẢN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nhưng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LINH HOẠT,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thống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cho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version,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Chú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ý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độ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dài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sự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đối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giữa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phần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nếu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CV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có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chia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cột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sắc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: KHÔNG QUÁ 3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chữ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tốt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nhất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2),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dùng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màu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nềm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đậm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FONT CHỮ: (font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chân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v.s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font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1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00" dirty="0" err="1">
                <a:latin typeface="Times New Roman"/>
                <a:ea typeface="Times New Roman"/>
                <a:cs typeface="Times New Roman"/>
                <a:sym typeface="Times New Roman"/>
              </a:rPr>
              <a:t>chân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Thể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hiện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kỹ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qua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cách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trình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bày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CV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Hình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ảnh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giúp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khả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năng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tiếp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cận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Kiểm</a:t>
            </a:r>
            <a:r>
              <a:rPr lang="en-US" sz="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dirty="0" err="1">
                <a:latin typeface="Arial"/>
                <a:ea typeface="Arial"/>
                <a:cs typeface="Arial"/>
                <a:sym typeface="Arial"/>
              </a:rPr>
              <a:t>tra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ts val="1000"/>
              <a:buChar char="•"/>
            </a:pPr>
            <a:r>
              <a:rPr lang="en-US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000" dirty="0"/>
          </a:p>
        </p:txBody>
      </p:sp>
      <p:sp>
        <p:nvSpPr>
          <p:cNvPr id="365" name="Google Shape;365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268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4" name="Google Shape;55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1"/>
          <p:cNvSpPr txBox="1"/>
          <p:nvPr/>
        </p:nvSpPr>
        <p:spPr>
          <a:xfrm>
            <a:off x="11257200" y="6415200"/>
            <a:ext cx="360000" cy="27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54585A"/>
                </a:solidFill>
                <a:latin typeface="Meiryo"/>
                <a:ea typeface="Meiryo"/>
                <a:cs typeface="Meiryo"/>
                <a:sym typeface="Meiryo"/>
              </a:rPr>
              <a:t>‹#›</a:t>
            </a:fld>
            <a:endParaRPr sz="1000" b="0" i="0" u="none" strike="noStrike" cap="none">
              <a:solidFill>
                <a:srgbClr val="54585A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tyle slide layout">
  <p:cSld name="6_Style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ontents slide layout" userDrawn="1">
  <p:cSld name="19_Contents slide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5"/>
          <p:cNvSpPr/>
          <p:nvPr/>
        </p:nvSpPr>
        <p:spPr>
          <a:xfrm>
            <a:off x="0" y="3"/>
            <a:ext cx="12192000" cy="9573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5"/>
          <p:cNvSpPr txBox="1">
            <a:spLocks noGrp="1"/>
          </p:cNvSpPr>
          <p:nvPr>
            <p:ph type="body" idx="1"/>
          </p:nvPr>
        </p:nvSpPr>
        <p:spPr>
          <a:xfrm>
            <a:off x="323529" y="118801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s slide layout">
  <p:cSld name="5_Contents slide layou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29"/>
          <p:cNvGrpSpPr/>
          <p:nvPr/>
        </p:nvGrpSpPr>
        <p:grpSpPr>
          <a:xfrm>
            <a:off x="9623275" y="2262039"/>
            <a:ext cx="2578350" cy="4052320"/>
            <a:chOff x="9508727" y="2147107"/>
            <a:chExt cx="2683273" cy="4217224"/>
          </a:xfrm>
        </p:grpSpPr>
        <p:sp>
          <p:nvSpPr>
            <p:cNvPr id="64" name="Google Shape;64;p29"/>
            <p:cNvSpPr/>
            <p:nvPr/>
          </p:nvSpPr>
          <p:spPr>
            <a:xfrm>
              <a:off x="11381596" y="5780548"/>
              <a:ext cx="810404" cy="583783"/>
            </a:xfrm>
            <a:custGeom>
              <a:avLst/>
              <a:gdLst/>
              <a:ahLst/>
              <a:cxnLst/>
              <a:rect l="l" t="t" r="r" b="b"/>
              <a:pathLst>
                <a:path w="810404" h="583783" extrusionOk="0">
                  <a:moveTo>
                    <a:pt x="267669" y="0"/>
                  </a:moveTo>
                  <a:lnTo>
                    <a:pt x="769357" y="0"/>
                  </a:lnTo>
                  <a:lnTo>
                    <a:pt x="805844" y="0"/>
                  </a:lnTo>
                  <a:lnTo>
                    <a:pt x="810404" y="0"/>
                  </a:lnTo>
                  <a:lnTo>
                    <a:pt x="810404" y="583783"/>
                  </a:lnTo>
                  <a:lnTo>
                    <a:pt x="805844" y="583783"/>
                  </a:lnTo>
                  <a:cubicBezTo>
                    <a:pt x="805844" y="583783"/>
                    <a:pt x="793682" y="583783"/>
                    <a:pt x="769357" y="583783"/>
                  </a:cubicBezTo>
                  <a:cubicBezTo>
                    <a:pt x="675101" y="583783"/>
                    <a:pt x="413614" y="583783"/>
                    <a:pt x="170371" y="583783"/>
                  </a:cubicBezTo>
                  <a:cubicBezTo>
                    <a:pt x="-133682" y="583783"/>
                    <a:pt x="39629" y="483446"/>
                    <a:pt x="152128" y="367906"/>
                  </a:cubicBezTo>
                  <a:cubicBezTo>
                    <a:pt x="264629" y="249324"/>
                    <a:pt x="267669" y="0"/>
                    <a:pt x="267669" y="0"/>
                  </a:cubicBezTo>
                  <a:close/>
                </a:path>
              </a:pathLst>
            </a:custGeom>
            <a:gradFill>
              <a:gsLst>
                <a:gs pos="0">
                  <a:srgbClr val="BFBFBF"/>
                </a:gs>
                <a:gs pos="52999">
                  <a:srgbClr val="D8D8D8"/>
                </a:gs>
                <a:gs pos="83000">
                  <a:srgbClr val="BFBFBF"/>
                </a:gs>
                <a:gs pos="100000">
                  <a:srgbClr val="BFBFB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29"/>
            <p:cNvSpPr/>
            <p:nvPr/>
          </p:nvSpPr>
          <p:spPr>
            <a:xfrm>
              <a:off x="9508727" y="2147107"/>
              <a:ext cx="2683273" cy="3642562"/>
            </a:xfrm>
            <a:custGeom>
              <a:avLst/>
              <a:gdLst/>
              <a:ahLst/>
              <a:cxnLst/>
              <a:rect l="l" t="t" r="r" b="b"/>
              <a:pathLst>
                <a:path w="2683273" h="3642562" extrusionOk="0">
                  <a:moveTo>
                    <a:pt x="170270" y="0"/>
                  </a:moveTo>
                  <a:lnTo>
                    <a:pt x="2645266" y="0"/>
                  </a:lnTo>
                  <a:lnTo>
                    <a:pt x="2683273" y="0"/>
                  </a:lnTo>
                  <a:lnTo>
                    <a:pt x="2683273" y="3642562"/>
                  </a:lnTo>
                  <a:lnTo>
                    <a:pt x="155068" y="3642562"/>
                  </a:lnTo>
                  <a:cubicBezTo>
                    <a:pt x="69933" y="3642562"/>
                    <a:pt x="0" y="3566549"/>
                    <a:pt x="0" y="3469251"/>
                  </a:cubicBezTo>
                  <a:lnTo>
                    <a:pt x="0" y="170270"/>
                  </a:lnTo>
                  <a:cubicBezTo>
                    <a:pt x="0" y="72973"/>
                    <a:pt x="82095" y="0"/>
                    <a:pt x="17027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29"/>
            <p:cNvSpPr/>
            <p:nvPr/>
          </p:nvSpPr>
          <p:spPr>
            <a:xfrm>
              <a:off x="9536092" y="2177513"/>
              <a:ext cx="2655908" cy="3195604"/>
            </a:xfrm>
            <a:custGeom>
              <a:avLst/>
              <a:gdLst/>
              <a:ahLst/>
              <a:cxnLst/>
              <a:rect l="l" t="t" r="r" b="b"/>
              <a:pathLst>
                <a:path w="2655908" h="3195604" extrusionOk="0">
                  <a:moveTo>
                    <a:pt x="170270" y="0"/>
                  </a:moveTo>
                  <a:lnTo>
                    <a:pt x="2623983" y="0"/>
                  </a:lnTo>
                  <a:lnTo>
                    <a:pt x="2655908" y="0"/>
                  </a:lnTo>
                  <a:lnTo>
                    <a:pt x="2655908" y="3195604"/>
                  </a:lnTo>
                  <a:lnTo>
                    <a:pt x="0" y="3195604"/>
                  </a:lnTo>
                  <a:lnTo>
                    <a:pt x="0" y="148987"/>
                  </a:lnTo>
                  <a:cubicBezTo>
                    <a:pt x="0" y="60811"/>
                    <a:pt x="82095" y="0"/>
                    <a:pt x="170270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9"/>
            <p:cNvSpPr/>
            <p:nvPr/>
          </p:nvSpPr>
          <p:spPr>
            <a:xfrm>
              <a:off x="11384738" y="6312642"/>
              <a:ext cx="807262" cy="48649"/>
            </a:xfrm>
            <a:custGeom>
              <a:avLst/>
              <a:gdLst/>
              <a:ahLst/>
              <a:cxnLst/>
              <a:rect l="l" t="t" r="r" b="b"/>
              <a:pathLst>
                <a:path w="807262" h="48649" extrusionOk="0">
                  <a:moveTo>
                    <a:pt x="0" y="0"/>
                  </a:moveTo>
                  <a:lnTo>
                    <a:pt x="807262" y="0"/>
                  </a:lnTo>
                  <a:lnTo>
                    <a:pt x="807262" y="48649"/>
                  </a:lnTo>
                  <a:lnTo>
                    <a:pt x="799662" y="48649"/>
                  </a:lnTo>
                  <a:cubicBezTo>
                    <a:pt x="793581" y="48649"/>
                    <a:pt x="784459" y="48649"/>
                    <a:pt x="772297" y="48649"/>
                  </a:cubicBezTo>
                  <a:cubicBezTo>
                    <a:pt x="678039" y="48649"/>
                    <a:pt x="416553" y="48649"/>
                    <a:pt x="173311" y="48649"/>
                  </a:cubicBezTo>
                  <a:cubicBezTo>
                    <a:pt x="48648" y="48649"/>
                    <a:pt x="0" y="36487"/>
                    <a:pt x="0" y="6081"/>
                  </a:cubicBezTo>
                  <a:cubicBezTo>
                    <a:pt x="0" y="6081"/>
                    <a:pt x="0" y="6081"/>
                    <a:pt x="0" y="3041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9"/>
            <p:cNvSpPr/>
            <p:nvPr/>
          </p:nvSpPr>
          <p:spPr>
            <a:xfrm>
              <a:off x="9536092" y="5379197"/>
              <a:ext cx="2655908" cy="395270"/>
            </a:xfrm>
            <a:custGeom>
              <a:avLst/>
              <a:gdLst/>
              <a:ahLst/>
              <a:cxnLst/>
              <a:rect l="l" t="t" r="r" b="b"/>
              <a:pathLst>
                <a:path w="2655908" h="395270" extrusionOk="0">
                  <a:moveTo>
                    <a:pt x="0" y="0"/>
                  </a:moveTo>
                  <a:lnTo>
                    <a:pt x="2655908" y="0"/>
                  </a:lnTo>
                  <a:lnTo>
                    <a:pt x="2655908" y="395270"/>
                  </a:lnTo>
                  <a:lnTo>
                    <a:pt x="2623983" y="395270"/>
                  </a:lnTo>
                  <a:lnTo>
                    <a:pt x="170270" y="395270"/>
                  </a:lnTo>
                  <a:cubicBezTo>
                    <a:pt x="82095" y="395270"/>
                    <a:pt x="0" y="322297"/>
                    <a:pt x="0" y="24628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9"/>
            <p:cNvSpPr/>
            <p:nvPr/>
          </p:nvSpPr>
          <p:spPr>
            <a:xfrm>
              <a:off x="9711093" y="2388830"/>
              <a:ext cx="2480907" cy="2797293"/>
            </a:xfrm>
            <a:custGeom>
              <a:avLst/>
              <a:gdLst/>
              <a:ahLst/>
              <a:cxnLst/>
              <a:rect l="l" t="t" r="r" b="b"/>
              <a:pathLst>
                <a:path w="6586571" h="3763755" extrusionOk="0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9"/>
            <p:cNvSpPr/>
            <p:nvPr/>
          </p:nvSpPr>
          <p:spPr>
            <a:xfrm>
              <a:off x="10791316" y="2439610"/>
              <a:ext cx="1400684" cy="2776919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705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29"/>
          <p:cNvSpPr/>
          <p:nvPr/>
        </p:nvSpPr>
        <p:spPr>
          <a:xfrm>
            <a:off x="0" y="2"/>
            <a:ext cx="12192000" cy="1880449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9"/>
          <p:cNvSpPr/>
          <p:nvPr/>
        </p:nvSpPr>
        <p:spPr>
          <a:xfrm>
            <a:off x="5466000" y="1233032"/>
            <a:ext cx="1260000" cy="12600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9"/>
          <p:cNvSpPr/>
          <p:nvPr/>
        </p:nvSpPr>
        <p:spPr>
          <a:xfrm>
            <a:off x="6714751" y="3743880"/>
            <a:ext cx="2520000" cy="252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9"/>
          <p:cNvSpPr>
            <a:spLocks noGrp="1"/>
          </p:cNvSpPr>
          <p:nvPr>
            <p:ph type="pic" idx="2"/>
          </p:nvPr>
        </p:nvSpPr>
        <p:spPr>
          <a:xfrm>
            <a:off x="9817728" y="2480031"/>
            <a:ext cx="2363393" cy="273681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5" name="Google Shape;75;p2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29"/>
          <p:cNvSpPr/>
          <p:nvPr/>
        </p:nvSpPr>
        <p:spPr>
          <a:xfrm>
            <a:off x="7226369" y="2493032"/>
            <a:ext cx="1572693" cy="3147176"/>
          </a:xfrm>
          <a:custGeom>
            <a:avLst/>
            <a:gdLst/>
            <a:ahLst/>
            <a:cxnLst/>
            <a:rect l="l" t="t" r="r" b="b"/>
            <a:pathLst>
              <a:path w="3387838" h="6858875" extrusionOk="0">
                <a:moveTo>
                  <a:pt x="2940654" y="6858876"/>
                </a:moveTo>
                <a:lnTo>
                  <a:pt x="447185" y="6858876"/>
                </a:lnTo>
                <a:cubicBezTo>
                  <a:pt x="200216" y="6858876"/>
                  <a:pt x="0" y="6658660"/>
                  <a:pt x="0" y="6411691"/>
                </a:cubicBezTo>
                <a:lnTo>
                  <a:pt x="0" y="447185"/>
                </a:lnTo>
                <a:cubicBezTo>
                  <a:pt x="67" y="200216"/>
                  <a:pt x="200216" y="0"/>
                  <a:pt x="447185" y="0"/>
                </a:cubicBezTo>
                <a:lnTo>
                  <a:pt x="2940654" y="0"/>
                </a:lnTo>
                <a:cubicBezTo>
                  <a:pt x="3187622" y="0"/>
                  <a:pt x="3387838" y="200216"/>
                  <a:pt x="3387838" y="447185"/>
                </a:cubicBezTo>
                <a:lnTo>
                  <a:pt x="3387838" y="6411759"/>
                </a:lnTo>
                <a:cubicBezTo>
                  <a:pt x="3387771" y="6658660"/>
                  <a:pt x="3187555" y="6858876"/>
                  <a:pt x="2940654" y="6858876"/>
                </a:cubicBezTo>
                <a:close/>
              </a:path>
            </a:pathLst>
          </a:custGeom>
          <a:solidFill>
            <a:srgbClr val="D0D4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9"/>
          <p:cNvSpPr/>
          <p:nvPr/>
        </p:nvSpPr>
        <p:spPr>
          <a:xfrm>
            <a:off x="7247440" y="2509539"/>
            <a:ext cx="1530550" cy="3114132"/>
          </a:xfrm>
          <a:custGeom>
            <a:avLst/>
            <a:gdLst/>
            <a:ahLst/>
            <a:cxnLst/>
            <a:rect l="l" t="t" r="r" b="b"/>
            <a:pathLst>
              <a:path w="3305986" h="6786860" extrusionOk="0">
                <a:moveTo>
                  <a:pt x="2858870" y="6786860"/>
                </a:moveTo>
                <a:lnTo>
                  <a:pt x="447185" y="6786860"/>
                </a:lnTo>
                <a:cubicBezTo>
                  <a:pt x="200216" y="6786860"/>
                  <a:pt x="0" y="6586644"/>
                  <a:pt x="0" y="6339676"/>
                </a:cubicBezTo>
                <a:lnTo>
                  <a:pt x="0" y="447185"/>
                </a:lnTo>
                <a:cubicBezTo>
                  <a:pt x="0" y="200216"/>
                  <a:pt x="200216" y="0"/>
                  <a:pt x="447185" y="0"/>
                </a:cubicBezTo>
                <a:lnTo>
                  <a:pt x="2858802" y="0"/>
                </a:lnTo>
                <a:cubicBezTo>
                  <a:pt x="3105771" y="0"/>
                  <a:pt x="3305987" y="200216"/>
                  <a:pt x="3305987" y="447185"/>
                </a:cubicBezTo>
                <a:lnTo>
                  <a:pt x="3305987" y="6339743"/>
                </a:lnTo>
                <a:cubicBezTo>
                  <a:pt x="3305987" y="6586644"/>
                  <a:pt x="3105771" y="6786860"/>
                  <a:pt x="2858870" y="6786860"/>
                </a:cubicBezTo>
                <a:close/>
              </a:path>
            </a:pathLst>
          </a:custGeom>
          <a:solidFill>
            <a:srgbClr val="07080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9"/>
          <p:cNvSpPr/>
          <p:nvPr/>
        </p:nvSpPr>
        <p:spPr>
          <a:xfrm>
            <a:off x="7224206" y="2940720"/>
            <a:ext cx="11004" cy="107231"/>
          </a:xfrm>
          <a:custGeom>
            <a:avLst/>
            <a:gdLst/>
            <a:ahLst/>
            <a:cxnLst/>
            <a:rect l="l" t="t" r="r" b="b"/>
            <a:pathLst>
              <a:path w="23982" h="233697" extrusionOk="0">
                <a:moveTo>
                  <a:pt x="15158" y="233697"/>
                </a:moveTo>
                <a:lnTo>
                  <a:pt x="0" y="233697"/>
                </a:lnTo>
                <a:lnTo>
                  <a:pt x="0" y="0"/>
                </a:lnTo>
                <a:lnTo>
                  <a:pt x="15158" y="0"/>
                </a:lnTo>
                <a:cubicBezTo>
                  <a:pt x="20008" y="0"/>
                  <a:pt x="23983" y="3975"/>
                  <a:pt x="23983" y="8825"/>
                </a:cubicBezTo>
                <a:lnTo>
                  <a:pt x="23983" y="224805"/>
                </a:lnTo>
                <a:cubicBezTo>
                  <a:pt x="23983" y="229723"/>
                  <a:pt x="20008" y="233697"/>
                  <a:pt x="15158" y="233697"/>
                </a:cubicBezTo>
                <a:close/>
              </a:path>
            </a:pathLst>
          </a:custGeom>
          <a:solidFill>
            <a:srgbClr val="3645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9"/>
          <p:cNvSpPr/>
          <p:nvPr/>
        </p:nvSpPr>
        <p:spPr>
          <a:xfrm>
            <a:off x="7224206" y="3170794"/>
            <a:ext cx="15362" cy="213875"/>
          </a:xfrm>
          <a:custGeom>
            <a:avLst/>
            <a:gdLst/>
            <a:ahLst/>
            <a:cxnLst/>
            <a:rect l="l" t="t" r="r" b="b"/>
            <a:pathLst>
              <a:path w="33481" h="466115" extrusionOk="0">
                <a:moveTo>
                  <a:pt x="24656" y="466115"/>
                </a:moveTo>
                <a:lnTo>
                  <a:pt x="10105" y="466115"/>
                </a:lnTo>
                <a:cubicBezTo>
                  <a:pt x="4514" y="466115"/>
                  <a:pt x="0" y="461601"/>
                  <a:pt x="0" y="456010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24656" y="0"/>
                </a:lnTo>
                <a:cubicBezTo>
                  <a:pt x="29507" y="0"/>
                  <a:pt x="33482" y="3975"/>
                  <a:pt x="33482" y="8825"/>
                </a:cubicBezTo>
                <a:lnTo>
                  <a:pt x="33482" y="457223"/>
                </a:lnTo>
                <a:cubicBezTo>
                  <a:pt x="33482" y="462140"/>
                  <a:pt x="29507" y="466115"/>
                  <a:pt x="24656" y="466115"/>
                </a:cubicBezTo>
                <a:close/>
              </a:path>
            </a:pathLst>
          </a:custGeom>
          <a:solidFill>
            <a:srgbClr val="3645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9"/>
          <p:cNvSpPr/>
          <p:nvPr/>
        </p:nvSpPr>
        <p:spPr>
          <a:xfrm>
            <a:off x="7224237" y="3186157"/>
            <a:ext cx="8686" cy="179100"/>
          </a:xfrm>
          <a:custGeom>
            <a:avLst/>
            <a:gdLst/>
            <a:ahLst/>
            <a:cxnLst/>
            <a:rect l="l" t="t" r="r" b="b"/>
            <a:pathLst>
              <a:path w="18930" h="390326" extrusionOk="0">
                <a:moveTo>
                  <a:pt x="17650" y="390327"/>
                </a:moveTo>
                <a:lnTo>
                  <a:pt x="1886" y="390327"/>
                </a:lnTo>
                <a:cubicBezTo>
                  <a:pt x="808" y="390327"/>
                  <a:pt x="0" y="389451"/>
                  <a:pt x="0" y="388440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389047"/>
                </a:lnTo>
                <a:cubicBezTo>
                  <a:pt x="18930" y="389788"/>
                  <a:pt x="18324" y="390327"/>
                  <a:pt x="17650" y="390327"/>
                </a:cubicBezTo>
                <a:close/>
              </a:path>
            </a:pathLst>
          </a:custGeom>
          <a:solidFill>
            <a:srgbClr val="FAF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9"/>
          <p:cNvSpPr/>
          <p:nvPr/>
        </p:nvSpPr>
        <p:spPr>
          <a:xfrm>
            <a:off x="7223928" y="3456384"/>
            <a:ext cx="15362" cy="213875"/>
          </a:xfrm>
          <a:custGeom>
            <a:avLst/>
            <a:gdLst/>
            <a:ahLst/>
            <a:cxnLst/>
            <a:rect l="l" t="t" r="r" b="b"/>
            <a:pathLst>
              <a:path w="33481" h="466114" extrusionOk="0">
                <a:moveTo>
                  <a:pt x="24656" y="466115"/>
                </a:moveTo>
                <a:lnTo>
                  <a:pt x="10105" y="466115"/>
                </a:lnTo>
                <a:cubicBezTo>
                  <a:pt x="4514" y="466115"/>
                  <a:pt x="0" y="461601"/>
                  <a:pt x="0" y="456010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24656" y="0"/>
                </a:lnTo>
                <a:cubicBezTo>
                  <a:pt x="29507" y="0"/>
                  <a:pt x="33482" y="3975"/>
                  <a:pt x="33482" y="8825"/>
                </a:cubicBezTo>
                <a:lnTo>
                  <a:pt x="33482" y="457222"/>
                </a:lnTo>
                <a:cubicBezTo>
                  <a:pt x="33482" y="462208"/>
                  <a:pt x="29507" y="466115"/>
                  <a:pt x="24656" y="466115"/>
                </a:cubicBezTo>
                <a:close/>
              </a:path>
            </a:pathLst>
          </a:custGeom>
          <a:solidFill>
            <a:srgbClr val="3645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9"/>
          <p:cNvSpPr/>
          <p:nvPr/>
        </p:nvSpPr>
        <p:spPr>
          <a:xfrm>
            <a:off x="7223928" y="3471747"/>
            <a:ext cx="8686" cy="179100"/>
          </a:xfrm>
          <a:custGeom>
            <a:avLst/>
            <a:gdLst/>
            <a:ahLst/>
            <a:cxnLst/>
            <a:rect l="l" t="t" r="r" b="b"/>
            <a:pathLst>
              <a:path w="18930" h="390326" extrusionOk="0">
                <a:moveTo>
                  <a:pt x="17718" y="390327"/>
                </a:moveTo>
                <a:lnTo>
                  <a:pt x="1886" y="390327"/>
                </a:lnTo>
                <a:cubicBezTo>
                  <a:pt x="808" y="390327"/>
                  <a:pt x="0" y="389451"/>
                  <a:pt x="0" y="388440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389047"/>
                </a:lnTo>
                <a:cubicBezTo>
                  <a:pt x="18930" y="389788"/>
                  <a:pt x="18391" y="390327"/>
                  <a:pt x="17718" y="390327"/>
                </a:cubicBezTo>
                <a:close/>
              </a:path>
            </a:pathLst>
          </a:custGeom>
          <a:solidFill>
            <a:srgbClr val="FAF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9"/>
          <p:cNvSpPr/>
          <p:nvPr/>
        </p:nvSpPr>
        <p:spPr>
          <a:xfrm>
            <a:off x="8785446" y="3242539"/>
            <a:ext cx="15362" cy="346145"/>
          </a:xfrm>
          <a:custGeom>
            <a:avLst/>
            <a:gdLst/>
            <a:ahLst/>
            <a:cxnLst/>
            <a:rect l="l" t="t" r="r" b="b"/>
            <a:pathLst>
              <a:path w="33481" h="754380" extrusionOk="0">
                <a:moveTo>
                  <a:pt x="24656" y="754380"/>
                </a:moveTo>
                <a:lnTo>
                  <a:pt x="10105" y="754380"/>
                </a:lnTo>
                <a:cubicBezTo>
                  <a:pt x="4514" y="754380"/>
                  <a:pt x="0" y="749866"/>
                  <a:pt x="0" y="744275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24656" y="0"/>
                </a:lnTo>
                <a:cubicBezTo>
                  <a:pt x="29507" y="0"/>
                  <a:pt x="33482" y="3975"/>
                  <a:pt x="33482" y="8825"/>
                </a:cubicBezTo>
                <a:lnTo>
                  <a:pt x="33482" y="745555"/>
                </a:lnTo>
                <a:cubicBezTo>
                  <a:pt x="33482" y="750405"/>
                  <a:pt x="29507" y="754380"/>
                  <a:pt x="24656" y="754380"/>
                </a:cubicBezTo>
                <a:close/>
              </a:path>
            </a:pathLst>
          </a:custGeom>
          <a:solidFill>
            <a:srgbClr val="8A90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9"/>
          <p:cNvSpPr/>
          <p:nvPr/>
        </p:nvSpPr>
        <p:spPr>
          <a:xfrm>
            <a:off x="8792122" y="3267422"/>
            <a:ext cx="8686" cy="289856"/>
          </a:xfrm>
          <a:custGeom>
            <a:avLst/>
            <a:gdLst/>
            <a:ahLst/>
            <a:cxnLst/>
            <a:rect l="l" t="t" r="r" b="b"/>
            <a:pathLst>
              <a:path w="18930" h="631704" extrusionOk="0">
                <a:moveTo>
                  <a:pt x="17650" y="631704"/>
                </a:moveTo>
                <a:lnTo>
                  <a:pt x="1886" y="631704"/>
                </a:lnTo>
                <a:cubicBezTo>
                  <a:pt x="808" y="631704"/>
                  <a:pt x="0" y="630828"/>
                  <a:pt x="0" y="629818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630491"/>
                </a:lnTo>
                <a:cubicBezTo>
                  <a:pt x="18863" y="631098"/>
                  <a:pt x="18324" y="631704"/>
                  <a:pt x="17650" y="631704"/>
                </a:cubicBezTo>
                <a:close/>
              </a:path>
            </a:pathLst>
          </a:custGeom>
          <a:solidFill>
            <a:srgbClr val="4A4C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9"/>
          <p:cNvSpPr/>
          <p:nvPr/>
        </p:nvSpPr>
        <p:spPr>
          <a:xfrm>
            <a:off x="8788382" y="3966668"/>
            <a:ext cx="12426" cy="237214"/>
          </a:xfrm>
          <a:custGeom>
            <a:avLst/>
            <a:gdLst/>
            <a:ahLst/>
            <a:cxnLst/>
            <a:rect l="l" t="t" r="r" b="b"/>
            <a:pathLst>
              <a:path w="27081" h="516977" extrusionOk="0">
                <a:moveTo>
                  <a:pt x="18257" y="516977"/>
                </a:moveTo>
                <a:lnTo>
                  <a:pt x="10105" y="516977"/>
                </a:lnTo>
                <a:cubicBezTo>
                  <a:pt x="4514" y="516977"/>
                  <a:pt x="0" y="512464"/>
                  <a:pt x="0" y="506872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18257" y="0"/>
                </a:lnTo>
                <a:cubicBezTo>
                  <a:pt x="23107" y="0"/>
                  <a:pt x="27082" y="3975"/>
                  <a:pt x="27082" y="8825"/>
                </a:cubicBezTo>
                <a:lnTo>
                  <a:pt x="27082" y="508152"/>
                </a:lnTo>
                <a:cubicBezTo>
                  <a:pt x="27082" y="513003"/>
                  <a:pt x="23107" y="516977"/>
                  <a:pt x="18257" y="516977"/>
                </a:cubicBezTo>
                <a:close/>
              </a:path>
            </a:pathLst>
          </a:custGeom>
          <a:solidFill>
            <a:srgbClr val="8A90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9"/>
          <p:cNvSpPr/>
          <p:nvPr/>
        </p:nvSpPr>
        <p:spPr>
          <a:xfrm>
            <a:off x="8793761" y="3983700"/>
            <a:ext cx="7047" cy="198636"/>
          </a:xfrm>
          <a:custGeom>
            <a:avLst/>
            <a:gdLst/>
            <a:ahLst/>
            <a:cxnLst/>
            <a:rect l="l" t="t" r="r" b="b"/>
            <a:pathLst>
              <a:path w="15359" h="432902" extrusionOk="0">
                <a:moveTo>
                  <a:pt x="14080" y="432903"/>
                </a:moveTo>
                <a:lnTo>
                  <a:pt x="1886" y="432903"/>
                </a:lnTo>
                <a:cubicBezTo>
                  <a:pt x="808" y="432903"/>
                  <a:pt x="0" y="432027"/>
                  <a:pt x="0" y="431016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4080" y="0"/>
                </a:lnTo>
                <a:cubicBezTo>
                  <a:pt x="14753" y="0"/>
                  <a:pt x="15360" y="539"/>
                  <a:pt x="15360" y="1280"/>
                </a:cubicBezTo>
                <a:lnTo>
                  <a:pt x="15360" y="431690"/>
                </a:lnTo>
                <a:cubicBezTo>
                  <a:pt x="15360" y="432364"/>
                  <a:pt x="14821" y="432903"/>
                  <a:pt x="14080" y="432903"/>
                </a:cubicBezTo>
                <a:close/>
              </a:path>
            </a:pathLst>
          </a:custGeom>
          <a:solidFill>
            <a:srgbClr val="4A4C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9"/>
          <p:cNvSpPr/>
          <p:nvPr/>
        </p:nvSpPr>
        <p:spPr>
          <a:xfrm>
            <a:off x="8270853" y="2557837"/>
            <a:ext cx="73152" cy="73152"/>
          </a:xfrm>
          <a:prstGeom prst="ellipse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9"/>
          <p:cNvSpPr/>
          <p:nvPr/>
        </p:nvSpPr>
        <p:spPr>
          <a:xfrm>
            <a:off x="8275425" y="2562409"/>
            <a:ext cx="64008" cy="64008"/>
          </a:xfrm>
          <a:prstGeom prst="ellipse">
            <a:avLst/>
          </a:prstGeom>
          <a:solidFill>
            <a:srgbClr val="07080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9"/>
          <p:cNvSpPr/>
          <p:nvPr/>
        </p:nvSpPr>
        <p:spPr>
          <a:xfrm>
            <a:off x="8291610" y="2578594"/>
            <a:ext cx="31638" cy="31638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9"/>
          <p:cNvSpPr/>
          <p:nvPr/>
        </p:nvSpPr>
        <p:spPr>
          <a:xfrm>
            <a:off x="8299038" y="2586022"/>
            <a:ext cx="16783" cy="16783"/>
          </a:xfrm>
          <a:prstGeom prst="ellipse">
            <a:avLst/>
          </a:prstGeom>
          <a:solidFill>
            <a:srgbClr val="0814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9"/>
          <p:cNvSpPr/>
          <p:nvPr/>
        </p:nvSpPr>
        <p:spPr>
          <a:xfrm flipH="1">
            <a:off x="7225298" y="2953504"/>
            <a:ext cx="5842" cy="81663"/>
          </a:xfrm>
          <a:custGeom>
            <a:avLst/>
            <a:gdLst/>
            <a:ahLst/>
            <a:cxnLst/>
            <a:rect l="l" t="t" r="r" b="b"/>
            <a:pathLst>
              <a:path w="18930" h="390326" extrusionOk="0">
                <a:moveTo>
                  <a:pt x="17650" y="390327"/>
                </a:moveTo>
                <a:lnTo>
                  <a:pt x="1886" y="390327"/>
                </a:lnTo>
                <a:cubicBezTo>
                  <a:pt x="808" y="390327"/>
                  <a:pt x="0" y="389451"/>
                  <a:pt x="0" y="388440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389047"/>
                </a:lnTo>
                <a:cubicBezTo>
                  <a:pt x="18930" y="389788"/>
                  <a:pt x="18324" y="390327"/>
                  <a:pt x="17650" y="390327"/>
                </a:cubicBezTo>
                <a:close/>
              </a:path>
            </a:pathLst>
          </a:custGeom>
          <a:solidFill>
            <a:srgbClr val="FAF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9"/>
          <p:cNvSpPr>
            <a:spLocks noGrp="1"/>
          </p:cNvSpPr>
          <p:nvPr>
            <p:ph type="pic" idx="3"/>
          </p:nvPr>
        </p:nvSpPr>
        <p:spPr>
          <a:xfrm>
            <a:off x="7284233" y="2563170"/>
            <a:ext cx="1456965" cy="30069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ts slide layout">
  <p:cSld name="7_Contents slide layou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0"/>
          <p:cNvSpPr/>
          <p:nvPr/>
        </p:nvSpPr>
        <p:spPr>
          <a:xfrm>
            <a:off x="2421288" y="4676968"/>
            <a:ext cx="7349423" cy="74446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30"/>
          <p:cNvGrpSpPr/>
          <p:nvPr/>
        </p:nvGrpSpPr>
        <p:grpSpPr>
          <a:xfrm>
            <a:off x="3034295" y="1729760"/>
            <a:ext cx="6123410" cy="3364399"/>
            <a:chOff x="-548507" y="477868"/>
            <a:chExt cx="11570449" cy="6357177"/>
          </a:xfrm>
        </p:grpSpPr>
        <p:sp>
          <p:nvSpPr>
            <p:cNvPr id="96" name="Google Shape;96;p30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0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0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0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0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1" name="Google Shape;101;p30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2" name="Google Shape;102;p3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30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4" name="Google Shape;104;p30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5" name="Google Shape;105;p3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30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7" name="Google Shape;107;p30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705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30"/>
          <p:cNvSpPr>
            <a:spLocks noGrp="1"/>
          </p:cNvSpPr>
          <p:nvPr>
            <p:ph type="pic" idx="2"/>
          </p:nvPr>
        </p:nvSpPr>
        <p:spPr>
          <a:xfrm>
            <a:off x="3842916" y="1917910"/>
            <a:ext cx="4506168" cy="27268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9" name="Google Shape;109;p3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ontents slide layout">
  <p:cSld name="9_Contents slide layou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"/>
          <p:cNvSpPr>
            <a:spLocks noGrp="1"/>
          </p:cNvSpPr>
          <p:nvPr>
            <p:ph type="pic" idx="2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5"/>
          <p:cNvSpPr>
            <a:spLocks noGrp="1"/>
          </p:cNvSpPr>
          <p:nvPr>
            <p:ph type="pic" idx="2"/>
          </p:nvPr>
        </p:nvSpPr>
        <p:spPr>
          <a:xfrm>
            <a:off x="524349" y="777240"/>
            <a:ext cx="5770675" cy="530352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7"/>
          <p:cNvSpPr/>
          <p:nvPr/>
        </p:nvSpPr>
        <p:spPr>
          <a:xfrm>
            <a:off x="71720" y="2115640"/>
            <a:ext cx="3975847" cy="3826568"/>
          </a:xfrm>
          <a:custGeom>
            <a:avLst/>
            <a:gdLst/>
            <a:ahLst/>
            <a:cxnLst/>
            <a:rect l="l" t="t" r="r" b="b"/>
            <a:pathLst>
              <a:path w="3975847" h="3826568" extrusionOk="0">
                <a:moveTo>
                  <a:pt x="1987923" y="0"/>
                </a:moveTo>
                <a:cubicBezTo>
                  <a:pt x="3085823" y="0"/>
                  <a:pt x="3975847" y="856607"/>
                  <a:pt x="3975847" y="1913285"/>
                </a:cubicBezTo>
                <a:cubicBezTo>
                  <a:pt x="3975847" y="2903921"/>
                  <a:pt x="3193599" y="3718713"/>
                  <a:pt x="2191177" y="3816692"/>
                </a:cubicBezTo>
                <a:lnTo>
                  <a:pt x="1987964" y="3826568"/>
                </a:lnTo>
                <a:lnTo>
                  <a:pt x="1987882" y="3826568"/>
                </a:lnTo>
                <a:lnTo>
                  <a:pt x="1784669" y="3816692"/>
                </a:lnTo>
                <a:cubicBezTo>
                  <a:pt x="849075" y="3725245"/>
                  <a:pt x="105277" y="3009374"/>
                  <a:pt x="10263" y="2108907"/>
                </a:cubicBezTo>
                <a:lnTo>
                  <a:pt x="0" y="1913303"/>
                </a:lnTo>
                <a:lnTo>
                  <a:pt x="0" y="1913267"/>
                </a:lnTo>
                <a:lnTo>
                  <a:pt x="10263" y="1717663"/>
                </a:lnTo>
                <a:cubicBezTo>
                  <a:pt x="112064" y="752877"/>
                  <a:pt x="958642" y="0"/>
                  <a:pt x="1987923" y="0"/>
                </a:cubicBez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bg>
      <p:bgPr>
        <a:solidFill>
          <a:srgbClr val="595959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9"/>
          <p:cNvSpPr>
            <a:spLocks noGrp="1"/>
          </p:cNvSpPr>
          <p:nvPr>
            <p:ph type="pic" idx="2"/>
          </p:nvPr>
        </p:nvSpPr>
        <p:spPr>
          <a:xfrm>
            <a:off x="4847861" y="4558"/>
            <a:ext cx="7344139" cy="686360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2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3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43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3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3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1"/>
              <a:buFont typeface="Arial"/>
              <a:buNone/>
            </a:pPr>
            <a:endParaRPr sz="1351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3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3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3"/>
          <p:cNvSpPr txBox="1"/>
          <p:nvPr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www.allppt.com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3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0000"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"/>
          <p:cNvSpPr/>
          <p:nvPr/>
        </p:nvSpPr>
        <p:spPr>
          <a:xfrm>
            <a:off x="0" y="1785257"/>
            <a:ext cx="12192000" cy="2931886"/>
          </a:xfrm>
          <a:prstGeom prst="roundRect">
            <a:avLst>
              <a:gd name="adj" fmla="val 2847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1872346" y="2391851"/>
            <a:ext cx="989874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TIẾP CẬN NHÀ TUYỂN DỤNG BẰNG CV CHUYÊN NGHIỆP</a:t>
            </a:r>
            <a:endParaRPr sz="5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 txBox="1"/>
          <p:nvPr/>
        </p:nvSpPr>
        <p:spPr>
          <a:xfrm>
            <a:off x="508002" y="2607276"/>
            <a:ext cx="1364344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8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 txBox="1">
            <a:spLocks noGrp="1"/>
          </p:cNvSpPr>
          <p:nvPr>
            <p:ph type="body" idx="1"/>
          </p:nvPr>
        </p:nvSpPr>
        <p:spPr>
          <a:xfrm>
            <a:off x="323529" y="14222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None/>
            </a:pPr>
            <a:r>
              <a:rPr lang="en-US" sz="4800" dirty="0" err="1"/>
              <a:t>Các</a:t>
            </a:r>
            <a:r>
              <a:rPr lang="en-US" sz="4800" dirty="0"/>
              <a:t> tips </a:t>
            </a:r>
            <a:r>
              <a:rPr lang="en-US" sz="4800" dirty="0" err="1"/>
              <a:t>chung</a:t>
            </a:r>
            <a:endParaRPr sz="4800" dirty="0"/>
          </a:p>
        </p:txBody>
      </p:sp>
      <p:grpSp>
        <p:nvGrpSpPr>
          <p:cNvPr id="179" name="Google Shape;179;p5"/>
          <p:cNvGrpSpPr/>
          <p:nvPr/>
        </p:nvGrpSpPr>
        <p:grpSpPr>
          <a:xfrm>
            <a:off x="5898797" y="1969527"/>
            <a:ext cx="2362361" cy="3559886"/>
            <a:chOff x="6076221" y="2475995"/>
            <a:chExt cx="2362361" cy="3559886"/>
          </a:xfrm>
        </p:grpSpPr>
        <p:grpSp>
          <p:nvGrpSpPr>
            <p:cNvPr id="180" name="Google Shape;180;p5"/>
            <p:cNvGrpSpPr/>
            <p:nvPr/>
          </p:nvGrpSpPr>
          <p:grpSpPr>
            <a:xfrm rot="5400000" flipH="1">
              <a:off x="6224308" y="3821606"/>
              <a:ext cx="2066188" cy="2362361"/>
              <a:chOff x="3418691" y="1855940"/>
              <a:chExt cx="2066188" cy="2362361"/>
            </a:xfrm>
          </p:grpSpPr>
          <p:grpSp>
            <p:nvGrpSpPr>
              <p:cNvPr id="181" name="Google Shape;181;p5"/>
              <p:cNvGrpSpPr/>
              <p:nvPr/>
            </p:nvGrpSpPr>
            <p:grpSpPr>
              <a:xfrm rot="-1524397">
                <a:off x="3776932" y="2050011"/>
                <a:ext cx="1349705" cy="1974220"/>
                <a:chOff x="3918639" y="1676431"/>
                <a:chExt cx="1349705" cy="1974220"/>
              </a:xfrm>
            </p:grpSpPr>
            <p:sp>
              <p:nvSpPr>
                <p:cNvPr id="182" name="Google Shape;182;p5"/>
                <p:cNvSpPr/>
                <p:nvPr/>
              </p:nvSpPr>
              <p:spPr>
                <a:xfrm>
                  <a:off x="3918639" y="1676431"/>
                  <a:ext cx="1349705" cy="1974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9705" h="1974220" extrusionOk="0">
                      <a:moveTo>
                        <a:pt x="923811" y="1974221"/>
                      </a:moveTo>
                      <a:cubicBezTo>
                        <a:pt x="871208" y="1942231"/>
                        <a:pt x="816324" y="1914941"/>
                        <a:pt x="758296" y="1894134"/>
                      </a:cubicBezTo>
                      <a:cubicBezTo>
                        <a:pt x="723969" y="1881810"/>
                        <a:pt x="689002" y="1871685"/>
                        <a:pt x="653451" y="1863618"/>
                      </a:cubicBezTo>
                      <a:cubicBezTo>
                        <a:pt x="641851" y="1861003"/>
                        <a:pt x="630334" y="1864396"/>
                        <a:pt x="618873" y="1865342"/>
                      </a:cubicBezTo>
                      <a:cubicBezTo>
                        <a:pt x="580847" y="1868486"/>
                        <a:pt x="542931" y="1868347"/>
                        <a:pt x="504876" y="1865231"/>
                      </a:cubicBezTo>
                      <a:cubicBezTo>
                        <a:pt x="436556" y="1859612"/>
                        <a:pt x="371323" y="1842170"/>
                        <a:pt x="308344" y="1815632"/>
                      </a:cubicBezTo>
                      <a:cubicBezTo>
                        <a:pt x="241804" y="1787620"/>
                        <a:pt x="179186" y="1752792"/>
                        <a:pt x="123189" y="1706892"/>
                      </a:cubicBezTo>
                      <a:cubicBezTo>
                        <a:pt x="99433" y="1687420"/>
                        <a:pt x="77540" y="1666028"/>
                        <a:pt x="61545" y="1639407"/>
                      </a:cubicBezTo>
                      <a:cubicBezTo>
                        <a:pt x="51920" y="1623411"/>
                        <a:pt x="44938" y="1606582"/>
                        <a:pt x="46968" y="1587248"/>
                      </a:cubicBezTo>
                      <a:cubicBezTo>
                        <a:pt x="49333" y="1564632"/>
                        <a:pt x="63075" y="1549639"/>
                        <a:pt x="80489" y="1537121"/>
                      </a:cubicBezTo>
                      <a:cubicBezTo>
                        <a:pt x="84272" y="1534395"/>
                        <a:pt x="88194" y="1531863"/>
                        <a:pt x="92868" y="1528692"/>
                      </a:cubicBezTo>
                      <a:cubicBezTo>
                        <a:pt x="71893" y="1516341"/>
                        <a:pt x="54062" y="1501681"/>
                        <a:pt x="40849" y="1482264"/>
                      </a:cubicBezTo>
                      <a:cubicBezTo>
                        <a:pt x="17955" y="1448660"/>
                        <a:pt x="8274" y="1412553"/>
                        <a:pt x="22517" y="1372774"/>
                      </a:cubicBezTo>
                      <a:cubicBezTo>
                        <a:pt x="31669" y="1347237"/>
                        <a:pt x="50195" y="1329601"/>
                        <a:pt x="73145" y="1316220"/>
                      </a:cubicBezTo>
                      <a:cubicBezTo>
                        <a:pt x="79042" y="1312799"/>
                        <a:pt x="85246" y="1309933"/>
                        <a:pt x="92061" y="1306428"/>
                      </a:cubicBezTo>
                      <a:cubicBezTo>
                        <a:pt x="83298" y="1299836"/>
                        <a:pt x="74425" y="1293716"/>
                        <a:pt x="66163" y="1286845"/>
                      </a:cubicBezTo>
                      <a:cubicBezTo>
                        <a:pt x="31836" y="1258359"/>
                        <a:pt x="8497" y="1222836"/>
                        <a:pt x="1709" y="1178328"/>
                      </a:cubicBezTo>
                      <a:cubicBezTo>
                        <a:pt x="-5663" y="1129980"/>
                        <a:pt x="10360" y="1087085"/>
                        <a:pt x="58624" y="1059963"/>
                      </a:cubicBezTo>
                      <a:cubicBezTo>
                        <a:pt x="73979" y="1051340"/>
                        <a:pt x="90503" y="1045804"/>
                        <a:pt x="109113" y="1041131"/>
                      </a:cubicBezTo>
                      <a:cubicBezTo>
                        <a:pt x="97485" y="1031561"/>
                        <a:pt x="87054" y="1022409"/>
                        <a:pt x="77624" y="1012228"/>
                      </a:cubicBezTo>
                      <a:cubicBezTo>
                        <a:pt x="56566" y="989473"/>
                        <a:pt x="40097" y="963881"/>
                        <a:pt x="31585" y="933865"/>
                      </a:cubicBezTo>
                      <a:cubicBezTo>
                        <a:pt x="16035" y="879037"/>
                        <a:pt x="32698" y="832358"/>
                        <a:pt x="80238" y="798115"/>
                      </a:cubicBezTo>
                      <a:cubicBezTo>
                        <a:pt x="118182" y="770798"/>
                        <a:pt x="160409" y="755442"/>
                        <a:pt x="207421" y="752410"/>
                      </a:cubicBezTo>
                      <a:cubicBezTo>
                        <a:pt x="266673" y="748571"/>
                        <a:pt x="325647" y="751075"/>
                        <a:pt x="384676" y="755887"/>
                      </a:cubicBezTo>
                      <a:cubicBezTo>
                        <a:pt x="429073" y="759504"/>
                        <a:pt x="473498" y="764372"/>
                        <a:pt x="518201" y="761618"/>
                      </a:cubicBezTo>
                      <a:cubicBezTo>
                        <a:pt x="550164" y="759643"/>
                        <a:pt x="581125" y="753078"/>
                        <a:pt x="609916" y="738696"/>
                      </a:cubicBezTo>
                      <a:cubicBezTo>
                        <a:pt x="646302" y="720531"/>
                        <a:pt x="663354" y="685787"/>
                        <a:pt x="656872" y="645590"/>
                      </a:cubicBezTo>
                      <a:cubicBezTo>
                        <a:pt x="651921" y="614851"/>
                        <a:pt x="642240" y="585170"/>
                        <a:pt x="637400" y="554404"/>
                      </a:cubicBezTo>
                      <a:cubicBezTo>
                        <a:pt x="629722" y="494929"/>
                        <a:pt x="618540" y="411782"/>
                        <a:pt x="620459" y="324685"/>
                      </a:cubicBezTo>
                      <a:cubicBezTo>
                        <a:pt x="621293" y="229159"/>
                        <a:pt x="658319" y="150351"/>
                        <a:pt x="729421" y="87066"/>
                      </a:cubicBezTo>
                      <a:cubicBezTo>
                        <a:pt x="768394" y="52377"/>
                        <a:pt x="811094" y="23864"/>
                        <a:pt x="861082" y="7590"/>
                      </a:cubicBezTo>
                      <a:cubicBezTo>
                        <a:pt x="877439" y="2277"/>
                        <a:pt x="894186" y="-1923"/>
                        <a:pt x="911766" y="914"/>
                      </a:cubicBezTo>
                      <a:cubicBezTo>
                        <a:pt x="930961" y="4002"/>
                        <a:pt x="940585" y="14934"/>
                        <a:pt x="942004" y="34518"/>
                      </a:cubicBezTo>
                      <a:cubicBezTo>
                        <a:pt x="943701" y="58469"/>
                        <a:pt x="939389" y="81891"/>
                        <a:pt x="936190" y="105370"/>
                      </a:cubicBezTo>
                      <a:cubicBezTo>
                        <a:pt x="929570" y="153800"/>
                        <a:pt x="927845" y="202454"/>
                        <a:pt x="928986" y="251218"/>
                      </a:cubicBezTo>
                      <a:cubicBezTo>
                        <a:pt x="932574" y="402992"/>
                        <a:pt x="962311" y="549452"/>
                        <a:pt x="1018725" y="690460"/>
                      </a:cubicBezTo>
                      <a:cubicBezTo>
                        <a:pt x="1045236" y="756722"/>
                        <a:pt x="1081427" y="817504"/>
                        <a:pt x="1121651" y="876171"/>
                      </a:cubicBezTo>
                      <a:cubicBezTo>
                        <a:pt x="1158871" y="930472"/>
                        <a:pt x="1186745" y="989056"/>
                        <a:pt x="1199763" y="1054094"/>
                      </a:cubicBezTo>
                      <a:cubicBezTo>
                        <a:pt x="1208415" y="1097378"/>
                        <a:pt x="1212949" y="1140941"/>
                        <a:pt x="1210167" y="1185087"/>
                      </a:cubicBezTo>
                      <a:cubicBezTo>
                        <a:pt x="1208721" y="1208009"/>
                        <a:pt x="1208609" y="1208065"/>
                        <a:pt x="1228749" y="1218357"/>
                      </a:cubicBezTo>
                      <a:cubicBezTo>
                        <a:pt x="1268640" y="1238748"/>
                        <a:pt x="1308586" y="1259083"/>
                        <a:pt x="1348505" y="1279417"/>
                      </a:cubicBezTo>
                      <a:cubicBezTo>
                        <a:pt x="1351648" y="1284647"/>
                        <a:pt x="1347893" y="1288486"/>
                        <a:pt x="1345556" y="1292297"/>
                      </a:cubicBezTo>
                      <a:cubicBezTo>
                        <a:pt x="1316848" y="1338808"/>
                        <a:pt x="943423" y="1946959"/>
                        <a:pt x="933158" y="1965903"/>
                      </a:cubicBezTo>
                      <a:cubicBezTo>
                        <a:pt x="931072" y="1969770"/>
                        <a:pt x="929291" y="1974110"/>
                        <a:pt x="923811" y="1974221"/>
                      </a:cubicBezTo>
                      <a:close/>
                    </a:path>
                  </a:pathLst>
                </a:custGeom>
                <a:solidFill>
                  <a:srgbClr val="FBC09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183;p5"/>
                <p:cNvSpPr/>
                <p:nvPr/>
              </p:nvSpPr>
              <p:spPr>
                <a:xfrm>
                  <a:off x="4014003" y="2543975"/>
                  <a:ext cx="690651" cy="865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651" h="865729" extrusionOk="0">
                      <a:moveTo>
                        <a:pt x="2317" y="662539"/>
                      </a:moveTo>
                      <a:cubicBezTo>
                        <a:pt x="38118" y="674083"/>
                        <a:pt x="74337" y="683068"/>
                        <a:pt x="111195" y="689272"/>
                      </a:cubicBezTo>
                      <a:cubicBezTo>
                        <a:pt x="141934" y="694418"/>
                        <a:pt x="172867" y="697534"/>
                        <a:pt x="204023" y="699509"/>
                      </a:cubicBezTo>
                      <a:cubicBezTo>
                        <a:pt x="230839" y="701206"/>
                        <a:pt x="257517" y="700705"/>
                        <a:pt x="284138" y="698897"/>
                      </a:cubicBezTo>
                      <a:cubicBezTo>
                        <a:pt x="328813" y="695865"/>
                        <a:pt x="373795" y="694001"/>
                        <a:pt x="416412" y="677839"/>
                      </a:cubicBezTo>
                      <a:cubicBezTo>
                        <a:pt x="438026" y="669632"/>
                        <a:pt x="456859" y="657532"/>
                        <a:pt x="468542" y="636752"/>
                      </a:cubicBezTo>
                      <a:cubicBezTo>
                        <a:pt x="486067" y="605596"/>
                        <a:pt x="485066" y="559919"/>
                        <a:pt x="457971" y="536246"/>
                      </a:cubicBezTo>
                      <a:cubicBezTo>
                        <a:pt x="446955" y="526621"/>
                        <a:pt x="433881" y="522755"/>
                        <a:pt x="419833" y="520613"/>
                      </a:cubicBezTo>
                      <a:cubicBezTo>
                        <a:pt x="395187" y="516885"/>
                        <a:pt x="370540" y="520112"/>
                        <a:pt x="346005" y="521086"/>
                      </a:cubicBezTo>
                      <a:cubicBezTo>
                        <a:pt x="312429" y="522449"/>
                        <a:pt x="278964" y="523005"/>
                        <a:pt x="245388" y="520863"/>
                      </a:cubicBezTo>
                      <a:cubicBezTo>
                        <a:pt x="209058" y="518554"/>
                        <a:pt x="173507" y="512128"/>
                        <a:pt x="138457" y="502754"/>
                      </a:cubicBezTo>
                      <a:cubicBezTo>
                        <a:pt x="95812" y="491349"/>
                        <a:pt x="54670" y="475937"/>
                        <a:pt x="16392" y="453600"/>
                      </a:cubicBezTo>
                      <a:cubicBezTo>
                        <a:pt x="12554" y="451347"/>
                        <a:pt x="8826" y="448871"/>
                        <a:pt x="5349" y="446117"/>
                      </a:cubicBezTo>
                      <a:cubicBezTo>
                        <a:pt x="3235" y="444448"/>
                        <a:pt x="-1216" y="443419"/>
                        <a:pt x="314" y="439941"/>
                      </a:cubicBezTo>
                      <a:cubicBezTo>
                        <a:pt x="1621" y="436937"/>
                        <a:pt x="5738" y="438328"/>
                        <a:pt x="8492" y="438578"/>
                      </a:cubicBezTo>
                      <a:cubicBezTo>
                        <a:pt x="28048" y="440247"/>
                        <a:pt x="47187" y="444476"/>
                        <a:pt x="66464" y="447897"/>
                      </a:cubicBezTo>
                      <a:cubicBezTo>
                        <a:pt x="124603" y="458218"/>
                        <a:pt x="182854" y="467731"/>
                        <a:pt x="241271" y="476355"/>
                      </a:cubicBezTo>
                      <a:cubicBezTo>
                        <a:pt x="282803" y="482475"/>
                        <a:pt x="324418" y="487482"/>
                        <a:pt x="366340" y="484672"/>
                      </a:cubicBezTo>
                      <a:cubicBezTo>
                        <a:pt x="416078" y="481334"/>
                        <a:pt x="464202" y="470791"/>
                        <a:pt x="505623" y="440915"/>
                      </a:cubicBezTo>
                      <a:cubicBezTo>
                        <a:pt x="531883" y="421971"/>
                        <a:pt x="539839" y="395155"/>
                        <a:pt x="530854" y="363637"/>
                      </a:cubicBezTo>
                      <a:cubicBezTo>
                        <a:pt x="516222" y="312369"/>
                        <a:pt x="480893" y="286332"/>
                        <a:pt x="429263" y="279600"/>
                      </a:cubicBezTo>
                      <a:cubicBezTo>
                        <a:pt x="400945" y="275900"/>
                        <a:pt x="372460" y="275010"/>
                        <a:pt x="343974" y="274426"/>
                      </a:cubicBezTo>
                      <a:cubicBezTo>
                        <a:pt x="264610" y="272757"/>
                        <a:pt x="187193" y="261546"/>
                        <a:pt x="113755" y="229639"/>
                      </a:cubicBezTo>
                      <a:cubicBezTo>
                        <a:pt x="103935" y="225383"/>
                        <a:pt x="94143" y="221016"/>
                        <a:pt x="84657" y="216120"/>
                      </a:cubicBezTo>
                      <a:cubicBezTo>
                        <a:pt x="61680" y="204325"/>
                        <a:pt x="39231" y="191612"/>
                        <a:pt x="18618" y="175478"/>
                      </a:cubicBezTo>
                      <a:cubicBezTo>
                        <a:pt x="36004" y="180485"/>
                        <a:pt x="53334" y="185687"/>
                        <a:pt x="70776" y="190472"/>
                      </a:cubicBezTo>
                      <a:cubicBezTo>
                        <a:pt x="125243" y="205438"/>
                        <a:pt x="180545" y="216565"/>
                        <a:pt x="236542" y="223797"/>
                      </a:cubicBezTo>
                      <a:cubicBezTo>
                        <a:pt x="266530" y="227664"/>
                        <a:pt x="296684" y="230307"/>
                        <a:pt x="326950" y="231809"/>
                      </a:cubicBezTo>
                      <a:cubicBezTo>
                        <a:pt x="346867" y="232810"/>
                        <a:pt x="366785" y="233868"/>
                        <a:pt x="386647" y="232977"/>
                      </a:cubicBezTo>
                      <a:cubicBezTo>
                        <a:pt x="418665" y="231531"/>
                        <a:pt x="450405" y="228443"/>
                        <a:pt x="481171" y="217538"/>
                      </a:cubicBezTo>
                      <a:cubicBezTo>
                        <a:pt x="523093" y="202684"/>
                        <a:pt x="550326" y="152640"/>
                        <a:pt x="546626" y="116560"/>
                      </a:cubicBezTo>
                      <a:cubicBezTo>
                        <a:pt x="544874" y="99396"/>
                        <a:pt x="536779" y="85571"/>
                        <a:pt x="523760" y="74639"/>
                      </a:cubicBezTo>
                      <a:cubicBezTo>
                        <a:pt x="501311" y="55806"/>
                        <a:pt x="473827" y="47516"/>
                        <a:pt x="446677" y="38698"/>
                      </a:cubicBezTo>
                      <a:cubicBezTo>
                        <a:pt x="416662" y="28962"/>
                        <a:pt x="386174" y="21034"/>
                        <a:pt x="354712" y="18030"/>
                      </a:cubicBezTo>
                      <a:cubicBezTo>
                        <a:pt x="329370" y="15609"/>
                        <a:pt x="304000" y="12049"/>
                        <a:pt x="278380" y="15053"/>
                      </a:cubicBezTo>
                      <a:cubicBezTo>
                        <a:pt x="271370" y="15888"/>
                        <a:pt x="264165" y="15164"/>
                        <a:pt x="256905" y="14608"/>
                      </a:cubicBezTo>
                      <a:cubicBezTo>
                        <a:pt x="268338" y="10519"/>
                        <a:pt x="280272" y="8627"/>
                        <a:pt x="292150" y="6457"/>
                      </a:cubicBezTo>
                      <a:cubicBezTo>
                        <a:pt x="314988" y="2257"/>
                        <a:pt x="338160" y="-108"/>
                        <a:pt x="361193" y="4"/>
                      </a:cubicBezTo>
                      <a:cubicBezTo>
                        <a:pt x="424534" y="282"/>
                        <a:pt x="486012" y="9740"/>
                        <a:pt x="538031" y="49797"/>
                      </a:cubicBezTo>
                      <a:cubicBezTo>
                        <a:pt x="577615" y="80314"/>
                        <a:pt x="594807" y="121122"/>
                        <a:pt x="588075" y="171250"/>
                      </a:cubicBezTo>
                      <a:cubicBezTo>
                        <a:pt x="587964" y="172140"/>
                        <a:pt x="588019" y="173058"/>
                        <a:pt x="587741" y="173892"/>
                      </a:cubicBezTo>
                      <a:cubicBezTo>
                        <a:pt x="580481" y="196286"/>
                        <a:pt x="586990" y="216342"/>
                        <a:pt x="594334" y="237984"/>
                      </a:cubicBezTo>
                      <a:cubicBezTo>
                        <a:pt x="625184" y="328754"/>
                        <a:pt x="609912" y="412513"/>
                        <a:pt x="550020" y="487510"/>
                      </a:cubicBezTo>
                      <a:cubicBezTo>
                        <a:pt x="542704" y="496689"/>
                        <a:pt x="541341" y="502726"/>
                        <a:pt x="547238" y="513964"/>
                      </a:cubicBezTo>
                      <a:cubicBezTo>
                        <a:pt x="573220" y="563396"/>
                        <a:pt x="574055" y="613997"/>
                        <a:pt x="549547" y="664570"/>
                      </a:cubicBezTo>
                      <a:cubicBezTo>
                        <a:pt x="547906" y="667963"/>
                        <a:pt x="547211" y="670996"/>
                        <a:pt x="548351" y="674751"/>
                      </a:cubicBezTo>
                      <a:cubicBezTo>
                        <a:pt x="566850" y="735560"/>
                        <a:pt x="602957" y="782962"/>
                        <a:pt x="656423" y="817206"/>
                      </a:cubicBezTo>
                      <a:cubicBezTo>
                        <a:pt x="665436" y="822964"/>
                        <a:pt x="674783" y="828221"/>
                        <a:pt x="683712" y="834119"/>
                      </a:cubicBezTo>
                      <a:cubicBezTo>
                        <a:pt x="686995" y="836288"/>
                        <a:pt x="691696" y="838764"/>
                        <a:pt x="690444" y="843632"/>
                      </a:cubicBezTo>
                      <a:cubicBezTo>
                        <a:pt x="689220" y="848417"/>
                        <a:pt x="683990" y="848584"/>
                        <a:pt x="680012" y="848834"/>
                      </a:cubicBezTo>
                      <a:cubicBezTo>
                        <a:pt x="634809" y="851644"/>
                        <a:pt x="594195" y="838848"/>
                        <a:pt x="558310" y="811531"/>
                      </a:cubicBezTo>
                      <a:cubicBezTo>
                        <a:pt x="519894" y="782294"/>
                        <a:pt x="497472" y="741486"/>
                        <a:pt x="477833" y="698758"/>
                      </a:cubicBezTo>
                      <a:cubicBezTo>
                        <a:pt x="477026" y="696977"/>
                        <a:pt x="477138" y="694501"/>
                        <a:pt x="473827" y="693528"/>
                      </a:cubicBezTo>
                      <a:cubicBezTo>
                        <a:pt x="474773" y="700399"/>
                        <a:pt x="478417" y="705851"/>
                        <a:pt x="480698" y="711748"/>
                      </a:cubicBezTo>
                      <a:cubicBezTo>
                        <a:pt x="488265" y="731388"/>
                        <a:pt x="494079" y="751417"/>
                        <a:pt x="490518" y="772614"/>
                      </a:cubicBezTo>
                      <a:cubicBezTo>
                        <a:pt x="486039" y="799430"/>
                        <a:pt x="467401" y="815369"/>
                        <a:pt x="444953" y="827442"/>
                      </a:cubicBezTo>
                      <a:cubicBezTo>
                        <a:pt x="415772" y="843104"/>
                        <a:pt x="383726" y="849724"/>
                        <a:pt x="351624" y="856206"/>
                      </a:cubicBezTo>
                      <a:cubicBezTo>
                        <a:pt x="306170" y="865414"/>
                        <a:pt x="260215" y="867166"/>
                        <a:pt x="214204" y="864746"/>
                      </a:cubicBezTo>
                      <a:cubicBezTo>
                        <a:pt x="175899" y="862715"/>
                        <a:pt x="138206" y="855622"/>
                        <a:pt x="101570" y="843688"/>
                      </a:cubicBezTo>
                      <a:cubicBezTo>
                        <a:pt x="98816" y="842798"/>
                        <a:pt x="95840" y="842158"/>
                        <a:pt x="92975" y="838681"/>
                      </a:cubicBezTo>
                      <a:cubicBezTo>
                        <a:pt x="105187" y="838681"/>
                        <a:pt x="116536" y="838069"/>
                        <a:pt x="127802" y="838792"/>
                      </a:cubicBezTo>
                      <a:cubicBezTo>
                        <a:pt x="157790" y="840711"/>
                        <a:pt x="187722" y="840239"/>
                        <a:pt x="217737" y="838848"/>
                      </a:cubicBezTo>
                      <a:cubicBezTo>
                        <a:pt x="245638" y="837540"/>
                        <a:pt x="273428" y="835259"/>
                        <a:pt x="300996" y="831087"/>
                      </a:cubicBezTo>
                      <a:cubicBezTo>
                        <a:pt x="337993" y="825467"/>
                        <a:pt x="375158" y="820265"/>
                        <a:pt x="409318" y="803519"/>
                      </a:cubicBezTo>
                      <a:cubicBezTo>
                        <a:pt x="415744" y="800348"/>
                        <a:pt x="421641" y="796481"/>
                        <a:pt x="426788" y="791363"/>
                      </a:cubicBezTo>
                      <a:cubicBezTo>
                        <a:pt x="449765" y="768525"/>
                        <a:pt x="441809" y="733780"/>
                        <a:pt x="410959" y="723905"/>
                      </a:cubicBezTo>
                      <a:cubicBezTo>
                        <a:pt x="394936" y="718759"/>
                        <a:pt x="378273" y="718091"/>
                        <a:pt x="361583" y="719231"/>
                      </a:cubicBezTo>
                      <a:cubicBezTo>
                        <a:pt x="330204" y="721318"/>
                        <a:pt x="298882" y="724072"/>
                        <a:pt x="267503" y="726242"/>
                      </a:cubicBezTo>
                      <a:cubicBezTo>
                        <a:pt x="241605" y="728022"/>
                        <a:pt x="215818" y="727771"/>
                        <a:pt x="190086" y="725769"/>
                      </a:cubicBezTo>
                      <a:cubicBezTo>
                        <a:pt x="145355" y="722291"/>
                        <a:pt x="102099" y="712305"/>
                        <a:pt x="60762" y="694557"/>
                      </a:cubicBezTo>
                      <a:cubicBezTo>
                        <a:pt x="41874" y="686434"/>
                        <a:pt x="23597" y="677171"/>
                        <a:pt x="6128" y="666350"/>
                      </a:cubicBezTo>
                      <a:cubicBezTo>
                        <a:pt x="4765" y="665460"/>
                        <a:pt x="2650" y="665265"/>
                        <a:pt x="2317" y="662539"/>
                      </a:cubicBezTo>
                      <a:close/>
                    </a:path>
                  </a:pathLst>
                </a:custGeom>
                <a:solidFill>
                  <a:srgbClr val="EC9F6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84" name="Google Shape;184;p5"/>
              <p:cNvSpPr/>
              <p:nvPr/>
            </p:nvSpPr>
            <p:spPr>
              <a:xfrm>
                <a:off x="5103602" y="2963384"/>
                <a:ext cx="293754" cy="914400"/>
              </a:xfrm>
              <a:prstGeom prst="rect">
                <a:avLst/>
              </a:prstGeom>
              <a:solidFill>
                <a:schemeClr val="lt1"/>
              </a:solidFill>
              <a:ln w="381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5" name="Google Shape;185;p5"/>
            <p:cNvSpPr/>
            <p:nvPr/>
          </p:nvSpPr>
          <p:spPr>
            <a:xfrm rot="-5400000">
              <a:off x="6064734" y="2695202"/>
              <a:ext cx="1581221" cy="11428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" name="Google Shape;186;p5"/>
          <p:cNvGrpSpPr/>
          <p:nvPr/>
        </p:nvGrpSpPr>
        <p:grpSpPr>
          <a:xfrm>
            <a:off x="3610179" y="1369281"/>
            <a:ext cx="2362361" cy="3765108"/>
            <a:chOff x="3787603" y="1803178"/>
            <a:chExt cx="2362361" cy="3765108"/>
          </a:xfrm>
        </p:grpSpPr>
        <p:grpSp>
          <p:nvGrpSpPr>
            <p:cNvPr id="187" name="Google Shape;187;p5"/>
            <p:cNvGrpSpPr/>
            <p:nvPr/>
          </p:nvGrpSpPr>
          <p:grpSpPr>
            <a:xfrm rot="-5400000" flipH="1">
              <a:off x="3935690" y="1655091"/>
              <a:ext cx="2066188" cy="2362361"/>
              <a:chOff x="3418691" y="1855940"/>
              <a:chExt cx="2066188" cy="2362361"/>
            </a:xfrm>
          </p:grpSpPr>
          <p:grpSp>
            <p:nvGrpSpPr>
              <p:cNvPr id="188" name="Google Shape;188;p5"/>
              <p:cNvGrpSpPr/>
              <p:nvPr/>
            </p:nvGrpSpPr>
            <p:grpSpPr>
              <a:xfrm rot="-1524397">
                <a:off x="3776932" y="2050011"/>
                <a:ext cx="1349705" cy="1974220"/>
                <a:chOff x="3918639" y="1676431"/>
                <a:chExt cx="1349705" cy="1974220"/>
              </a:xfrm>
            </p:grpSpPr>
            <p:sp>
              <p:nvSpPr>
                <p:cNvPr id="189" name="Google Shape;189;p5"/>
                <p:cNvSpPr/>
                <p:nvPr/>
              </p:nvSpPr>
              <p:spPr>
                <a:xfrm>
                  <a:off x="3918639" y="1676431"/>
                  <a:ext cx="1349705" cy="1974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9705" h="1974220" extrusionOk="0">
                      <a:moveTo>
                        <a:pt x="923811" y="1974221"/>
                      </a:moveTo>
                      <a:cubicBezTo>
                        <a:pt x="871208" y="1942231"/>
                        <a:pt x="816324" y="1914941"/>
                        <a:pt x="758296" y="1894134"/>
                      </a:cubicBezTo>
                      <a:cubicBezTo>
                        <a:pt x="723969" y="1881810"/>
                        <a:pt x="689002" y="1871685"/>
                        <a:pt x="653451" y="1863618"/>
                      </a:cubicBezTo>
                      <a:cubicBezTo>
                        <a:pt x="641851" y="1861003"/>
                        <a:pt x="630334" y="1864396"/>
                        <a:pt x="618873" y="1865342"/>
                      </a:cubicBezTo>
                      <a:cubicBezTo>
                        <a:pt x="580847" y="1868486"/>
                        <a:pt x="542931" y="1868347"/>
                        <a:pt x="504876" y="1865231"/>
                      </a:cubicBezTo>
                      <a:cubicBezTo>
                        <a:pt x="436556" y="1859612"/>
                        <a:pt x="371323" y="1842170"/>
                        <a:pt x="308344" y="1815632"/>
                      </a:cubicBezTo>
                      <a:cubicBezTo>
                        <a:pt x="241804" y="1787620"/>
                        <a:pt x="179186" y="1752792"/>
                        <a:pt x="123189" y="1706892"/>
                      </a:cubicBezTo>
                      <a:cubicBezTo>
                        <a:pt x="99433" y="1687420"/>
                        <a:pt x="77540" y="1666028"/>
                        <a:pt x="61545" y="1639407"/>
                      </a:cubicBezTo>
                      <a:cubicBezTo>
                        <a:pt x="51920" y="1623411"/>
                        <a:pt x="44938" y="1606582"/>
                        <a:pt x="46968" y="1587248"/>
                      </a:cubicBezTo>
                      <a:cubicBezTo>
                        <a:pt x="49333" y="1564632"/>
                        <a:pt x="63075" y="1549639"/>
                        <a:pt x="80489" y="1537121"/>
                      </a:cubicBezTo>
                      <a:cubicBezTo>
                        <a:pt x="84272" y="1534395"/>
                        <a:pt x="88194" y="1531863"/>
                        <a:pt x="92868" y="1528692"/>
                      </a:cubicBezTo>
                      <a:cubicBezTo>
                        <a:pt x="71893" y="1516341"/>
                        <a:pt x="54062" y="1501681"/>
                        <a:pt x="40849" y="1482264"/>
                      </a:cubicBezTo>
                      <a:cubicBezTo>
                        <a:pt x="17955" y="1448660"/>
                        <a:pt x="8274" y="1412553"/>
                        <a:pt x="22517" y="1372774"/>
                      </a:cubicBezTo>
                      <a:cubicBezTo>
                        <a:pt x="31669" y="1347237"/>
                        <a:pt x="50195" y="1329601"/>
                        <a:pt x="73145" y="1316220"/>
                      </a:cubicBezTo>
                      <a:cubicBezTo>
                        <a:pt x="79042" y="1312799"/>
                        <a:pt x="85246" y="1309933"/>
                        <a:pt x="92061" y="1306428"/>
                      </a:cubicBezTo>
                      <a:cubicBezTo>
                        <a:pt x="83298" y="1299836"/>
                        <a:pt x="74425" y="1293716"/>
                        <a:pt x="66163" y="1286845"/>
                      </a:cubicBezTo>
                      <a:cubicBezTo>
                        <a:pt x="31836" y="1258359"/>
                        <a:pt x="8497" y="1222836"/>
                        <a:pt x="1709" y="1178328"/>
                      </a:cubicBezTo>
                      <a:cubicBezTo>
                        <a:pt x="-5663" y="1129980"/>
                        <a:pt x="10360" y="1087085"/>
                        <a:pt x="58624" y="1059963"/>
                      </a:cubicBezTo>
                      <a:cubicBezTo>
                        <a:pt x="73979" y="1051340"/>
                        <a:pt x="90503" y="1045804"/>
                        <a:pt x="109113" y="1041131"/>
                      </a:cubicBezTo>
                      <a:cubicBezTo>
                        <a:pt x="97485" y="1031561"/>
                        <a:pt x="87054" y="1022409"/>
                        <a:pt x="77624" y="1012228"/>
                      </a:cubicBezTo>
                      <a:cubicBezTo>
                        <a:pt x="56566" y="989473"/>
                        <a:pt x="40097" y="963881"/>
                        <a:pt x="31585" y="933865"/>
                      </a:cubicBezTo>
                      <a:cubicBezTo>
                        <a:pt x="16035" y="879037"/>
                        <a:pt x="32698" y="832358"/>
                        <a:pt x="80238" y="798115"/>
                      </a:cubicBezTo>
                      <a:cubicBezTo>
                        <a:pt x="118182" y="770798"/>
                        <a:pt x="160409" y="755442"/>
                        <a:pt x="207421" y="752410"/>
                      </a:cubicBezTo>
                      <a:cubicBezTo>
                        <a:pt x="266673" y="748571"/>
                        <a:pt x="325647" y="751075"/>
                        <a:pt x="384676" y="755887"/>
                      </a:cubicBezTo>
                      <a:cubicBezTo>
                        <a:pt x="429073" y="759504"/>
                        <a:pt x="473498" y="764372"/>
                        <a:pt x="518201" y="761618"/>
                      </a:cubicBezTo>
                      <a:cubicBezTo>
                        <a:pt x="550164" y="759643"/>
                        <a:pt x="581125" y="753078"/>
                        <a:pt x="609916" y="738696"/>
                      </a:cubicBezTo>
                      <a:cubicBezTo>
                        <a:pt x="646302" y="720531"/>
                        <a:pt x="663354" y="685787"/>
                        <a:pt x="656872" y="645590"/>
                      </a:cubicBezTo>
                      <a:cubicBezTo>
                        <a:pt x="651921" y="614851"/>
                        <a:pt x="642240" y="585170"/>
                        <a:pt x="637400" y="554404"/>
                      </a:cubicBezTo>
                      <a:cubicBezTo>
                        <a:pt x="629722" y="494929"/>
                        <a:pt x="618540" y="411782"/>
                        <a:pt x="620459" y="324685"/>
                      </a:cubicBezTo>
                      <a:cubicBezTo>
                        <a:pt x="621293" y="229159"/>
                        <a:pt x="658319" y="150351"/>
                        <a:pt x="729421" y="87066"/>
                      </a:cubicBezTo>
                      <a:cubicBezTo>
                        <a:pt x="768394" y="52377"/>
                        <a:pt x="811094" y="23864"/>
                        <a:pt x="861082" y="7590"/>
                      </a:cubicBezTo>
                      <a:cubicBezTo>
                        <a:pt x="877439" y="2277"/>
                        <a:pt x="894186" y="-1923"/>
                        <a:pt x="911766" y="914"/>
                      </a:cubicBezTo>
                      <a:cubicBezTo>
                        <a:pt x="930961" y="4002"/>
                        <a:pt x="940585" y="14934"/>
                        <a:pt x="942004" y="34518"/>
                      </a:cubicBezTo>
                      <a:cubicBezTo>
                        <a:pt x="943701" y="58469"/>
                        <a:pt x="939389" y="81891"/>
                        <a:pt x="936190" y="105370"/>
                      </a:cubicBezTo>
                      <a:cubicBezTo>
                        <a:pt x="929570" y="153800"/>
                        <a:pt x="927845" y="202454"/>
                        <a:pt x="928986" y="251218"/>
                      </a:cubicBezTo>
                      <a:cubicBezTo>
                        <a:pt x="932574" y="402992"/>
                        <a:pt x="962311" y="549452"/>
                        <a:pt x="1018725" y="690460"/>
                      </a:cubicBezTo>
                      <a:cubicBezTo>
                        <a:pt x="1045236" y="756722"/>
                        <a:pt x="1081427" y="817504"/>
                        <a:pt x="1121651" y="876171"/>
                      </a:cubicBezTo>
                      <a:cubicBezTo>
                        <a:pt x="1158871" y="930472"/>
                        <a:pt x="1186745" y="989056"/>
                        <a:pt x="1199763" y="1054094"/>
                      </a:cubicBezTo>
                      <a:cubicBezTo>
                        <a:pt x="1208415" y="1097378"/>
                        <a:pt x="1212949" y="1140941"/>
                        <a:pt x="1210167" y="1185087"/>
                      </a:cubicBezTo>
                      <a:cubicBezTo>
                        <a:pt x="1208721" y="1208009"/>
                        <a:pt x="1208609" y="1208065"/>
                        <a:pt x="1228749" y="1218357"/>
                      </a:cubicBezTo>
                      <a:cubicBezTo>
                        <a:pt x="1268640" y="1238748"/>
                        <a:pt x="1308586" y="1259083"/>
                        <a:pt x="1348505" y="1279417"/>
                      </a:cubicBezTo>
                      <a:cubicBezTo>
                        <a:pt x="1351648" y="1284647"/>
                        <a:pt x="1347893" y="1288486"/>
                        <a:pt x="1345556" y="1292297"/>
                      </a:cubicBezTo>
                      <a:cubicBezTo>
                        <a:pt x="1316848" y="1338808"/>
                        <a:pt x="943423" y="1946959"/>
                        <a:pt x="933158" y="1965903"/>
                      </a:cubicBezTo>
                      <a:cubicBezTo>
                        <a:pt x="931072" y="1969770"/>
                        <a:pt x="929291" y="1974110"/>
                        <a:pt x="923811" y="1974221"/>
                      </a:cubicBezTo>
                      <a:close/>
                    </a:path>
                  </a:pathLst>
                </a:custGeom>
                <a:solidFill>
                  <a:srgbClr val="FBC09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" name="Google Shape;190;p5"/>
                <p:cNvSpPr/>
                <p:nvPr/>
              </p:nvSpPr>
              <p:spPr>
                <a:xfrm>
                  <a:off x="4014003" y="2543975"/>
                  <a:ext cx="690651" cy="865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651" h="865729" extrusionOk="0">
                      <a:moveTo>
                        <a:pt x="2317" y="662539"/>
                      </a:moveTo>
                      <a:cubicBezTo>
                        <a:pt x="38118" y="674083"/>
                        <a:pt x="74337" y="683068"/>
                        <a:pt x="111195" y="689272"/>
                      </a:cubicBezTo>
                      <a:cubicBezTo>
                        <a:pt x="141934" y="694418"/>
                        <a:pt x="172867" y="697534"/>
                        <a:pt x="204023" y="699509"/>
                      </a:cubicBezTo>
                      <a:cubicBezTo>
                        <a:pt x="230839" y="701206"/>
                        <a:pt x="257517" y="700705"/>
                        <a:pt x="284138" y="698897"/>
                      </a:cubicBezTo>
                      <a:cubicBezTo>
                        <a:pt x="328813" y="695865"/>
                        <a:pt x="373795" y="694001"/>
                        <a:pt x="416412" y="677839"/>
                      </a:cubicBezTo>
                      <a:cubicBezTo>
                        <a:pt x="438026" y="669632"/>
                        <a:pt x="456859" y="657532"/>
                        <a:pt x="468542" y="636752"/>
                      </a:cubicBezTo>
                      <a:cubicBezTo>
                        <a:pt x="486067" y="605596"/>
                        <a:pt x="485066" y="559919"/>
                        <a:pt x="457971" y="536246"/>
                      </a:cubicBezTo>
                      <a:cubicBezTo>
                        <a:pt x="446955" y="526621"/>
                        <a:pt x="433881" y="522755"/>
                        <a:pt x="419833" y="520613"/>
                      </a:cubicBezTo>
                      <a:cubicBezTo>
                        <a:pt x="395187" y="516885"/>
                        <a:pt x="370540" y="520112"/>
                        <a:pt x="346005" y="521086"/>
                      </a:cubicBezTo>
                      <a:cubicBezTo>
                        <a:pt x="312429" y="522449"/>
                        <a:pt x="278964" y="523005"/>
                        <a:pt x="245388" y="520863"/>
                      </a:cubicBezTo>
                      <a:cubicBezTo>
                        <a:pt x="209058" y="518554"/>
                        <a:pt x="173507" y="512128"/>
                        <a:pt x="138457" y="502754"/>
                      </a:cubicBezTo>
                      <a:cubicBezTo>
                        <a:pt x="95812" y="491349"/>
                        <a:pt x="54670" y="475937"/>
                        <a:pt x="16392" y="453600"/>
                      </a:cubicBezTo>
                      <a:cubicBezTo>
                        <a:pt x="12554" y="451347"/>
                        <a:pt x="8826" y="448871"/>
                        <a:pt x="5349" y="446117"/>
                      </a:cubicBezTo>
                      <a:cubicBezTo>
                        <a:pt x="3235" y="444448"/>
                        <a:pt x="-1216" y="443419"/>
                        <a:pt x="314" y="439941"/>
                      </a:cubicBezTo>
                      <a:cubicBezTo>
                        <a:pt x="1621" y="436937"/>
                        <a:pt x="5738" y="438328"/>
                        <a:pt x="8492" y="438578"/>
                      </a:cubicBezTo>
                      <a:cubicBezTo>
                        <a:pt x="28048" y="440247"/>
                        <a:pt x="47187" y="444476"/>
                        <a:pt x="66464" y="447897"/>
                      </a:cubicBezTo>
                      <a:cubicBezTo>
                        <a:pt x="124603" y="458218"/>
                        <a:pt x="182854" y="467731"/>
                        <a:pt x="241271" y="476355"/>
                      </a:cubicBezTo>
                      <a:cubicBezTo>
                        <a:pt x="282803" y="482475"/>
                        <a:pt x="324418" y="487482"/>
                        <a:pt x="366340" y="484672"/>
                      </a:cubicBezTo>
                      <a:cubicBezTo>
                        <a:pt x="416078" y="481334"/>
                        <a:pt x="464202" y="470791"/>
                        <a:pt x="505623" y="440915"/>
                      </a:cubicBezTo>
                      <a:cubicBezTo>
                        <a:pt x="531883" y="421971"/>
                        <a:pt x="539839" y="395155"/>
                        <a:pt x="530854" y="363637"/>
                      </a:cubicBezTo>
                      <a:cubicBezTo>
                        <a:pt x="516222" y="312369"/>
                        <a:pt x="480893" y="286332"/>
                        <a:pt x="429263" y="279600"/>
                      </a:cubicBezTo>
                      <a:cubicBezTo>
                        <a:pt x="400945" y="275900"/>
                        <a:pt x="372460" y="275010"/>
                        <a:pt x="343974" y="274426"/>
                      </a:cubicBezTo>
                      <a:cubicBezTo>
                        <a:pt x="264610" y="272757"/>
                        <a:pt x="187193" y="261546"/>
                        <a:pt x="113755" y="229639"/>
                      </a:cubicBezTo>
                      <a:cubicBezTo>
                        <a:pt x="103935" y="225383"/>
                        <a:pt x="94143" y="221016"/>
                        <a:pt x="84657" y="216120"/>
                      </a:cubicBezTo>
                      <a:cubicBezTo>
                        <a:pt x="61680" y="204325"/>
                        <a:pt x="39231" y="191612"/>
                        <a:pt x="18618" y="175478"/>
                      </a:cubicBezTo>
                      <a:cubicBezTo>
                        <a:pt x="36004" y="180485"/>
                        <a:pt x="53334" y="185687"/>
                        <a:pt x="70776" y="190472"/>
                      </a:cubicBezTo>
                      <a:cubicBezTo>
                        <a:pt x="125243" y="205438"/>
                        <a:pt x="180545" y="216565"/>
                        <a:pt x="236542" y="223797"/>
                      </a:cubicBezTo>
                      <a:cubicBezTo>
                        <a:pt x="266530" y="227664"/>
                        <a:pt x="296684" y="230307"/>
                        <a:pt x="326950" y="231809"/>
                      </a:cubicBezTo>
                      <a:cubicBezTo>
                        <a:pt x="346867" y="232810"/>
                        <a:pt x="366785" y="233868"/>
                        <a:pt x="386647" y="232977"/>
                      </a:cubicBezTo>
                      <a:cubicBezTo>
                        <a:pt x="418665" y="231531"/>
                        <a:pt x="450405" y="228443"/>
                        <a:pt x="481171" y="217538"/>
                      </a:cubicBezTo>
                      <a:cubicBezTo>
                        <a:pt x="523093" y="202684"/>
                        <a:pt x="550326" y="152640"/>
                        <a:pt x="546626" y="116560"/>
                      </a:cubicBezTo>
                      <a:cubicBezTo>
                        <a:pt x="544874" y="99396"/>
                        <a:pt x="536779" y="85571"/>
                        <a:pt x="523760" y="74639"/>
                      </a:cubicBezTo>
                      <a:cubicBezTo>
                        <a:pt x="501311" y="55806"/>
                        <a:pt x="473827" y="47516"/>
                        <a:pt x="446677" y="38698"/>
                      </a:cubicBezTo>
                      <a:cubicBezTo>
                        <a:pt x="416662" y="28962"/>
                        <a:pt x="386174" y="21034"/>
                        <a:pt x="354712" y="18030"/>
                      </a:cubicBezTo>
                      <a:cubicBezTo>
                        <a:pt x="329370" y="15609"/>
                        <a:pt x="304000" y="12049"/>
                        <a:pt x="278380" y="15053"/>
                      </a:cubicBezTo>
                      <a:cubicBezTo>
                        <a:pt x="271370" y="15888"/>
                        <a:pt x="264165" y="15164"/>
                        <a:pt x="256905" y="14608"/>
                      </a:cubicBezTo>
                      <a:cubicBezTo>
                        <a:pt x="268338" y="10519"/>
                        <a:pt x="280272" y="8627"/>
                        <a:pt x="292150" y="6457"/>
                      </a:cubicBezTo>
                      <a:cubicBezTo>
                        <a:pt x="314988" y="2257"/>
                        <a:pt x="338160" y="-108"/>
                        <a:pt x="361193" y="4"/>
                      </a:cubicBezTo>
                      <a:cubicBezTo>
                        <a:pt x="424534" y="282"/>
                        <a:pt x="486012" y="9740"/>
                        <a:pt x="538031" y="49797"/>
                      </a:cubicBezTo>
                      <a:cubicBezTo>
                        <a:pt x="577615" y="80314"/>
                        <a:pt x="594807" y="121122"/>
                        <a:pt x="588075" y="171250"/>
                      </a:cubicBezTo>
                      <a:cubicBezTo>
                        <a:pt x="587964" y="172140"/>
                        <a:pt x="588019" y="173058"/>
                        <a:pt x="587741" y="173892"/>
                      </a:cubicBezTo>
                      <a:cubicBezTo>
                        <a:pt x="580481" y="196286"/>
                        <a:pt x="586990" y="216342"/>
                        <a:pt x="594334" y="237984"/>
                      </a:cubicBezTo>
                      <a:cubicBezTo>
                        <a:pt x="625184" y="328754"/>
                        <a:pt x="609912" y="412513"/>
                        <a:pt x="550020" y="487510"/>
                      </a:cubicBezTo>
                      <a:cubicBezTo>
                        <a:pt x="542704" y="496689"/>
                        <a:pt x="541341" y="502726"/>
                        <a:pt x="547238" y="513964"/>
                      </a:cubicBezTo>
                      <a:cubicBezTo>
                        <a:pt x="573220" y="563396"/>
                        <a:pt x="574055" y="613997"/>
                        <a:pt x="549547" y="664570"/>
                      </a:cubicBezTo>
                      <a:cubicBezTo>
                        <a:pt x="547906" y="667963"/>
                        <a:pt x="547211" y="670996"/>
                        <a:pt x="548351" y="674751"/>
                      </a:cubicBezTo>
                      <a:cubicBezTo>
                        <a:pt x="566850" y="735560"/>
                        <a:pt x="602957" y="782962"/>
                        <a:pt x="656423" y="817206"/>
                      </a:cubicBezTo>
                      <a:cubicBezTo>
                        <a:pt x="665436" y="822964"/>
                        <a:pt x="674783" y="828221"/>
                        <a:pt x="683712" y="834119"/>
                      </a:cubicBezTo>
                      <a:cubicBezTo>
                        <a:pt x="686995" y="836288"/>
                        <a:pt x="691696" y="838764"/>
                        <a:pt x="690444" y="843632"/>
                      </a:cubicBezTo>
                      <a:cubicBezTo>
                        <a:pt x="689220" y="848417"/>
                        <a:pt x="683990" y="848584"/>
                        <a:pt x="680012" y="848834"/>
                      </a:cubicBezTo>
                      <a:cubicBezTo>
                        <a:pt x="634809" y="851644"/>
                        <a:pt x="594195" y="838848"/>
                        <a:pt x="558310" y="811531"/>
                      </a:cubicBezTo>
                      <a:cubicBezTo>
                        <a:pt x="519894" y="782294"/>
                        <a:pt x="497472" y="741486"/>
                        <a:pt x="477833" y="698758"/>
                      </a:cubicBezTo>
                      <a:cubicBezTo>
                        <a:pt x="477026" y="696977"/>
                        <a:pt x="477138" y="694501"/>
                        <a:pt x="473827" y="693528"/>
                      </a:cubicBezTo>
                      <a:cubicBezTo>
                        <a:pt x="474773" y="700399"/>
                        <a:pt x="478417" y="705851"/>
                        <a:pt x="480698" y="711748"/>
                      </a:cubicBezTo>
                      <a:cubicBezTo>
                        <a:pt x="488265" y="731388"/>
                        <a:pt x="494079" y="751417"/>
                        <a:pt x="490518" y="772614"/>
                      </a:cubicBezTo>
                      <a:cubicBezTo>
                        <a:pt x="486039" y="799430"/>
                        <a:pt x="467401" y="815369"/>
                        <a:pt x="444953" y="827442"/>
                      </a:cubicBezTo>
                      <a:cubicBezTo>
                        <a:pt x="415772" y="843104"/>
                        <a:pt x="383726" y="849724"/>
                        <a:pt x="351624" y="856206"/>
                      </a:cubicBezTo>
                      <a:cubicBezTo>
                        <a:pt x="306170" y="865414"/>
                        <a:pt x="260215" y="867166"/>
                        <a:pt x="214204" y="864746"/>
                      </a:cubicBezTo>
                      <a:cubicBezTo>
                        <a:pt x="175899" y="862715"/>
                        <a:pt x="138206" y="855622"/>
                        <a:pt x="101570" y="843688"/>
                      </a:cubicBezTo>
                      <a:cubicBezTo>
                        <a:pt x="98816" y="842798"/>
                        <a:pt x="95840" y="842158"/>
                        <a:pt x="92975" y="838681"/>
                      </a:cubicBezTo>
                      <a:cubicBezTo>
                        <a:pt x="105187" y="838681"/>
                        <a:pt x="116536" y="838069"/>
                        <a:pt x="127802" y="838792"/>
                      </a:cubicBezTo>
                      <a:cubicBezTo>
                        <a:pt x="157790" y="840711"/>
                        <a:pt x="187722" y="840239"/>
                        <a:pt x="217737" y="838848"/>
                      </a:cubicBezTo>
                      <a:cubicBezTo>
                        <a:pt x="245638" y="837540"/>
                        <a:pt x="273428" y="835259"/>
                        <a:pt x="300996" y="831087"/>
                      </a:cubicBezTo>
                      <a:cubicBezTo>
                        <a:pt x="337993" y="825467"/>
                        <a:pt x="375158" y="820265"/>
                        <a:pt x="409318" y="803519"/>
                      </a:cubicBezTo>
                      <a:cubicBezTo>
                        <a:pt x="415744" y="800348"/>
                        <a:pt x="421641" y="796481"/>
                        <a:pt x="426788" y="791363"/>
                      </a:cubicBezTo>
                      <a:cubicBezTo>
                        <a:pt x="449765" y="768525"/>
                        <a:pt x="441809" y="733780"/>
                        <a:pt x="410959" y="723905"/>
                      </a:cubicBezTo>
                      <a:cubicBezTo>
                        <a:pt x="394936" y="718759"/>
                        <a:pt x="378273" y="718091"/>
                        <a:pt x="361583" y="719231"/>
                      </a:cubicBezTo>
                      <a:cubicBezTo>
                        <a:pt x="330204" y="721318"/>
                        <a:pt x="298882" y="724072"/>
                        <a:pt x="267503" y="726242"/>
                      </a:cubicBezTo>
                      <a:cubicBezTo>
                        <a:pt x="241605" y="728022"/>
                        <a:pt x="215818" y="727771"/>
                        <a:pt x="190086" y="725769"/>
                      </a:cubicBezTo>
                      <a:cubicBezTo>
                        <a:pt x="145355" y="722291"/>
                        <a:pt x="102099" y="712305"/>
                        <a:pt x="60762" y="694557"/>
                      </a:cubicBezTo>
                      <a:cubicBezTo>
                        <a:pt x="41874" y="686434"/>
                        <a:pt x="23597" y="677171"/>
                        <a:pt x="6128" y="666350"/>
                      </a:cubicBezTo>
                      <a:cubicBezTo>
                        <a:pt x="4765" y="665460"/>
                        <a:pt x="2650" y="665265"/>
                        <a:pt x="2317" y="662539"/>
                      </a:cubicBezTo>
                      <a:close/>
                    </a:path>
                  </a:pathLst>
                </a:custGeom>
                <a:solidFill>
                  <a:srgbClr val="EC9F6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1" name="Google Shape;191;p5"/>
              <p:cNvSpPr/>
              <p:nvPr/>
            </p:nvSpPr>
            <p:spPr>
              <a:xfrm>
                <a:off x="5103602" y="2963384"/>
                <a:ext cx="293754" cy="914400"/>
              </a:xfrm>
              <a:prstGeom prst="rect">
                <a:avLst/>
              </a:prstGeom>
              <a:solidFill>
                <a:schemeClr val="lt1"/>
              </a:solidFill>
              <a:ln w="38100" cap="flat" cmpd="sng">
                <a:solidFill>
                  <a:srgbClr val="00B05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2" name="Google Shape;192;p5"/>
            <p:cNvSpPr/>
            <p:nvPr/>
          </p:nvSpPr>
          <p:spPr>
            <a:xfrm rot="-5400000">
              <a:off x="4450498" y="4103665"/>
              <a:ext cx="1786437" cy="114280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5"/>
          <p:cNvGrpSpPr/>
          <p:nvPr/>
        </p:nvGrpSpPr>
        <p:grpSpPr>
          <a:xfrm>
            <a:off x="575786" y="2605648"/>
            <a:ext cx="3717481" cy="679781"/>
            <a:chOff x="753210" y="3039545"/>
            <a:chExt cx="3717481" cy="679781"/>
          </a:xfrm>
        </p:grpSpPr>
        <p:pic>
          <p:nvPicPr>
            <p:cNvPr id="194" name="Google Shape;194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90910" y="3039545"/>
              <a:ext cx="679781" cy="679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5"/>
            <p:cNvSpPr txBox="1"/>
            <p:nvPr/>
          </p:nvSpPr>
          <p:spPr>
            <a:xfrm>
              <a:off x="753210" y="3194769"/>
              <a:ext cx="295298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Hiểu rõ JD</a:t>
              </a:r>
              <a:endParaRPr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5"/>
          <p:cNvSpPr txBox="1"/>
          <p:nvPr/>
        </p:nvSpPr>
        <p:spPr>
          <a:xfrm>
            <a:off x="4169081" y="1168270"/>
            <a:ext cx="156861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NÊN</a:t>
            </a:r>
            <a:endParaRPr sz="28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5"/>
          <p:cNvGrpSpPr/>
          <p:nvPr/>
        </p:nvGrpSpPr>
        <p:grpSpPr>
          <a:xfrm>
            <a:off x="575786" y="3553470"/>
            <a:ext cx="3717481" cy="679781"/>
            <a:chOff x="753210" y="4013941"/>
            <a:chExt cx="3717481" cy="679781"/>
          </a:xfrm>
        </p:grpSpPr>
        <p:sp>
          <p:nvSpPr>
            <p:cNvPr id="198" name="Google Shape;198;p5"/>
            <p:cNvSpPr txBox="1"/>
            <p:nvPr/>
          </p:nvSpPr>
          <p:spPr>
            <a:xfrm>
              <a:off x="753210" y="4169165"/>
              <a:ext cx="295298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Thêm văn bản hỗ trợ</a:t>
              </a:r>
              <a:endParaRPr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9" name="Google Shape;199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90910" y="4013941"/>
              <a:ext cx="679781" cy="6797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0" name="Google Shape;200;p5"/>
          <p:cNvGrpSpPr/>
          <p:nvPr/>
        </p:nvGrpSpPr>
        <p:grpSpPr>
          <a:xfrm>
            <a:off x="575786" y="4501292"/>
            <a:ext cx="3717481" cy="679781"/>
            <a:chOff x="753210" y="4935189"/>
            <a:chExt cx="3717481" cy="679781"/>
          </a:xfrm>
        </p:grpSpPr>
        <p:sp>
          <p:nvSpPr>
            <p:cNvPr id="201" name="Google Shape;201;p5"/>
            <p:cNvSpPr txBox="1"/>
            <p:nvPr/>
          </p:nvSpPr>
          <p:spPr>
            <a:xfrm>
              <a:off x="753210" y="4951914"/>
              <a:ext cx="295298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Chọn style CV phù hợp với tính chất công việc</a:t>
              </a:r>
              <a:endParaRPr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2" name="Google Shape;202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90910" y="4935189"/>
              <a:ext cx="679781" cy="6797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3" name="Google Shape;203;p5"/>
          <p:cNvGrpSpPr/>
          <p:nvPr/>
        </p:nvGrpSpPr>
        <p:grpSpPr>
          <a:xfrm>
            <a:off x="7556862" y="1970888"/>
            <a:ext cx="4162440" cy="457200"/>
            <a:chOff x="7556862" y="2464364"/>
            <a:chExt cx="4162440" cy="457200"/>
          </a:xfrm>
        </p:grpSpPr>
        <p:sp>
          <p:nvSpPr>
            <p:cNvPr id="204" name="Google Shape;204;p5"/>
            <p:cNvSpPr txBox="1"/>
            <p:nvPr/>
          </p:nvSpPr>
          <p:spPr>
            <a:xfrm>
              <a:off x="8120560" y="2508298"/>
              <a:ext cx="35987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Dùng 1 CV cho tất cả mục đích</a:t>
              </a:r>
              <a:endParaRPr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5" name="Google Shape;205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556862" y="2464364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6" name="Google Shape;206;p5"/>
          <p:cNvGrpSpPr/>
          <p:nvPr/>
        </p:nvGrpSpPr>
        <p:grpSpPr>
          <a:xfrm>
            <a:off x="7556862" y="2873872"/>
            <a:ext cx="4162440" cy="457200"/>
            <a:chOff x="7556862" y="3367348"/>
            <a:chExt cx="4162440" cy="457200"/>
          </a:xfrm>
        </p:grpSpPr>
        <p:pic>
          <p:nvPicPr>
            <p:cNvPr id="207" name="Google Shape;207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556862" y="336734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5"/>
            <p:cNvSpPr txBox="1"/>
            <p:nvPr/>
          </p:nvSpPr>
          <p:spPr>
            <a:xfrm>
              <a:off x="8120560" y="3404926"/>
              <a:ext cx="35987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Dài quá 2 trang</a:t>
              </a:r>
              <a:endParaRPr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" name="Google Shape;209;p5"/>
          <p:cNvSpPr txBox="1"/>
          <p:nvPr/>
        </p:nvSpPr>
        <p:spPr>
          <a:xfrm>
            <a:off x="5972535" y="1168270"/>
            <a:ext cx="298088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KHÔNG nên</a:t>
            </a:r>
            <a:endParaRPr sz="28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" name="Google Shape;210;p5"/>
          <p:cNvGrpSpPr/>
          <p:nvPr/>
        </p:nvGrpSpPr>
        <p:grpSpPr>
          <a:xfrm>
            <a:off x="7556862" y="3776856"/>
            <a:ext cx="4162440" cy="457200"/>
            <a:chOff x="7556862" y="4270332"/>
            <a:chExt cx="4162440" cy="457200"/>
          </a:xfrm>
        </p:grpSpPr>
        <p:pic>
          <p:nvPicPr>
            <p:cNvPr id="211" name="Google Shape;211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556862" y="4270332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5"/>
            <p:cNvSpPr txBox="1"/>
            <p:nvPr/>
          </p:nvSpPr>
          <p:spPr>
            <a:xfrm>
              <a:off x="8120560" y="4301555"/>
              <a:ext cx="35987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SAI chính tả</a:t>
              </a:r>
              <a:endParaRPr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5"/>
          <p:cNvSpPr/>
          <p:nvPr/>
        </p:nvSpPr>
        <p:spPr>
          <a:xfrm>
            <a:off x="2410879" y="5396768"/>
            <a:ext cx="8571269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635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7624"/>
              </a:buClr>
              <a:buSzPts val="1400"/>
              <a:buFont typeface="Noto Sans Symbols"/>
              <a:buChar char="✔"/>
            </a:pPr>
            <a:r>
              <a:rPr lang="en-US" sz="1400" b="0" i="1" u="none" strike="noStrike" cap="none">
                <a:solidFill>
                  <a:srgbClr val="E75400"/>
                </a:solidFill>
                <a:latin typeface="Arial"/>
                <a:ea typeface="Arial"/>
                <a:cs typeface="Arial"/>
                <a:sym typeface="Arial"/>
              </a:rPr>
              <a:t>Một số trang cung cấp mẫu miễn phí: Vietnamworks, Careerviet (Careerbuilder cũ), TopCV, 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35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7624"/>
              </a:buClr>
              <a:buSzPts val="1400"/>
              <a:buFont typeface="Noto Sans Symbols"/>
              <a:buChar char="✔"/>
            </a:pPr>
            <a:r>
              <a:rPr lang="en-US" sz="1400" b="0" i="1" u="none" strike="noStrike" cap="none">
                <a:solidFill>
                  <a:srgbClr val="E75400"/>
                </a:solidFill>
                <a:latin typeface="Arial"/>
                <a:ea typeface="Arial"/>
                <a:cs typeface="Arial"/>
                <a:sym typeface="Arial"/>
              </a:rPr>
              <a:t>Từ khóa khi tìm trên Google: “resume template”, “CV template”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35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7624"/>
              </a:buClr>
              <a:buSzPts val="1400"/>
              <a:buFont typeface="Noto Sans Symbols"/>
              <a:buChar char="✔"/>
            </a:pPr>
            <a:r>
              <a:rPr lang="en-US" sz="1400" b="0" i="1" u="none" strike="noStrike" cap="none">
                <a:solidFill>
                  <a:srgbClr val="E75400"/>
                </a:solidFill>
                <a:latin typeface="Arial"/>
                <a:ea typeface="Arial"/>
                <a:cs typeface="Arial"/>
                <a:sym typeface="Arial"/>
              </a:rPr>
              <a:t>Công cụ thiết kế: Canva, Piktochart</a:t>
            </a:r>
            <a:endParaRPr sz="1400" b="0" i="1" u="none" strike="noStrike" cap="none">
              <a:solidFill>
                <a:srgbClr val="E754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"/>
          <p:cNvSpPr txBox="1">
            <a:spLocks noGrp="1"/>
          </p:cNvSpPr>
          <p:nvPr>
            <p:ph type="body" idx="1"/>
          </p:nvPr>
        </p:nvSpPr>
        <p:spPr>
          <a:xfrm>
            <a:off x="1373924" y="400598"/>
            <a:ext cx="8336134" cy="195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None/>
            </a:pPr>
            <a:r>
              <a:rPr lang="en-US" sz="4800"/>
              <a:t>CV chuyên nghiệp –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4800"/>
              <a:buNone/>
            </a:pPr>
            <a:r>
              <a:rPr lang="en-US" sz="4800"/>
              <a:t>NỘI DUNG hay HÌNH THỨC?</a:t>
            </a:r>
            <a:endParaRPr sz="4800"/>
          </a:p>
        </p:txBody>
      </p:sp>
      <p:pic>
        <p:nvPicPr>
          <p:cNvPr id="221" name="Google Shape;221;p6" descr="Question Mark Png Images – Browse 39,688 Stock Photos, Vectors, and Video |  Adobe Stoc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92456" y="2235199"/>
            <a:ext cx="3224771" cy="343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62" y="2353913"/>
            <a:ext cx="4031342" cy="40313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572" y="919744"/>
            <a:ext cx="4291156" cy="5975594"/>
          </a:xfrm>
          <a:prstGeom prst="rect">
            <a:avLst/>
          </a:prstGeom>
        </p:spPr>
      </p:pic>
      <p:sp>
        <p:nvSpPr>
          <p:cNvPr id="227" name="Google Shape;227;p46"/>
          <p:cNvSpPr txBox="1">
            <a:spLocks noGrp="1"/>
          </p:cNvSpPr>
          <p:nvPr>
            <p:ph type="body" idx="1"/>
          </p:nvPr>
        </p:nvSpPr>
        <p:spPr>
          <a:xfrm>
            <a:off x="323529" y="1192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None/>
            </a:pPr>
            <a:r>
              <a:rPr lang="en-US" dirty="0" err="1"/>
              <a:t>Nội</a:t>
            </a:r>
            <a:r>
              <a:rPr lang="en-US" dirty="0"/>
              <a:t> dung</a:t>
            </a:r>
            <a:endParaRPr dirty="0"/>
          </a:p>
        </p:txBody>
      </p:sp>
      <p:sp>
        <p:nvSpPr>
          <p:cNvPr id="228" name="Google Shape;228;p46"/>
          <p:cNvSpPr txBox="1"/>
          <p:nvPr/>
        </p:nvSpPr>
        <p:spPr>
          <a:xfrm>
            <a:off x="825613" y="3124391"/>
            <a:ext cx="319295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Thông</a:t>
            </a:r>
            <a:r>
              <a:rPr lang="en-US" sz="22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tin </a:t>
            </a: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liên</a:t>
            </a:r>
            <a:r>
              <a:rPr lang="en-US" sz="22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hệ</a:t>
            </a:r>
            <a:endParaRPr sz="22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6"/>
          <p:cNvSpPr/>
          <p:nvPr/>
        </p:nvSpPr>
        <p:spPr>
          <a:xfrm>
            <a:off x="4218730" y="2466976"/>
            <a:ext cx="1369270" cy="1160146"/>
          </a:xfrm>
          <a:prstGeom prst="rect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31;p46"/>
          <p:cNvSpPr/>
          <p:nvPr/>
        </p:nvSpPr>
        <p:spPr>
          <a:xfrm>
            <a:off x="4218729" y="3674766"/>
            <a:ext cx="1369271" cy="1473200"/>
          </a:xfrm>
          <a:prstGeom prst="rect">
            <a:avLst/>
          </a:prstGeom>
          <a:noFill/>
          <a:ln w="28575" cap="flat" cmpd="sng">
            <a:solidFill>
              <a:srgbClr val="CD98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32;p46"/>
          <p:cNvSpPr txBox="1"/>
          <p:nvPr/>
        </p:nvSpPr>
        <p:spPr>
          <a:xfrm>
            <a:off x="825614" y="4281152"/>
            <a:ext cx="319295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22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vấn</a:t>
            </a:r>
            <a:endParaRPr sz="22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33;p46"/>
          <p:cNvSpPr txBox="1"/>
          <p:nvPr/>
        </p:nvSpPr>
        <p:spPr>
          <a:xfrm>
            <a:off x="8607017" y="4036793"/>
            <a:ext cx="319295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Kinh</a:t>
            </a:r>
            <a:r>
              <a:rPr lang="en-US" sz="22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nghiệm</a:t>
            </a:r>
            <a:endParaRPr sz="22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34;p46"/>
          <p:cNvSpPr/>
          <p:nvPr/>
        </p:nvSpPr>
        <p:spPr>
          <a:xfrm>
            <a:off x="5734050" y="2466976"/>
            <a:ext cx="2575678" cy="3282949"/>
          </a:xfrm>
          <a:prstGeom prst="rect">
            <a:avLst/>
          </a:prstGeom>
          <a:noFill/>
          <a:ln w="2857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30" grpId="0" animBg="1"/>
      <p:bldP spid="19" grpId="0" animBg="1"/>
      <p:bldP spid="20" grpId="0"/>
      <p:bldP spid="21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28" r="2905"/>
          <a:stretch/>
        </p:blipFill>
        <p:spPr>
          <a:xfrm>
            <a:off x="6591299" y="933909"/>
            <a:ext cx="4724401" cy="497395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27" name="Google Shape;227;p46"/>
          <p:cNvSpPr txBox="1">
            <a:spLocks noGrp="1"/>
          </p:cNvSpPr>
          <p:nvPr>
            <p:ph type="body" idx="1"/>
          </p:nvPr>
        </p:nvSpPr>
        <p:spPr>
          <a:xfrm>
            <a:off x="323529" y="9107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None/>
            </a:pPr>
            <a:r>
              <a:rPr lang="en-US" dirty="0" err="1"/>
              <a:t>Nội</a:t>
            </a:r>
            <a:r>
              <a:rPr lang="en-US" dirty="0"/>
              <a:t> dung</a:t>
            </a:r>
            <a:endParaRPr dirty="0"/>
          </a:p>
        </p:txBody>
      </p:sp>
      <p:sp>
        <p:nvSpPr>
          <p:cNvPr id="19" name="Google Shape;231;p46"/>
          <p:cNvSpPr/>
          <p:nvPr/>
        </p:nvSpPr>
        <p:spPr>
          <a:xfrm>
            <a:off x="10360801" y="2539331"/>
            <a:ext cx="757142" cy="27644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" name="Google Shape;235;p46"/>
          <p:cNvGrpSpPr/>
          <p:nvPr/>
        </p:nvGrpSpPr>
        <p:grpSpPr>
          <a:xfrm>
            <a:off x="8473435" y="5960361"/>
            <a:ext cx="3646585" cy="791078"/>
            <a:chOff x="5863399" y="5927731"/>
            <a:chExt cx="3646585" cy="791078"/>
          </a:xfrm>
        </p:grpSpPr>
        <p:pic>
          <p:nvPicPr>
            <p:cNvPr id="24" name="Google Shape;236;p46" descr="https://upload.wikimedia.org/wikipedia/commons/thumb/c/c9/Exclamation_flat_icon.svg/240px-Exclamation_flat_icon.svg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63399" y="6049927"/>
              <a:ext cx="548640" cy="5486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Google Shape;237;p46"/>
            <p:cNvSpPr txBox="1"/>
            <p:nvPr/>
          </p:nvSpPr>
          <p:spPr>
            <a:xfrm>
              <a:off x="6575746" y="5927731"/>
              <a:ext cx="2934238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KHÔNG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sai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chính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tả</a:t>
              </a:r>
              <a:endParaRPr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38;p46"/>
            <p:cNvSpPr txBox="1"/>
            <p:nvPr/>
          </p:nvSpPr>
          <p:spPr>
            <a:xfrm>
              <a:off x="6575746" y="6349518"/>
              <a:ext cx="2934238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Tuyệt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đối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TRUNG THỰC</a:t>
              </a:r>
              <a:endParaRPr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" name="Google Shape;239;p46"/>
          <p:cNvGrpSpPr/>
          <p:nvPr/>
        </p:nvGrpSpPr>
        <p:grpSpPr>
          <a:xfrm>
            <a:off x="125683" y="5927731"/>
            <a:ext cx="4414215" cy="791078"/>
            <a:chOff x="323529" y="5927731"/>
            <a:chExt cx="4414215" cy="791078"/>
          </a:xfrm>
        </p:grpSpPr>
        <p:sp>
          <p:nvSpPr>
            <p:cNvPr id="28" name="Google Shape;240;p46"/>
            <p:cNvSpPr txBox="1"/>
            <p:nvPr/>
          </p:nvSpPr>
          <p:spPr>
            <a:xfrm>
              <a:off x="1065813" y="5927731"/>
              <a:ext cx="3192959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Hoạt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động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ngoại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khóa</a:t>
              </a:r>
              <a:endParaRPr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" name="Google Shape;241;p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23529" y="5978828"/>
              <a:ext cx="679781" cy="6797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242;p46"/>
            <p:cNvSpPr txBox="1"/>
            <p:nvPr/>
          </p:nvSpPr>
          <p:spPr>
            <a:xfrm>
              <a:off x="1065813" y="6349518"/>
              <a:ext cx="3671931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Tiểu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tiết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làm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nên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tổng</a:t>
              </a:r>
              <a:r>
                <a:rPr lang="en-US" sz="1800" b="1" i="0" u="none" strike="noStrike" cap="none" dirty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thể</a:t>
              </a:r>
              <a:endParaRPr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1" t="5420" r="4904" b="11650"/>
          <a:stretch/>
        </p:blipFill>
        <p:spPr>
          <a:xfrm>
            <a:off x="1097280" y="967740"/>
            <a:ext cx="3590834" cy="490512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68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7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grpSp>
        <p:nvGrpSpPr>
          <p:cNvPr id="249" name="Google Shape;249;p47"/>
          <p:cNvGrpSpPr/>
          <p:nvPr/>
        </p:nvGrpSpPr>
        <p:grpSpPr>
          <a:xfrm>
            <a:off x="4696754" y="749758"/>
            <a:ext cx="2995024" cy="2995024"/>
            <a:chOff x="4696754" y="749758"/>
            <a:chExt cx="2995024" cy="2995024"/>
          </a:xfrm>
        </p:grpSpPr>
        <p:grpSp>
          <p:nvGrpSpPr>
            <p:cNvPr id="250" name="Google Shape;250;p47"/>
            <p:cNvGrpSpPr/>
            <p:nvPr/>
          </p:nvGrpSpPr>
          <p:grpSpPr>
            <a:xfrm rot="2700000">
              <a:off x="5310496" y="1013238"/>
              <a:ext cx="1767540" cy="2468064"/>
              <a:chOff x="4454498" y="1840191"/>
              <a:chExt cx="1767540" cy="2468064"/>
            </a:xfrm>
          </p:grpSpPr>
          <p:sp>
            <p:nvSpPr>
              <p:cNvPr id="251" name="Google Shape;251;p47"/>
              <p:cNvSpPr/>
              <p:nvPr/>
            </p:nvSpPr>
            <p:spPr>
              <a:xfrm>
                <a:off x="4454498" y="1844211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85000">
                    <a:schemeClr val="accent3"/>
                  </a:gs>
                  <a:gs pos="100000">
                    <a:srgbClr val="896507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47"/>
              <p:cNvSpPr/>
              <p:nvPr/>
            </p:nvSpPr>
            <p:spPr>
              <a:xfrm>
                <a:off x="4461458" y="1840191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85000">
                    <a:schemeClr val="accent3"/>
                  </a:gs>
                  <a:gs pos="100000">
                    <a:srgbClr val="896507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3" name="Google Shape;253;p47"/>
            <p:cNvSpPr txBox="1"/>
            <p:nvPr/>
          </p:nvSpPr>
          <p:spPr>
            <a:xfrm rot="-2700000">
              <a:off x="5255753" y="2014407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CẤU TRÚC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47"/>
          <p:cNvGrpSpPr/>
          <p:nvPr/>
        </p:nvGrpSpPr>
        <p:grpSpPr>
          <a:xfrm>
            <a:off x="5948371" y="2132261"/>
            <a:ext cx="2976668" cy="2996647"/>
            <a:chOff x="5948371" y="2132261"/>
            <a:chExt cx="2976668" cy="2996647"/>
          </a:xfrm>
        </p:grpSpPr>
        <p:sp>
          <p:nvSpPr>
            <p:cNvPr id="255" name="Google Shape;255;p47"/>
            <p:cNvSpPr/>
            <p:nvPr/>
          </p:nvSpPr>
          <p:spPr>
            <a:xfrm rot="8169043">
              <a:off x="6556415" y="2398563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85000">
                  <a:schemeClr val="accent4"/>
                </a:gs>
                <a:gs pos="100000">
                  <a:srgbClr val="0E6A6F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47"/>
            <p:cNvSpPr txBox="1"/>
            <p:nvPr/>
          </p:nvSpPr>
          <p:spPr>
            <a:xfrm rot="2700000">
              <a:off x="6508511" y="3424901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MÀU SẮC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47"/>
          <p:cNvGrpSpPr/>
          <p:nvPr/>
        </p:nvGrpSpPr>
        <p:grpSpPr>
          <a:xfrm>
            <a:off x="4495877" y="3314338"/>
            <a:ext cx="2999131" cy="2990312"/>
            <a:chOff x="4495877" y="3314338"/>
            <a:chExt cx="2999131" cy="2990312"/>
          </a:xfrm>
        </p:grpSpPr>
        <p:grpSp>
          <p:nvGrpSpPr>
            <p:cNvPr id="258" name="Google Shape;258;p47"/>
            <p:cNvGrpSpPr/>
            <p:nvPr/>
          </p:nvGrpSpPr>
          <p:grpSpPr>
            <a:xfrm rot="2730599">
              <a:off x="5111755" y="3575510"/>
              <a:ext cx="1767376" cy="2467968"/>
              <a:chOff x="6087232" y="3798270"/>
              <a:chExt cx="1767376" cy="2467968"/>
            </a:xfrm>
          </p:grpSpPr>
          <p:sp>
            <p:nvSpPr>
              <p:cNvPr id="259" name="Google Shape;259;p47"/>
              <p:cNvSpPr/>
              <p:nvPr/>
            </p:nvSpPr>
            <p:spPr>
              <a:xfrm rot="10800000">
                <a:off x="6087232" y="3802194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85000">
                    <a:schemeClr val="accent1"/>
                  </a:gs>
                  <a:gs pos="100000">
                    <a:srgbClr val="790E20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47"/>
              <p:cNvSpPr/>
              <p:nvPr/>
            </p:nvSpPr>
            <p:spPr>
              <a:xfrm rot="10800000">
                <a:off x="6094028" y="3798270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85000">
                    <a:schemeClr val="accent1"/>
                  </a:gs>
                  <a:gs pos="100000">
                    <a:srgbClr val="790E20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1" name="Google Shape;261;p47"/>
            <p:cNvSpPr txBox="1"/>
            <p:nvPr/>
          </p:nvSpPr>
          <p:spPr>
            <a:xfrm rot="-2700000">
              <a:off x="5080861" y="4595213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FONT CHỮ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47"/>
          <p:cNvGrpSpPr/>
          <p:nvPr/>
        </p:nvGrpSpPr>
        <p:grpSpPr>
          <a:xfrm>
            <a:off x="3283126" y="1937926"/>
            <a:ext cx="3009187" cy="3009187"/>
            <a:chOff x="3283126" y="1937926"/>
            <a:chExt cx="3009187" cy="3009187"/>
          </a:xfrm>
        </p:grpSpPr>
        <p:grpSp>
          <p:nvGrpSpPr>
            <p:cNvPr id="263" name="Google Shape;263;p47"/>
            <p:cNvGrpSpPr/>
            <p:nvPr/>
          </p:nvGrpSpPr>
          <p:grpSpPr>
            <a:xfrm rot="2700000">
              <a:off x="3550311" y="2552111"/>
              <a:ext cx="2474816" cy="1780817"/>
              <a:chOff x="3922253" y="4008125"/>
              <a:chExt cx="2474816" cy="1780817"/>
            </a:xfrm>
          </p:grpSpPr>
          <p:sp>
            <p:nvSpPr>
              <p:cNvPr id="264" name="Google Shape;264;p47"/>
              <p:cNvSpPr/>
              <p:nvPr/>
            </p:nvSpPr>
            <p:spPr>
              <a:xfrm rot="-5400000">
                <a:off x="4273985" y="3676630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85000">
                    <a:schemeClr val="accent2"/>
                  </a:gs>
                  <a:gs pos="100000">
                    <a:srgbClr val="813908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47"/>
              <p:cNvSpPr/>
              <p:nvPr/>
            </p:nvSpPr>
            <p:spPr>
              <a:xfrm rot="-5400000">
                <a:off x="4284757" y="3656393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85000">
                    <a:schemeClr val="accent2"/>
                  </a:gs>
                  <a:gs pos="100000">
                    <a:srgbClr val="813908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6" name="Google Shape;266;p47"/>
            <p:cNvSpPr txBox="1"/>
            <p:nvPr/>
          </p:nvSpPr>
          <p:spPr>
            <a:xfrm rot="2700000">
              <a:off x="3871067" y="3217861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TRÌNH BÀY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8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grpSp>
        <p:nvGrpSpPr>
          <p:cNvPr id="274" name="Google Shape;274;p48"/>
          <p:cNvGrpSpPr/>
          <p:nvPr/>
        </p:nvGrpSpPr>
        <p:grpSpPr>
          <a:xfrm>
            <a:off x="5611147" y="749758"/>
            <a:ext cx="2995024" cy="2995024"/>
            <a:chOff x="4696754" y="749758"/>
            <a:chExt cx="2995024" cy="2995024"/>
          </a:xfrm>
        </p:grpSpPr>
        <p:grpSp>
          <p:nvGrpSpPr>
            <p:cNvPr id="275" name="Google Shape;275;p48"/>
            <p:cNvGrpSpPr/>
            <p:nvPr/>
          </p:nvGrpSpPr>
          <p:grpSpPr>
            <a:xfrm rot="2700000">
              <a:off x="5310496" y="1013238"/>
              <a:ext cx="1767540" cy="2468064"/>
              <a:chOff x="4454498" y="1840191"/>
              <a:chExt cx="1767540" cy="2468064"/>
            </a:xfrm>
          </p:grpSpPr>
          <p:sp>
            <p:nvSpPr>
              <p:cNvPr id="276" name="Google Shape;276;p48"/>
              <p:cNvSpPr/>
              <p:nvPr/>
            </p:nvSpPr>
            <p:spPr>
              <a:xfrm>
                <a:off x="4454498" y="1844211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85000">
                    <a:schemeClr val="accent3"/>
                  </a:gs>
                  <a:gs pos="100000">
                    <a:srgbClr val="896507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48"/>
              <p:cNvSpPr/>
              <p:nvPr/>
            </p:nvSpPr>
            <p:spPr>
              <a:xfrm>
                <a:off x="4461458" y="1840191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85000">
                    <a:schemeClr val="accent3"/>
                  </a:gs>
                  <a:gs pos="100000">
                    <a:srgbClr val="896507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8" name="Google Shape;278;p48"/>
            <p:cNvSpPr txBox="1"/>
            <p:nvPr/>
          </p:nvSpPr>
          <p:spPr>
            <a:xfrm rot="-2700000">
              <a:off x="5255753" y="2014407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CẤU TRÚC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9" name="Google Shape;289;p48"/>
          <p:cNvSpPr txBox="1"/>
          <p:nvPr/>
        </p:nvSpPr>
        <p:spPr>
          <a:xfrm>
            <a:off x="8430069" y="1254031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ĐƠN GIẢN nhưng LINH HOẠT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8"/>
          <p:cNvSpPr txBox="1"/>
          <p:nvPr/>
        </p:nvSpPr>
        <p:spPr>
          <a:xfrm>
            <a:off x="8430069" y="1677191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Thống nhất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8"/>
          <p:cNvSpPr txBox="1"/>
          <p:nvPr/>
        </p:nvSpPr>
        <p:spPr>
          <a:xfrm>
            <a:off x="8430069" y="2103870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Độ dài &amp; sự cân đối giữa các phần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539" y="752600"/>
            <a:ext cx="4384371" cy="6105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9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grpSp>
        <p:nvGrpSpPr>
          <p:cNvPr id="302" name="Google Shape;302;p49"/>
          <p:cNvGrpSpPr/>
          <p:nvPr/>
        </p:nvGrpSpPr>
        <p:grpSpPr>
          <a:xfrm>
            <a:off x="1346541" y="2132261"/>
            <a:ext cx="2976668" cy="2996647"/>
            <a:chOff x="5948371" y="2132261"/>
            <a:chExt cx="2976668" cy="2996647"/>
          </a:xfrm>
        </p:grpSpPr>
        <p:sp>
          <p:nvSpPr>
            <p:cNvPr id="303" name="Google Shape;303;p49"/>
            <p:cNvSpPr/>
            <p:nvPr/>
          </p:nvSpPr>
          <p:spPr>
            <a:xfrm rot="8169043">
              <a:off x="6556415" y="2398563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85000">
                  <a:schemeClr val="accent4"/>
                </a:gs>
                <a:gs pos="100000">
                  <a:srgbClr val="0E6A6F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9"/>
            <p:cNvSpPr txBox="1"/>
            <p:nvPr/>
          </p:nvSpPr>
          <p:spPr>
            <a:xfrm rot="2700000">
              <a:off x="6508511" y="3424901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MÀU SẮC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3" name="Google Shape;313;p49"/>
          <p:cNvSpPr txBox="1"/>
          <p:nvPr/>
        </p:nvSpPr>
        <p:spPr>
          <a:xfrm>
            <a:off x="2774677" y="479523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quá 3 màu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49"/>
          <p:cNvSpPr txBox="1"/>
          <p:nvPr/>
        </p:nvSpPr>
        <p:spPr>
          <a:xfrm>
            <a:off x="2774677" y="521703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dùng màu nền đậm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4853" y="966884"/>
            <a:ext cx="4115264" cy="581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0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grpSp>
        <p:nvGrpSpPr>
          <p:cNvPr id="328" name="Google Shape;328;p50"/>
          <p:cNvGrpSpPr/>
          <p:nvPr/>
        </p:nvGrpSpPr>
        <p:grpSpPr>
          <a:xfrm>
            <a:off x="7543877" y="3314338"/>
            <a:ext cx="2999131" cy="2990312"/>
            <a:chOff x="4495877" y="3314338"/>
            <a:chExt cx="2999131" cy="2990312"/>
          </a:xfrm>
        </p:grpSpPr>
        <p:grpSp>
          <p:nvGrpSpPr>
            <p:cNvPr id="329" name="Google Shape;329;p50"/>
            <p:cNvGrpSpPr/>
            <p:nvPr/>
          </p:nvGrpSpPr>
          <p:grpSpPr>
            <a:xfrm rot="2730599">
              <a:off x="5111755" y="3575510"/>
              <a:ext cx="1767376" cy="2467968"/>
              <a:chOff x="6087232" y="3798270"/>
              <a:chExt cx="1767376" cy="2467968"/>
            </a:xfrm>
          </p:grpSpPr>
          <p:sp>
            <p:nvSpPr>
              <p:cNvPr id="330" name="Google Shape;330;p50"/>
              <p:cNvSpPr/>
              <p:nvPr/>
            </p:nvSpPr>
            <p:spPr>
              <a:xfrm rot="10800000">
                <a:off x="6087232" y="3802194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85000">
                    <a:schemeClr val="accent1"/>
                  </a:gs>
                  <a:gs pos="100000">
                    <a:srgbClr val="790E20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50"/>
              <p:cNvSpPr/>
              <p:nvPr/>
            </p:nvSpPr>
            <p:spPr>
              <a:xfrm rot="10800000">
                <a:off x="6094028" y="3798270"/>
                <a:ext cx="1760580" cy="2464044"/>
              </a:xfrm>
              <a:custGeom>
                <a:avLst/>
                <a:gdLst/>
                <a:ahLst/>
                <a:cxnLst/>
                <a:rect l="l" t="t" r="r" b="b"/>
                <a:pathLst>
                  <a:path w="1760580" h="2464044" extrusionOk="0">
                    <a:moveTo>
                      <a:pt x="0" y="792877"/>
                    </a:moveTo>
                    <a:lnTo>
                      <a:pt x="880290" y="0"/>
                    </a:lnTo>
                    <a:lnTo>
                      <a:pt x="1760580" y="792877"/>
                    </a:lnTo>
                    <a:lnTo>
                      <a:pt x="1408666" y="792877"/>
                    </a:lnTo>
                    <a:cubicBezTo>
                      <a:pt x="1394751" y="1393314"/>
                      <a:pt x="1309571" y="2402610"/>
                      <a:pt x="1703940" y="2464044"/>
                    </a:cubicBezTo>
                    <a:lnTo>
                      <a:pt x="688637" y="2463808"/>
                    </a:lnTo>
                    <a:cubicBezTo>
                      <a:pt x="265125" y="2448982"/>
                      <a:pt x="352115" y="1481120"/>
                      <a:pt x="351914" y="792877"/>
                    </a:cubicBezTo>
                    <a:lnTo>
                      <a:pt x="0" y="79287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85000">
                    <a:schemeClr val="accent1"/>
                  </a:gs>
                  <a:gs pos="100000">
                    <a:srgbClr val="790E20"/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algn="ctr" rotWithShape="0">
                  <a:srgbClr val="3F3F3F">
                    <a:alpha val="40784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endParaRPr sz="2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2" name="Google Shape;332;p50"/>
            <p:cNvSpPr txBox="1"/>
            <p:nvPr/>
          </p:nvSpPr>
          <p:spPr>
            <a:xfrm rot="-2700000">
              <a:off x="5080861" y="4595213"/>
              <a:ext cx="18365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FONT CHỮ</a:t>
              </a:r>
              <a:endParaRPr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7" name="Google Shape;337;p50"/>
          <p:cNvSpPr txBox="1"/>
          <p:nvPr/>
        </p:nvSpPr>
        <p:spPr>
          <a:xfrm>
            <a:off x="4007149" y="5723502"/>
            <a:ext cx="381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chân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với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chân</a:t>
            </a:r>
            <a:endParaRPr sz="17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1848" y="1153905"/>
            <a:ext cx="5265014" cy="44583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6082121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 dirty="0" err="1"/>
              <a:t>Hình</a:t>
            </a:r>
            <a:r>
              <a:rPr lang="en-US" sz="4400" dirty="0"/>
              <a:t> </a:t>
            </a:r>
            <a:r>
              <a:rPr lang="en-US" sz="4400" dirty="0" err="1"/>
              <a:t>thức</a:t>
            </a:r>
            <a:endParaRPr sz="4400" dirty="0"/>
          </a:p>
        </p:txBody>
      </p:sp>
      <p:sp>
        <p:nvSpPr>
          <p:cNvPr id="348" name="Google Shape;348;p51"/>
          <p:cNvSpPr txBox="1"/>
          <p:nvPr/>
        </p:nvSpPr>
        <p:spPr>
          <a:xfrm rot="-2700000">
            <a:off x="3341672" y="2420811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CẤU TRÚC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5" name="Google Shape;355;p51"/>
          <p:cNvGrpSpPr/>
          <p:nvPr/>
        </p:nvGrpSpPr>
        <p:grpSpPr>
          <a:xfrm rot="2700000">
            <a:off x="1636230" y="2958515"/>
            <a:ext cx="2474816" cy="1780817"/>
            <a:chOff x="3922253" y="4008125"/>
            <a:chExt cx="2474816" cy="1780817"/>
          </a:xfrm>
        </p:grpSpPr>
        <p:sp>
          <p:nvSpPr>
            <p:cNvPr id="356" name="Google Shape;356;p51"/>
            <p:cNvSpPr/>
            <p:nvPr/>
          </p:nvSpPr>
          <p:spPr>
            <a:xfrm rot="-5400000">
              <a:off x="4273985" y="3676630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85000">
                  <a:schemeClr val="accent2"/>
                </a:gs>
                <a:gs pos="100000">
                  <a:srgbClr val="8139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51"/>
            <p:cNvSpPr/>
            <p:nvPr/>
          </p:nvSpPr>
          <p:spPr>
            <a:xfrm rot="-5400000">
              <a:off x="4284757" y="3656393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85000">
                  <a:schemeClr val="accent2"/>
                </a:gs>
                <a:gs pos="100000">
                  <a:srgbClr val="8139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8" name="Google Shape;358;p51"/>
          <p:cNvSpPr txBox="1"/>
          <p:nvPr/>
        </p:nvSpPr>
        <p:spPr>
          <a:xfrm rot="2700000">
            <a:off x="1956986" y="3624265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TRÌNH BÀY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51"/>
          <p:cNvSpPr txBox="1"/>
          <p:nvPr/>
        </p:nvSpPr>
        <p:spPr>
          <a:xfrm>
            <a:off x="97855" y="1060041"/>
            <a:ext cx="38112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Hình ảnh giúp tăng khả năng tiếp cận</a:t>
            </a:r>
            <a:endParaRPr sz="16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1"/>
          <p:cNvSpPr txBox="1"/>
          <p:nvPr/>
        </p:nvSpPr>
        <p:spPr>
          <a:xfrm>
            <a:off x="97855" y="1493989"/>
            <a:ext cx="381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746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Thể hiện kỹ năng qua cách trình bày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51"/>
          <p:cNvSpPr txBox="1"/>
          <p:nvPr/>
        </p:nvSpPr>
        <p:spPr>
          <a:xfrm>
            <a:off x="97880" y="1946739"/>
            <a:ext cx="381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746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Portrait hay Landscape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4" b="12307"/>
          <a:stretch/>
        </p:blipFill>
        <p:spPr>
          <a:xfrm>
            <a:off x="4564425" y="1493989"/>
            <a:ext cx="7420611" cy="481257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2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grpSp>
        <p:nvGrpSpPr>
          <p:cNvPr id="368" name="Google Shape;368;p52"/>
          <p:cNvGrpSpPr/>
          <p:nvPr/>
        </p:nvGrpSpPr>
        <p:grpSpPr>
          <a:xfrm rot="2700000">
            <a:off x="5310496" y="1013238"/>
            <a:ext cx="1767540" cy="2468064"/>
            <a:chOff x="4454498" y="1840191"/>
            <a:chExt cx="1767540" cy="2468064"/>
          </a:xfrm>
        </p:grpSpPr>
        <p:sp>
          <p:nvSpPr>
            <p:cNvPr id="369" name="Google Shape;369;p52"/>
            <p:cNvSpPr/>
            <p:nvPr/>
          </p:nvSpPr>
          <p:spPr>
            <a:xfrm>
              <a:off x="4454498" y="1844211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85000">
                  <a:schemeClr val="accent3"/>
                </a:gs>
                <a:gs pos="100000">
                  <a:srgbClr val="896507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52"/>
            <p:cNvSpPr/>
            <p:nvPr/>
          </p:nvSpPr>
          <p:spPr>
            <a:xfrm>
              <a:off x="4461458" y="1840191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85000">
                  <a:schemeClr val="accent3"/>
                </a:gs>
                <a:gs pos="100000">
                  <a:srgbClr val="896507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1" name="Google Shape;371;p52"/>
          <p:cNvSpPr/>
          <p:nvPr/>
        </p:nvSpPr>
        <p:spPr>
          <a:xfrm rot="8169043">
            <a:off x="6546473" y="2408321"/>
            <a:ext cx="1760580" cy="2464044"/>
          </a:xfrm>
          <a:custGeom>
            <a:avLst/>
            <a:gdLst/>
            <a:ahLst/>
            <a:cxnLst/>
            <a:rect l="l" t="t" r="r" b="b"/>
            <a:pathLst>
              <a:path w="1760580" h="2464044" extrusionOk="0">
                <a:moveTo>
                  <a:pt x="0" y="792877"/>
                </a:moveTo>
                <a:lnTo>
                  <a:pt x="880290" y="0"/>
                </a:lnTo>
                <a:lnTo>
                  <a:pt x="1760580" y="792877"/>
                </a:lnTo>
                <a:lnTo>
                  <a:pt x="1408666" y="792877"/>
                </a:lnTo>
                <a:cubicBezTo>
                  <a:pt x="1394751" y="1393314"/>
                  <a:pt x="1309571" y="2402610"/>
                  <a:pt x="1703940" y="2464044"/>
                </a:cubicBezTo>
                <a:lnTo>
                  <a:pt x="688637" y="2463808"/>
                </a:lnTo>
                <a:cubicBezTo>
                  <a:pt x="265125" y="2448982"/>
                  <a:pt x="352115" y="1481120"/>
                  <a:pt x="351914" y="792877"/>
                </a:cubicBezTo>
                <a:lnTo>
                  <a:pt x="0" y="79287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85000">
                <a:schemeClr val="accent4"/>
              </a:gs>
              <a:gs pos="100000">
                <a:srgbClr val="0E6A6F"/>
              </a:gs>
            </a:gsLst>
            <a:lin ang="5400000" scaled="0"/>
          </a:gradFill>
          <a:ln>
            <a:noFill/>
          </a:ln>
          <a:effectLst>
            <a:outerShdw blurRad="50800" dist="38100" dir="5400000" algn="ctr" rotWithShape="0">
              <a:srgbClr val="3F3F3F">
                <a:alpha val="40784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2"/>
          <p:cNvSpPr/>
          <p:nvPr/>
        </p:nvSpPr>
        <p:spPr>
          <a:xfrm rot="8169043">
            <a:off x="6556415" y="2398563"/>
            <a:ext cx="1760580" cy="2464044"/>
          </a:xfrm>
          <a:custGeom>
            <a:avLst/>
            <a:gdLst/>
            <a:ahLst/>
            <a:cxnLst/>
            <a:rect l="l" t="t" r="r" b="b"/>
            <a:pathLst>
              <a:path w="1760580" h="2464044" extrusionOk="0">
                <a:moveTo>
                  <a:pt x="0" y="792877"/>
                </a:moveTo>
                <a:lnTo>
                  <a:pt x="880290" y="0"/>
                </a:lnTo>
                <a:lnTo>
                  <a:pt x="1760580" y="792877"/>
                </a:lnTo>
                <a:lnTo>
                  <a:pt x="1408666" y="792877"/>
                </a:lnTo>
                <a:cubicBezTo>
                  <a:pt x="1394751" y="1393314"/>
                  <a:pt x="1309571" y="2402610"/>
                  <a:pt x="1703940" y="2464044"/>
                </a:cubicBezTo>
                <a:lnTo>
                  <a:pt x="688637" y="2463808"/>
                </a:lnTo>
                <a:cubicBezTo>
                  <a:pt x="265125" y="2448982"/>
                  <a:pt x="352115" y="1481120"/>
                  <a:pt x="351914" y="792877"/>
                </a:cubicBezTo>
                <a:lnTo>
                  <a:pt x="0" y="79287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85000">
                <a:schemeClr val="accent4"/>
              </a:gs>
              <a:gs pos="100000">
                <a:srgbClr val="0E6A6F"/>
              </a:gs>
            </a:gsLst>
            <a:lin ang="5400000" scaled="0"/>
          </a:gradFill>
          <a:ln>
            <a:noFill/>
          </a:ln>
          <a:effectLst>
            <a:outerShdw blurRad="50800" dist="38100" dir="5400000" algn="ctr" rotWithShape="0">
              <a:srgbClr val="3F3F3F">
                <a:alpha val="40784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52"/>
          <p:cNvGrpSpPr/>
          <p:nvPr/>
        </p:nvGrpSpPr>
        <p:grpSpPr>
          <a:xfrm rot="2730599">
            <a:off x="5111755" y="3575510"/>
            <a:ext cx="1767376" cy="2467968"/>
            <a:chOff x="6087232" y="3798270"/>
            <a:chExt cx="1767376" cy="2467968"/>
          </a:xfrm>
        </p:grpSpPr>
        <p:sp>
          <p:nvSpPr>
            <p:cNvPr id="374" name="Google Shape;374;p52"/>
            <p:cNvSpPr/>
            <p:nvPr/>
          </p:nvSpPr>
          <p:spPr>
            <a:xfrm rot="10800000">
              <a:off x="6087232" y="3802194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85000">
                  <a:schemeClr val="accent1"/>
                </a:gs>
                <a:gs pos="100000">
                  <a:srgbClr val="790E20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52"/>
            <p:cNvSpPr/>
            <p:nvPr/>
          </p:nvSpPr>
          <p:spPr>
            <a:xfrm rot="10800000">
              <a:off x="6094028" y="3798270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85000">
                  <a:schemeClr val="accent1"/>
                </a:gs>
                <a:gs pos="100000">
                  <a:srgbClr val="790E20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" name="Google Shape;376;p52"/>
          <p:cNvGrpSpPr/>
          <p:nvPr/>
        </p:nvGrpSpPr>
        <p:grpSpPr>
          <a:xfrm rot="2700000">
            <a:off x="3550311" y="2552111"/>
            <a:ext cx="2474816" cy="1780817"/>
            <a:chOff x="3922253" y="4008125"/>
            <a:chExt cx="2474816" cy="1780817"/>
          </a:xfrm>
        </p:grpSpPr>
        <p:sp>
          <p:nvSpPr>
            <p:cNvPr id="377" name="Google Shape;377;p52"/>
            <p:cNvSpPr/>
            <p:nvPr/>
          </p:nvSpPr>
          <p:spPr>
            <a:xfrm rot="-5400000">
              <a:off x="4273985" y="3676630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85000">
                  <a:schemeClr val="accent2"/>
                </a:gs>
                <a:gs pos="100000">
                  <a:srgbClr val="8139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52"/>
            <p:cNvSpPr/>
            <p:nvPr/>
          </p:nvSpPr>
          <p:spPr>
            <a:xfrm rot="-5400000">
              <a:off x="4284757" y="3656393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85000">
                  <a:schemeClr val="accent2"/>
                </a:gs>
                <a:gs pos="100000">
                  <a:srgbClr val="8139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9" name="Google Shape;379;p52"/>
          <p:cNvSpPr txBox="1"/>
          <p:nvPr/>
        </p:nvSpPr>
        <p:spPr>
          <a:xfrm rot="-2700000">
            <a:off x="5255753" y="2014407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CẤU TRÚC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2"/>
          <p:cNvSpPr txBox="1"/>
          <p:nvPr/>
        </p:nvSpPr>
        <p:spPr>
          <a:xfrm rot="2700000">
            <a:off x="6508511" y="3424901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MÀU SẮC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2"/>
          <p:cNvSpPr txBox="1"/>
          <p:nvPr/>
        </p:nvSpPr>
        <p:spPr>
          <a:xfrm rot="-2700000">
            <a:off x="5080861" y="4595213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FONT CHỮ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52"/>
          <p:cNvSpPr txBox="1"/>
          <p:nvPr/>
        </p:nvSpPr>
        <p:spPr>
          <a:xfrm rot="2700000">
            <a:off x="3871067" y="3217861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TRÌNH BÀY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52"/>
          <p:cNvSpPr txBox="1"/>
          <p:nvPr/>
        </p:nvSpPr>
        <p:spPr>
          <a:xfrm>
            <a:off x="7922075" y="1341115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ĐƠN GIẢN nhưng LINH HOẠT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52"/>
          <p:cNvSpPr txBox="1"/>
          <p:nvPr/>
        </p:nvSpPr>
        <p:spPr>
          <a:xfrm>
            <a:off x="7922075" y="1764275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Thống nhất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52"/>
          <p:cNvSpPr txBox="1"/>
          <p:nvPr/>
        </p:nvSpPr>
        <p:spPr>
          <a:xfrm>
            <a:off x="7922075" y="219095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Độ dài &amp; sự cân đối giữa các phần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52"/>
          <p:cNvSpPr txBox="1"/>
          <p:nvPr/>
        </p:nvSpPr>
        <p:spPr>
          <a:xfrm>
            <a:off x="7922075" y="479523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quá 3 màu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52"/>
          <p:cNvSpPr txBox="1"/>
          <p:nvPr/>
        </p:nvSpPr>
        <p:spPr>
          <a:xfrm>
            <a:off x="7922075" y="521703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dùng màu nền đậm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52"/>
          <p:cNvSpPr txBox="1"/>
          <p:nvPr/>
        </p:nvSpPr>
        <p:spPr>
          <a:xfrm>
            <a:off x="653143" y="4849537"/>
            <a:ext cx="411720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chân </a:t>
            </a: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với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 có chân</a:t>
            </a:r>
            <a:endParaRPr sz="18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2"/>
          <p:cNvSpPr txBox="1"/>
          <p:nvPr/>
        </p:nvSpPr>
        <p:spPr>
          <a:xfrm>
            <a:off x="959149" y="1341115"/>
            <a:ext cx="38112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Hình ảnh giúp tăng khả năng tiếp cận</a:t>
            </a:r>
            <a:endParaRPr sz="16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52"/>
          <p:cNvSpPr txBox="1"/>
          <p:nvPr/>
        </p:nvSpPr>
        <p:spPr>
          <a:xfrm>
            <a:off x="959149" y="1764275"/>
            <a:ext cx="38112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746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Thể hiện kỹ năng qua cách trình bày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52" descr="https://upload.wikimedia.org/wikipedia/commons/thumb/c/c9/Exclamation_flat_icon.svg/240px-Exclamation_flat_icon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636" y="6060102"/>
            <a:ext cx="446412" cy="44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2"/>
          <p:cNvSpPr txBox="1"/>
          <p:nvPr/>
        </p:nvSpPr>
        <p:spPr>
          <a:xfrm>
            <a:off x="1852782" y="6098642"/>
            <a:ext cx="36719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8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52"/>
          <p:cNvSpPr txBox="1"/>
          <p:nvPr/>
        </p:nvSpPr>
        <p:spPr>
          <a:xfrm>
            <a:off x="959203" y="2190954"/>
            <a:ext cx="381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746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Portrait hay Landscape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96" y="991061"/>
            <a:ext cx="3354068" cy="4745736"/>
          </a:xfrm>
          <a:prstGeom prst="rect">
            <a:avLst/>
          </a:prstGeom>
          <a:ln w="3175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46" y="991061"/>
            <a:ext cx="3354068" cy="474573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367" name="Google Shape;367;p52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sp>
        <p:nvSpPr>
          <p:cNvPr id="379" name="Google Shape;379;p52"/>
          <p:cNvSpPr txBox="1"/>
          <p:nvPr/>
        </p:nvSpPr>
        <p:spPr>
          <a:xfrm rot="-2700000">
            <a:off x="5255753" y="2014407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CẤU TRÚC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93;p52"/>
          <p:cNvSpPr txBox="1"/>
          <p:nvPr/>
        </p:nvSpPr>
        <p:spPr>
          <a:xfrm>
            <a:off x="7922075" y="6105363"/>
            <a:ext cx="36719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Kiểm tra – Kiểm tra – Kiểm tra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94;p52" descr="https://upload.wikimedia.org/wikipedia/commons/thumb/c/c9/Exclamation_flat_icon.svg/240px-Exclamation_flat_icon.sv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6565" y="6066823"/>
            <a:ext cx="446412" cy="44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746" y="987601"/>
            <a:ext cx="3359187" cy="47491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Google Shape;231;p46"/>
          <p:cNvSpPr/>
          <p:nvPr/>
        </p:nvSpPr>
        <p:spPr>
          <a:xfrm>
            <a:off x="8608806" y="1008012"/>
            <a:ext cx="2611643" cy="249167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31;p46"/>
          <p:cNvSpPr/>
          <p:nvPr/>
        </p:nvSpPr>
        <p:spPr>
          <a:xfrm>
            <a:off x="4693290" y="5235677"/>
            <a:ext cx="2611643" cy="603568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31;p46"/>
          <p:cNvSpPr/>
          <p:nvPr/>
        </p:nvSpPr>
        <p:spPr>
          <a:xfrm>
            <a:off x="718979" y="5435013"/>
            <a:ext cx="3231886" cy="603568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347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2"/>
          <p:cNvSpPr txBox="1">
            <a:spLocks noGrp="1"/>
          </p:cNvSpPr>
          <p:nvPr>
            <p:ph type="body" idx="1"/>
          </p:nvPr>
        </p:nvSpPr>
        <p:spPr>
          <a:xfrm>
            <a:off x="1523365" y="214940"/>
            <a:ext cx="8951495" cy="6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400"/>
              <a:t>Hình thức</a:t>
            </a:r>
            <a:endParaRPr sz="4400"/>
          </a:p>
        </p:txBody>
      </p:sp>
      <p:grpSp>
        <p:nvGrpSpPr>
          <p:cNvPr id="368" name="Google Shape;368;p52"/>
          <p:cNvGrpSpPr/>
          <p:nvPr/>
        </p:nvGrpSpPr>
        <p:grpSpPr>
          <a:xfrm rot="2700000">
            <a:off x="5310496" y="1013238"/>
            <a:ext cx="1767540" cy="2468064"/>
            <a:chOff x="4454498" y="1840191"/>
            <a:chExt cx="1767540" cy="2468064"/>
          </a:xfrm>
        </p:grpSpPr>
        <p:sp>
          <p:nvSpPr>
            <p:cNvPr id="369" name="Google Shape;369;p52"/>
            <p:cNvSpPr/>
            <p:nvPr/>
          </p:nvSpPr>
          <p:spPr>
            <a:xfrm>
              <a:off x="4454498" y="1844211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85000">
                  <a:schemeClr val="accent3"/>
                </a:gs>
                <a:gs pos="100000">
                  <a:srgbClr val="896507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52"/>
            <p:cNvSpPr/>
            <p:nvPr/>
          </p:nvSpPr>
          <p:spPr>
            <a:xfrm>
              <a:off x="4461458" y="1840191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85000">
                  <a:schemeClr val="accent3"/>
                </a:gs>
                <a:gs pos="100000">
                  <a:srgbClr val="896507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1" name="Google Shape;371;p52"/>
          <p:cNvSpPr/>
          <p:nvPr/>
        </p:nvSpPr>
        <p:spPr>
          <a:xfrm rot="8169043">
            <a:off x="6546473" y="2408321"/>
            <a:ext cx="1760580" cy="2464044"/>
          </a:xfrm>
          <a:custGeom>
            <a:avLst/>
            <a:gdLst/>
            <a:ahLst/>
            <a:cxnLst/>
            <a:rect l="l" t="t" r="r" b="b"/>
            <a:pathLst>
              <a:path w="1760580" h="2464044" extrusionOk="0">
                <a:moveTo>
                  <a:pt x="0" y="792877"/>
                </a:moveTo>
                <a:lnTo>
                  <a:pt x="880290" y="0"/>
                </a:lnTo>
                <a:lnTo>
                  <a:pt x="1760580" y="792877"/>
                </a:lnTo>
                <a:lnTo>
                  <a:pt x="1408666" y="792877"/>
                </a:lnTo>
                <a:cubicBezTo>
                  <a:pt x="1394751" y="1393314"/>
                  <a:pt x="1309571" y="2402610"/>
                  <a:pt x="1703940" y="2464044"/>
                </a:cubicBezTo>
                <a:lnTo>
                  <a:pt x="688637" y="2463808"/>
                </a:lnTo>
                <a:cubicBezTo>
                  <a:pt x="265125" y="2448982"/>
                  <a:pt x="352115" y="1481120"/>
                  <a:pt x="351914" y="792877"/>
                </a:cubicBezTo>
                <a:lnTo>
                  <a:pt x="0" y="79287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85000">
                <a:schemeClr val="accent4"/>
              </a:gs>
              <a:gs pos="100000">
                <a:srgbClr val="0E6A6F"/>
              </a:gs>
            </a:gsLst>
            <a:lin ang="5400000" scaled="0"/>
          </a:gradFill>
          <a:ln>
            <a:noFill/>
          </a:ln>
          <a:effectLst>
            <a:outerShdw blurRad="50800" dist="38100" dir="5400000" algn="ctr" rotWithShape="0">
              <a:srgbClr val="3F3F3F">
                <a:alpha val="40784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2"/>
          <p:cNvSpPr/>
          <p:nvPr/>
        </p:nvSpPr>
        <p:spPr>
          <a:xfrm rot="8169043">
            <a:off x="6556415" y="2398563"/>
            <a:ext cx="1760580" cy="2464044"/>
          </a:xfrm>
          <a:custGeom>
            <a:avLst/>
            <a:gdLst/>
            <a:ahLst/>
            <a:cxnLst/>
            <a:rect l="l" t="t" r="r" b="b"/>
            <a:pathLst>
              <a:path w="1760580" h="2464044" extrusionOk="0">
                <a:moveTo>
                  <a:pt x="0" y="792877"/>
                </a:moveTo>
                <a:lnTo>
                  <a:pt x="880290" y="0"/>
                </a:lnTo>
                <a:lnTo>
                  <a:pt x="1760580" y="792877"/>
                </a:lnTo>
                <a:lnTo>
                  <a:pt x="1408666" y="792877"/>
                </a:lnTo>
                <a:cubicBezTo>
                  <a:pt x="1394751" y="1393314"/>
                  <a:pt x="1309571" y="2402610"/>
                  <a:pt x="1703940" y="2464044"/>
                </a:cubicBezTo>
                <a:lnTo>
                  <a:pt x="688637" y="2463808"/>
                </a:lnTo>
                <a:cubicBezTo>
                  <a:pt x="265125" y="2448982"/>
                  <a:pt x="352115" y="1481120"/>
                  <a:pt x="351914" y="792877"/>
                </a:cubicBezTo>
                <a:lnTo>
                  <a:pt x="0" y="79287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85000">
                <a:schemeClr val="accent4"/>
              </a:gs>
              <a:gs pos="100000">
                <a:srgbClr val="0E6A6F"/>
              </a:gs>
            </a:gsLst>
            <a:lin ang="5400000" scaled="0"/>
          </a:gradFill>
          <a:ln>
            <a:noFill/>
          </a:ln>
          <a:effectLst>
            <a:outerShdw blurRad="50800" dist="38100" dir="5400000" algn="ctr" rotWithShape="0">
              <a:srgbClr val="3F3F3F">
                <a:alpha val="40784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52"/>
          <p:cNvGrpSpPr/>
          <p:nvPr/>
        </p:nvGrpSpPr>
        <p:grpSpPr>
          <a:xfrm rot="2730599">
            <a:off x="5111755" y="3575510"/>
            <a:ext cx="1767376" cy="2467968"/>
            <a:chOff x="6087232" y="3798270"/>
            <a:chExt cx="1767376" cy="2467968"/>
          </a:xfrm>
        </p:grpSpPr>
        <p:sp>
          <p:nvSpPr>
            <p:cNvPr id="374" name="Google Shape;374;p52"/>
            <p:cNvSpPr/>
            <p:nvPr/>
          </p:nvSpPr>
          <p:spPr>
            <a:xfrm rot="10800000">
              <a:off x="6087232" y="3802194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85000">
                  <a:schemeClr val="accent1"/>
                </a:gs>
                <a:gs pos="100000">
                  <a:srgbClr val="790E20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52"/>
            <p:cNvSpPr/>
            <p:nvPr/>
          </p:nvSpPr>
          <p:spPr>
            <a:xfrm rot="10800000">
              <a:off x="6094028" y="3798270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85000">
                  <a:schemeClr val="accent1"/>
                </a:gs>
                <a:gs pos="100000">
                  <a:srgbClr val="790E20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" name="Google Shape;376;p52"/>
          <p:cNvGrpSpPr/>
          <p:nvPr/>
        </p:nvGrpSpPr>
        <p:grpSpPr>
          <a:xfrm rot="2700000">
            <a:off x="3550311" y="2552111"/>
            <a:ext cx="2474816" cy="1780817"/>
            <a:chOff x="3922253" y="4008125"/>
            <a:chExt cx="2474816" cy="1780817"/>
          </a:xfrm>
        </p:grpSpPr>
        <p:sp>
          <p:nvSpPr>
            <p:cNvPr id="377" name="Google Shape;377;p52"/>
            <p:cNvSpPr/>
            <p:nvPr/>
          </p:nvSpPr>
          <p:spPr>
            <a:xfrm rot="-5400000">
              <a:off x="4273985" y="3676630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85000">
                  <a:schemeClr val="accent2"/>
                </a:gs>
                <a:gs pos="100000">
                  <a:srgbClr val="8139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52"/>
            <p:cNvSpPr/>
            <p:nvPr/>
          </p:nvSpPr>
          <p:spPr>
            <a:xfrm rot="-5400000">
              <a:off x="4284757" y="3656393"/>
              <a:ext cx="1760580" cy="2464044"/>
            </a:xfrm>
            <a:custGeom>
              <a:avLst/>
              <a:gdLst/>
              <a:ahLst/>
              <a:cxnLst/>
              <a:rect l="l" t="t" r="r" b="b"/>
              <a:pathLst>
                <a:path w="1760580" h="2464044" extrusionOk="0">
                  <a:moveTo>
                    <a:pt x="0" y="792877"/>
                  </a:moveTo>
                  <a:lnTo>
                    <a:pt x="880290" y="0"/>
                  </a:lnTo>
                  <a:lnTo>
                    <a:pt x="1760580" y="792877"/>
                  </a:lnTo>
                  <a:lnTo>
                    <a:pt x="1408666" y="792877"/>
                  </a:lnTo>
                  <a:cubicBezTo>
                    <a:pt x="1394751" y="1393314"/>
                    <a:pt x="1309571" y="2402610"/>
                    <a:pt x="1703940" y="2464044"/>
                  </a:cubicBezTo>
                  <a:lnTo>
                    <a:pt x="688637" y="2463808"/>
                  </a:lnTo>
                  <a:cubicBezTo>
                    <a:pt x="265125" y="2448982"/>
                    <a:pt x="352115" y="1481120"/>
                    <a:pt x="351914" y="792877"/>
                  </a:cubicBezTo>
                  <a:lnTo>
                    <a:pt x="0" y="79287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85000">
                  <a:schemeClr val="accent2"/>
                </a:gs>
                <a:gs pos="100000">
                  <a:srgbClr val="8139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ctr" rotWithShape="0">
                <a:srgbClr val="3F3F3F">
                  <a:alpha val="40784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9" name="Google Shape;379;p52"/>
          <p:cNvSpPr txBox="1"/>
          <p:nvPr/>
        </p:nvSpPr>
        <p:spPr>
          <a:xfrm rot="-2700000">
            <a:off x="5255753" y="2014407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CẤU TRÚC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2"/>
          <p:cNvSpPr txBox="1"/>
          <p:nvPr/>
        </p:nvSpPr>
        <p:spPr>
          <a:xfrm rot="2700000">
            <a:off x="6508511" y="3424901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MÀU SẮC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2"/>
          <p:cNvSpPr txBox="1"/>
          <p:nvPr/>
        </p:nvSpPr>
        <p:spPr>
          <a:xfrm rot="-2700000">
            <a:off x="5080861" y="4595213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FONT CHỮ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52"/>
          <p:cNvSpPr txBox="1"/>
          <p:nvPr/>
        </p:nvSpPr>
        <p:spPr>
          <a:xfrm rot="2700000">
            <a:off x="3871067" y="3217861"/>
            <a:ext cx="183650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TRÌNH BÀY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52"/>
          <p:cNvSpPr txBox="1"/>
          <p:nvPr/>
        </p:nvSpPr>
        <p:spPr>
          <a:xfrm>
            <a:off x="7922075" y="1341115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ĐƠN GIẢN nhưng LINH HOẠT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52"/>
          <p:cNvSpPr txBox="1"/>
          <p:nvPr/>
        </p:nvSpPr>
        <p:spPr>
          <a:xfrm>
            <a:off x="7922075" y="1764275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Thống nhất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52"/>
          <p:cNvSpPr txBox="1"/>
          <p:nvPr/>
        </p:nvSpPr>
        <p:spPr>
          <a:xfrm>
            <a:off x="7922075" y="219095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Độ dài &amp; sự cân đối giữa các phần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52"/>
          <p:cNvSpPr txBox="1"/>
          <p:nvPr/>
        </p:nvSpPr>
        <p:spPr>
          <a:xfrm>
            <a:off x="7922075" y="479523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quá 3 màu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52"/>
          <p:cNvSpPr txBox="1"/>
          <p:nvPr/>
        </p:nvSpPr>
        <p:spPr>
          <a:xfrm>
            <a:off x="7922075" y="5217034"/>
            <a:ext cx="370795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dùng màu nền đậm</a:t>
            </a:r>
            <a:endParaRPr sz="16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52"/>
          <p:cNvSpPr txBox="1"/>
          <p:nvPr/>
        </p:nvSpPr>
        <p:spPr>
          <a:xfrm>
            <a:off x="653143" y="4849537"/>
            <a:ext cx="411720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chân </a:t>
            </a: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với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 có chân</a:t>
            </a:r>
            <a:endParaRPr sz="18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2"/>
          <p:cNvSpPr txBox="1"/>
          <p:nvPr/>
        </p:nvSpPr>
        <p:spPr>
          <a:xfrm>
            <a:off x="959149" y="1341115"/>
            <a:ext cx="38112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Hình ảnh giúp tăng khả năng tiếp cận</a:t>
            </a:r>
            <a:endParaRPr sz="1600" b="1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52"/>
          <p:cNvSpPr txBox="1"/>
          <p:nvPr/>
        </p:nvSpPr>
        <p:spPr>
          <a:xfrm>
            <a:off x="959149" y="1764275"/>
            <a:ext cx="38112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746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Thể hiện kỹ năng qua cách trình bày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52" descr="https://upload.wikimedia.org/wikipedia/commons/thumb/c/c9/Exclamation_flat_icon.svg/240px-Exclamation_flat_icon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636" y="6066823"/>
            <a:ext cx="446412" cy="44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2"/>
          <p:cNvSpPr txBox="1"/>
          <p:nvPr/>
        </p:nvSpPr>
        <p:spPr>
          <a:xfrm>
            <a:off x="1852782" y="6105363"/>
            <a:ext cx="36719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KHÔNG </a:t>
            </a:r>
            <a:r>
              <a:rPr lang="en-US" sz="18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sai</a:t>
            </a:r>
            <a:r>
              <a:rPr lang="en-US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chính</a:t>
            </a:r>
            <a:r>
              <a:rPr lang="en-US" sz="18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tả</a:t>
            </a:r>
            <a:endParaRPr sz="1800" b="1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52"/>
          <p:cNvSpPr txBox="1"/>
          <p:nvPr/>
        </p:nvSpPr>
        <p:spPr>
          <a:xfrm>
            <a:off x="7922075" y="6105363"/>
            <a:ext cx="36719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Kiểm tra – Kiểm tra – Kiểm tra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52" descr="https://upload.wikimedia.org/wikipedia/commons/thumb/c/c9/Exclamation_flat_icon.svg/240px-Exclamation_flat_icon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565" y="6066823"/>
            <a:ext cx="446412" cy="44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2"/>
          <p:cNvSpPr txBox="1"/>
          <p:nvPr/>
        </p:nvSpPr>
        <p:spPr>
          <a:xfrm>
            <a:off x="959203" y="2190954"/>
            <a:ext cx="381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746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Portrait hay Landscape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615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"/>
          <p:cNvSpPr txBox="1">
            <a:spLocks noGrp="1"/>
          </p:cNvSpPr>
          <p:nvPr>
            <p:ph type="body" idx="1"/>
          </p:nvPr>
        </p:nvSpPr>
        <p:spPr>
          <a:xfrm>
            <a:off x="1620253" y="414898"/>
            <a:ext cx="8951495" cy="123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None/>
            </a:pPr>
            <a:r>
              <a:rPr lang="en-US" sz="4400"/>
              <a:t>Hình thức</a:t>
            </a:r>
            <a:endParaRPr sz="4400"/>
          </a:p>
        </p:txBody>
      </p:sp>
      <p:sp>
        <p:nvSpPr>
          <p:cNvPr id="557" name="Google Shape;557;p8"/>
          <p:cNvSpPr/>
          <p:nvPr/>
        </p:nvSpPr>
        <p:spPr>
          <a:xfrm>
            <a:off x="1620253" y="2110584"/>
            <a:ext cx="7988204" cy="278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Cấu trúc: ĐƠN GIẢN nhưng LINH HOẠT,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thống nhất cho tất cả version, Chú ý độ dài &amp; sự cân đối giữa các phần &amp; nếu CV có chia cột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Màu sắc: KHÔNG QUÁ 3 màu chữ (tốt nhất là 2),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Không dùng màu nềm đậm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CHỮ: (font không chân v.s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 có chân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Thể hiện kỹ năng qua cách trình bày CV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Hình ảnh giúp tăng khả năng tiếp cận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Kiểm tra – Kiểm tra – Kiểm tra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KHÔNG SAI CHÍNH TẢ</a:t>
            </a: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107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FFFFFF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106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EDB300"/>
      </a:accent1>
      <a:accent2>
        <a:srgbClr val="BEA00E"/>
      </a:accent2>
      <a:accent3>
        <a:srgbClr val="84CADF"/>
      </a:accent3>
      <a:accent4>
        <a:srgbClr val="206481"/>
      </a:accent4>
      <a:accent5>
        <a:srgbClr val="0F3240"/>
      </a:accent5>
      <a:accent6>
        <a:srgbClr val="5F5006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1445</Words>
  <Application>Microsoft Office PowerPoint</Application>
  <PresentationFormat>Màn hình rộng</PresentationFormat>
  <Paragraphs>174</Paragraphs>
  <Slides>14</Slides>
  <Notes>14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5</vt:i4>
      </vt:variant>
      <vt:variant>
        <vt:lpstr>Chủ đề</vt:lpstr>
      </vt:variant>
      <vt:variant>
        <vt:i4>2</vt:i4>
      </vt:variant>
      <vt:variant>
        <vt:lpstr>Tiêu đề Bản chiếu</vt:lpstr>
      </vt:variant>
      <vt:variant>
        <vt:i4>14</vt:i4>
      </vt:variant>
    </vt:vector>
  </HeadingPairs>
  <TitlesOfParts>
    <vt:vector size="21" baseType="lpstr">
      <vt:lpstr>Meiryo</vt:lpstr>
      <vt:lpstr>Arial</vt:lpstr>
      <vt:lpstr>Calibri</vt:lpstr>
      <vt:lpstr>Noto Sans Symbols</vt:lpstr>
      <vt:lpstr>Times New Roman</vt:lpstr>
      <vt:lpstr>Contents Slide Master</vt:lpstr>
      <vt:lpstr>Section Break Slide Master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 Thi Hien (Hailey)</dc:creator>
  <cp:lastModifiedBy>Nguyen Dieu Ngoc</cp:lastModifiedBy>
  <cp:revision>54</cp:revision>
  <dcterms:created xsi:type="dcterms:W3CDTF">2020-01-20T05:08:25Z</dcterms:created>
  <dcterms:modified xsi:type="dcterms:W3CDTF">2024-04-15T03:22:03Z</dcterms:modified>
</cp:coreProperties>
</file>